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7"/>
  </p:notesMasterIdLst>
  <p:handoutMasterIdLst>
    <p:handoutMasterId r:id="rId38"/>
  </p:handoutMasterIdLst>
  <p:sldIdLst>
    <p:sldId id="296" r:id="rId5"/>
    <p:sldId id="295" r:id="rId6"/>
    <p:sldId id="256" r:id="rId7"/>
    <p:sldId id="1060" r:id="rId8"/>
    <p:sldId id="1115" r:id="rId9"/>
    <p:sldId id="1188" r:id="rId10"/>
    <p:sldId id="1288" r:id="rId11"/>
    <p:sldId id="1185" r:id="rId12"/>
    <p:sldId id="1277" r:id="rId13"/>
    <p:sldId id="1278" r:id="rId14"/>
    <p:sldId id="1287" r:id="rId15"/>
    <p:sldId id="1245" r:id="rId16"/>
    <p:sldId id="1289" r:id="rId17"/>
    <p:sldId id="1286" r:id="rId18"/>
    <p:sldId id="1267" r:id="rId19"/>
    <p:sldId id="1268" r:id="rId20"/>
    <p:sldId id="1269" r:id="rId21"/>
    <p:sldId id="1279" r:id="rId22"/>
    <p:sldId id="1276" r:id="rId23"/>
    <p:sldId id="1280" r:id="rId24"/>
    <p:sldId id="1270" r:id="rId25"/>
    <p:sldId id="1272" r:id="rId26"/>
    <p:sldId id="1273" r:id="rId27"/>
    <p:sldId id="1274" r:id="rId28"/>
    <p:sldId id="1275" r:id="rId29"/>
    <p:sldId id="1282" r:id="rId30"/>
    <p:sldId id="1283" r:id="rId31"/>
    <p:sldId id="1284" r:id="rId32"/>
    <p:sldId id="1281" r:id="rId33"/>
    <p:sldId id="1271" r:id="rId34"/>
    <p:sldId id="1285" r:id="rId35"/>
    <p:sldId id="116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06" y="662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4T18:02:37.78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80008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10905 6431 111 0,'0'0'698'0,"0"0"-288"0,0 0-97 0,0 0 34 16,0 0-19-16,0 0-69 0,0 0-75 15,0 0-29-15,0 0-17 0,-8 0-19 16,8 0-8-16,0 0-21 0,0 0-20 16,0 0-29-16,0 0-9 0,0 0 0 0,0 0-29 15,0 0 51-15,0 0-16 16,0 0-3-16,0 0 0 0,0 0 22 0,0 0 6 15,0 0-3-15,0 0-28 16,0 0-7-16,0 0-3 0,0 0-10 0,0 1-2 16,0 2-10-16,-2 1-28 0,-3 4-7 15,-2 4 19-15,4 4-15 0,-4-2 27 16,2 4-11-16,-2-2-1 0,7 4 15 16,0 0 1-16,-7 3-1 0,4-1-1 15,3 4-1-15,0-2 0 0,0 0-20 16,0 5 23-16,0-6 3 0,0 2-3 15,0-4-3-15,10 2 3 0,-3-1-2 16,-2 3 2-16,2 0 21 0,-4 6 11 0,2-1-10 16,-3 2-3-16,-2 0 19 0,0-2 3 15,0-1-1-15,0-1 17 0,0-5-16 16,0 2-16-16,0-3 4 0,0 0-10 16,0-2 9-16,0-1-6 0,0 1-7 0,0-2 13 15,-2 2-15-15,-3 0 12 16,2 4-4-16,1-4-17 0,-3 0-2 0,0 0 10 15,-2-2-12-15,7 1 0 0,-10-1-1 16,10-2 1-16,-7 0-2 0,7 0 1 16,0 0-1-16,-7-4-11 0,7 4 12 15,-3-2 0-15,3 1-1 0,-4-4-10 16,4-2-1-16,-3 1 13 0,3-7-1 16,0 2 0-16,0-5 0 0,0 2 1 15,0-2 22-15,0 0 12 0,0 0 4 16,0 0-7-16,0 0-7 0,0 0 7 15,-5 0 7-15,5 0-4 0,0 0 6 0,0 0-3 16,0 0-15-16,0 0-20 0,0 0 13 16,0 0-13-16,0 0-2 0,0 0-95 15,-2 0-45-15,-1-4-47 0,-1-6-108 16,4-5-202-16,0-6-231 0,0 2-449 0,0-15-245 16,9 137 1386-16</inkml:trace>
  <inkml:trace contextRef="#ctx0" brushRef="#br0" timeOffset="2104.6">11004 6493 139 0,'0'0'46'0,"0"0"182"0,0 0 114 16,0 0-123-16,0 0-60 0,0 0 24 0,0 0 41 15,0 0-9-15,0 0-49 0,0 0-4 16,-65-4 10-16,60 2-7 0,0 2-23 15,2-2-10-15,-1 2-13 0,4-2 0 16,0 0-3-16,-8 0-27 0,8 2-9 16,0-2-6-16,0 2-17 0,0 0-22 15,0 0-16-15,0 0-18 0,0 0-1 16,0 0-3-16,0 0-29 0,0 0 7 16,0 0-1-16,0 0 26 0,0 0 3 15,0 0-3-15,0 0-10 0,0 0-6 0,0 0 15 16,0 0 1-16,8 0 27 15,9 0 15-15,-5 0 104 0,2 0-26 0,3 0-59 16,0 0-39-16,0 0 3 0,3 0 0 16,4 4 3-16,-2 0 7 0,2-2 0 0,3 3-23 15,-3-2 13-15,2-1-22 16,4 4 12-16,-6-2-2 0,7 1 15 0,-9-2-12 16,5 2 28-16,2-2-42 0,-3 4 46 15,1-4-45-15,-5-1 25 0,7 4 6 16,-7-4 13-16,2 0-34 0,0 3-12 15,-4-4 67-15,4-1-67 0,-7 2 37 16,2-2-28-16,-2 2-8 0,8 1-1 16,-8-1 13-16,2-1-14 0,5-1 0 15,3 2 1-15,-1 3-1 0,1-3 0 16,0-2 2-16,7 1 16 0,-5-1-16 16,2 0 14-16,3 0-5 0,0 0-10 15,-5 0 1-15,3 0 14 0,-1 0 2 0,8 0 29 16,-10 0-19-16,8 0 49 0,-3 0 31 15,-3 0-59-15,3 0-21 0,0 0-10 16,-5 0-3-16,2 0 4 0,1 0-18 16,0-1 2-16,1 1 0 0,1-2-3 15,3 2 18-15,-3-5-15 0,2 3 0 0,0 2 11 16,-4 0-14-16,-3 0 0 0,-2 0-14 16,4 0 14-16,-4 0 0 0,-3 0-1 15,-2 0 1-15,0 0 0 0,-5 0 3 16,0 0-3-16,-5 0 0 0,-3 0 0 15,6 0 0-15,-5 0 15 0,2 0-12 16,0 0 25-16,5 2 18 0,0 3-44 16,2-3 40-16,8-1-17 0,-8 1 5 15,3-2-27-15,-10 3-2 0,-2-1 2 16,7-2 11-16,-3 2-14 0,8-2 0 16,3 0 14-16,-1 0 17 0,2 1-30 0,1-1-1 15,-8 0-3-15,3 0 2 0,5 0-10 16,-3 0 11-16,3 0 2 0,0 0 0 15,2 0 16-15,2 0-6 0,5 5-9 16,-4-3 12-16,7 0 19 0,2-1-31 0,3 1 21 16,-8 1-8-16,5-3-1 0,-12 0-13 15,8 2 13-15,-6-2-13 0,-7 0 13 16,5 0-15-16,-7 0-1 0,-2 0 1 16,4 0 1-16,-2 2 2 0,0-2-2 15,4 1 2-15,1 4-2 0,0-3 2 16,-1 1 0-16,-2 2-1 0,6-3 0 15,-6 1 16-15,5 2-16 0,-5-3 16 16,0 4-16-16,3-4 10 0,-10 0-11 16,7 2 2-16,-2-2 0 0,0 0 0 0,-5 0 0 15,5 0-2-15,-1 0 2 16,-1 0 0-16,7-2-1 0,-11 2 0 0,14 0 1 16,-6-2 0-16,7 3 0 0,-4-3 12 15,2 0-13-15,7 0 13 0,3 0-13 16,0 0 22-16,0 0-11 0,0-3-10 15,4-1 9-15,-4 4-10 0,7-2 13 0,0-2-14 16,-2 2 11-16,-3 2-10 0,3 0 13 16,-3-2-13-16,-5 2 13 0,5 0 7 15,3 0-20-15,-8 0 13 0,-2 0 0 16,3 0-3-16,-1-2 15 0,-2 0-14 16,-3 0-10-16,3 0 18 0,-2 0-3 15,-8-2 6-15,8 2-9 0,-11 0 0 16,1-3-12-16,5 2 0 0,-8 1 19 15,8-3-7-15,0 4-13 0,-1-1 0 0,6-2 1 16,-3 1 9-16,2 0-12 0,-1 3 0 16,8-5-1-16,-9 3 2 0,-2 1-1 15,7 1 15-15,-3 0-12 0,1 0 0 16,7-2 12-16,-5 2-14 0,2-2 20 16,0-3-21-16,6 4 0 0,-6 1 0 15,8-2-1-15,-3-3 1 0,-5 3 1 0,10 1-1 16,-7-1-2-16,5 2 0 0,-6-3-1 15,1 3 1-15,5 0 0 0,-8 0 0 16,1 0 1-16,4 0-1 0,-5 0 1 16,5-2 1-16,3 2 2 0,-8 0 0 15,10 0-2-15,3-2 0 0,-5 1 0 16,9-1 0-16,0-5 0 0,5 6 1 0,-2-8 1 16,10 3 0-16,-6 1 1 0,10-4 0 15,-2 1 0-15,3 0 9 0,-6 0-11 16,1 0-1-16,-3 2 1 0,-5-2 1 15,2 2-1-15,-6 2-1 0,4 0 0 16,-5 2 0-16,0 0-3 0,-2 2 1 16,-7 0 2-16,7 0 1 0,-5 0 0 15,-5 0 15-15,3 0-13 0,-1 0 12 0,-13 0-14 16,6 0 0-16,-5 0 1 0,-2 0 13 16,3 2-12-16,2-2-2 0,-10 0 1 15,3 2 0-15,0 2-1 0,-1-2 1 16,-2 0 10-16,3 2-10 0,0-2 1 15,-8 2 12-15,1 0-12 0,1-2 0 0,1 0 0 16,7 3 9-16,-2-2-9 16,2-1 9-16,-5 3 6 0,5-4-5 0,-4 3-11 15,-1-2 16-15,2 2-17 0,-1-2 10 16,-3 0-11-16,-1 2 0 0,-1-2-2 16,-8 0 0-16,5 3-1 0,-3-4 2 15,3 1 1-15,-9 2-1 0,1 0 1 16,8-4 0-16,-12 2 1 0,7 0-1 15,-2 1 0-15,-10-3 0 0,7 0-12 16,-7 0-6-16,0 0-28 0,0 0-29 0,0 0-43 16,-5 0-91-16,-12 0-107 15,-17 0-263-15,8 0-767 0,-52 12-1306 0</inkml:trace>
  <inkml:trace contextRef="#ctx0" brushRef="#br0" timeOffset="4585.01">10943 7849 593 0,'0'0'564'0,"0"0"-261"0,0 0 0 0,0 0 73 16,0 0-39-16,0 0-76 0,0 0-39 16,0 0-59-16,0 0 45 0,0 0-36 15,0 0-14-15,-36 8 19 0,34-8-5 16,-3 0-17-16,2 0-34 0,3 0-28 15,0 0-6-15,-2 0-1 0,2 0-15 16,-5 0-3-16,5 0-9 0,0 0 11 16,0 0 1-16,0 0-13 0,0 0-6 15,0 0-9-15,0 0-13 0,0 0-11 16,0 0-16-16,0 0 0 0,0 0-3 0,7 0-21 16,10 0 21-16,3 0 52 0,4 0-21 15,5 0-4-15,0 2 10 0,-2 0-19 16,9 2-3-16,-2 0 13 0,5-2 11 0,0 4-5 15,7-4-13-15,2 3 21 16,1-4 1-16,6 1-22 0,-1 0-3 0,-1 0-17 16,5 1 12-16,0-2-11 15,10-1 31-15,0 0-6 0,3 0 3 0,4 0-2 16,-5 0 2-16,8 0-3 0,-1-1 16 16,-4-4-22-16,4 5-20 0,1 0 0 15,-5 0 1-15,-1 0-2 0,-6 0 1 16,4 0 0-16,-2 5 11 0,-3-4-9 0,1 3 12 15,-1 1-13-15,-4-4 16 0,-8-1-7 16,8 0-10-16,-1 0 1 0,-6 0 13 16,-1 0 1-16,0 0-16 0,3-6 1 15,-12 4-1-15,4-1 2 0,1-2 0 16,-8 3-2-16,5 2-3 0,-5 0 2 16,3 0-2-16,0 0-13 0,-1 0 13 15,-6 0-10-15,4 2 13 0,2 0 12 0,1 2-9 16,4-4 0-16,11 2 34 0,4-2-24 15,5 0-13-15,16 0-1 0,-6-2-2 16,12-6 1-16,-3 0 0 0,5 0 1 16,-2 0 0-16,2 0 0 0,-3 0-1 15,-4 0 2-15,-7 2-1 0,-8 2-2 0,-2 2 0 16,-5-2 0-16,-5 2 2 16,-2 2-1-16,-3 0-13 0,-4 0 12 0,2 0 0 15,-5 0 0-15,0 0 1 0,-3 0 0 16,6 2 0-16,-3-2 2 0,7 0 0 15,3 0 2-15,-3 0 20 0,1 0-21 16,4 0 1-16,-5 0-2 0,1-2-1 16,4 0 0-16,-5-2 1 0,0 2 0 15,6 0-1-15,-4 0-2 0,-1-2 1 16,1 2 1-16,-1 0-1 0,-1 0-1 16,0-2 1-16,-2 2 2 0,0 0 0 0,0 0 0 15,-5-1 0-15,5 3 0 0,-5-1 1 16,3 1-1-16,-3 0 0 0,5-2 0 15,-1 2-3-15,-6-2 2 0,7 0-1 16,-3-1 1-16,3 3-1 0,-2 0 1 16,-6-1-2-16,4 1 0 0,-6 0 2 15,2 0-1-15,1 0 2 0,-10 0 1 0,10 0 0 16,-6 0-1-16,1 0 1 16,0 0 0-16,-5 0 0 0,2 0-1 0,3 0 2 15,-7 0-2-15,6 4 0 0,-9 0-2 16,3-1-9-16,-3 2 11 0,3-3 1 15,1 4 1-15,-6-2-1 0,2-2 2 16,3 2-2-16,-3 0 2 0,2-2 0 16,6 4 9-16,-11-4 1 0,11 2-1 15,-3-2-11-15,-3-2 2 0,6 0 12 16,-4 0 27-16,4 0-33 0,6-4-9 0,3 2-21 16,3 0 18-16,-5 2-9 0,-3 0 10 15,2 0 0-15,-6 6 0 0,-3-2-1 16,0 0 1-16,-8 0 1 0,-4-2 1 15,-5 0 0-15,-2 2 2 0,-8-2 0 16,3-2 0-16,-3 0 10 0,3 0 0 16,-1 2-11-16,1-2-1 0,0 2-2 0,12 0 2 15,-8 0 0-15,1 0 12 0,9 0-11 16,-7 2-1-16,5-2 0 0,-1 0 0 16,1 3 2-16,0-2 1 0,-5-3-2 15,5 4 0-15,0-1 9 0,4-2-10 16,-9 1 0-16,10-2 1 0,-8 0 0 15,8 0 2-15,-10 0-1 0,5 0 1 16,-8 0 9-16,-2 0-9 0,-7 0-1 16,3 0-2-16,1 0 0 0,-4 0 0 15,-2 0 1-15,1 0 0 0,-4 0 0 0,0 0-1 16,0 0 1-16,0 0-1 0,0 0 1 16,0 0 0-16,0 0 0 0,0 0-1 15,0 0 1-15,0 0 0 0,0 0 15 0,0 0-4 16,0 0-9-16,0 0 33 15,0-2-9-15,0-6 3 0,-7-2-30 0,-7-2-25 16,4-4 23-16,-2 2 1 0,4 0 1 16,1 4-1-16,0-5-1 0,0 4 1 15,4 1 1-15,-4-2 1 0,0-3-1 16,4 3 0-16,1-4-3 0,-3 1-9 16,0-4 0-16,5 3 0 0,-7-2 0 15,7 0 10-15,0 1-19 0,0 2 20 16,0-1-2-16,0-3 2 0,0 3 0 15,0 1 1-15,0 0 1 0,0-1 1 16,0 2 0-16,0-4-1 0,0 2 0 0,0-3 0 16,0 4 0-16,0-3 1 0,0 0-2 15,-7 1 2-15,4-1-2 0,3 0 0 16,0 0 0-16,0 0-3 0,0-2 3 16,0 0 0-16,0-2-11 0,0-3 11 15,0 2 1-15,0-2 0 0,0 0 1 0,0 4-2 16,0-1 1-16,0-3-1 0,0 5 1 15,0 2 1-15,0 0-1 0,0 4 1 16,0 0 0-16,0 2 1 0,0 2 0 16,0-3 0-16,0 3 9 0,0 0-11 15,0 0 1-15,0 0-2 0,-7-1 0 16,7 1-1-16,0-2 0 0,-7-1 1 16,7 3-3-16,0 0-9 0,0 0 10 15,0 0 0-15,0 0 0 0,0 2 1 16,0-2 1-16,0 2 2 0,0-2 9 0,0-2-11 15,0-3-1-15,0 2 0 0,0-5 1 16,0-2-1-16,0 0 0 0,0-3-1 16,0 3 0-16,0 2 1 0,-3-1-11 15,3 6 11-15,0 0 1 0,0 3 0 16,0 3 0-16,0 0-3 0,-5 1 2 0,5 2-18 16,0 3 17-16,-2-4-22 0,2 3 12 15,0 2-18-15,0 0-15 0,0-2-7 16,0 2-14-16,-5 0-31 0,5 0-12 15,0 0-34-15,0 0-58 0,0 0-113 16,-2 4-136-16,-1 12-84 0,-6 11-163 16,-4-5-658-16,-13 28-360 0</inkml:trace>
  <inkml:trace contextRef="#ctx0" brushRef="#br1" timeOffset="10383.76">17755 6509 86 0,'0'0'65'0,"0"0"-39"15,0 0-6-15,0 0 6 0,0 0 117 16,0 0 43-16,0 0 29 0,0 0 69 15,0 0-46-15,0 0 2 0,7 0-31 0,-7 0-1 16,0 0 9-16,0 0-13 0,0 0-23 16,0 0-17-16,0 0-6 0,0 0-52 15,0 0-19-15,0 0-27 0,0 0-5 16,0 0-4-16,0 0 16 0,0 0-19 16,0 0 57-16,0 0 3 0,0 0-17 0,0 0-24 15,0 0-14-15,3 0 23 0,-3 0-1 16,0 0-18-16,0 0 50 0,0 0-16 15,0 0-35-15,0 0 0 0,7 0 15 16,-7 0-2-16,0 0-7 0,0 0-19 16,0 0 12-16,0 0-27 0,0 0 0 15,0 0-6-15,0 0-1 0,0 0-2 16,0 3-19-16,0 0 0 0,0 5 0 16,0 2 40-16,10 2-4 0,-10 3-14 0,2-2-19 15,-2 4 15-15,5-1-5 16,-5 2-10-16,2 2 0 0,-2-2 0 0,0 1 9 15,3 1-11-15,-3-2 1 0,0 2-1 16,4-2-1-16,-4 2 0 0,0-2 2 16,3 2 0-16,-3-2-2 0,5 0 1 0,-5-4 0 15,2 1 0-15,-2-2-1 0,0 2-2 16,0-4 1-16,0 4 1 16,3-1 0-16,1 0 0 0,-4-2 2 0,0 2 0 15,0 0 2-15,0 3-1 0,0-2 0 16,0 1 9-16,0 3 0 0,0-3 0 15,0 2-11-15,0 2 0 0,-7 0 1 16,7-2 2-16,-2 0-3 0,-3 1 0 16,2-6 0-16,-1 4-1 0,4-4-1 15,-3 2 0-15,3-5-11 0,-2 0 11 16,2-2 0-16,0 0-2 0,-5-3-9 16,5 4 9-16,0-1 1 0,0 0-10 0,0 0 12 15,0 2-1-15,0-2 1 0,0 1 1 16,0 1-1-16,0-5 0 15,0 5 0-15,0-2 0 0,0 0 0 0,0 2 2 16,0 2 0-16,0 1-1 0,-2-1 0 16,2 0 0-16,0 2 0 0,-10-2-1 0,10 0-1 15,0 0 1-15,-7 0-2 16,4-2-1-16,3 2-10 0,0-2 11 0,0 5-1 16,0-5 2-16,-7 0-2 0,7 0 1 15,0-2 0-15,0 2 0 0,0-4 0 16,0 0-1-16,0 0 0 0,0-2 1 15,-7 2 0-15,7 0-11 0,0 0 12 16,0 0 1-16,0-2 0 0,0 0 0 16,0-2-1-16,0-2 1 0,0 0 0 15,0 0 1-15,0 0 2 0,0 0-2 0,0 0 0 16,0 0 1-16,0 2-2 0,0-2-3 16,0 0-13-16,0 0 4 0,0 2 0 15,0 2 12-15,0 2 3 0,0 0 0 16,0 0 9-16,0-2-10 0,0 1-2 15,0-2 0-15,0-1-2 0,0 0 2 0,0 1 0 16,0-2 0-16,0-1-1 16,0 2 1-16,0 3-2 0,0-2-1 0,0 1 3 15,0 2 10-15,0-4-10 0,0 3-1 16,0-5-1-16,0 0 0 0,0 0 2 16,0 0-1-16,0 0 1 0,0 0 1 15,0 0 2-15,0 0-1 0,0 0-1 16,0 0 2-16,0 0 0 0,0 0 16 15,0 0-7-15,0 0 34 0,0 0-6 0,0 0 3 16,0 0-7-16,0 0-14 0,0 0-7 16,0 0 13-16,0 0-28 0,0 0-71 15,0-3-79-15,0-1-83 0,0-2-89 16,0 1-104-16,7-5-138 0,0-7-472 16,-7 7-496-16,-14 65 786 0</inkml:trace>
  <inkml:trace contextRef="#ctx0" brushRef="#br1" timeOffset="11600.12">18574 7219 1558 0,'0'0'1021'0,"0"0"-712"0,0 0-17 0,0 0 30 15,0 0-6-15,0 0-122 0,0 0-83 16,0 0 1-16,0 0-12 0,0 0-38 0,0 0-28 15,-36 0-9-15,36 0-25 0,0 0-13 16,0 2-6-16,0-2 19 0,0 5 22 16,0-3-22-16,0 8 0 0,0-2 20 15,0 4 11-15,0 4-16 0,-3-2 13 16,3 5 6-16,-4 4 0 0,1 1-6 16,3 2-7-16,0 1 7 0,-5 3 9 15,3 2-9-15,2 0 2 0,-3 3-8 16,-1-4-1-16,4 4-18 0,0-3 10 15,0 2-1-15,0-2 3 0,0 1 1 16,0-1-1-16,0-1-3 0,4 0-11 0,-1-1 12 16,4 0-1-16,0-2 9 0,3 2 1 15,-3 3 8-15,3-3 7 0,-5-2-3 16,7 0 5-16,0-1-21 0,-5-4 1 16,6 4-4-16,-1 1 12 0,5-4 4 15,-13 0-7-15,11 1 16 0,-5-4-1 16,4-1 4-16,-2 0-7 0,3 0-5 0,-5 1-7 15,7-3-21-15,-10 0 15 16,10-2-18-16,-5 2-1 0,-2 0 1 0,4 1 0 16,3-3 0-16,-10-2 0 0,8 0-1 15,-3-2-1-15,-2-2-10 0,-3 0 9 16,8-2-9-16,-8-2 10 0,0-2 0 16,0-2-10-16,-4 2 9 0,4 0 0 15,-4-4 0-15,4 2 2 0,-2 1 1 16,-3-2-4-16,-2-1-26 0,7 0-12 15,-7 0 8-15,5-4-5 0,0-4-1 0,-3-6-3 16,3-8-69-16,-5-4-84 0,0-9-90 16,0 2-170-16,-5-6-229 0,-2 9-597 15,-12-17-461-15</inkml:trace>
  <inkml:trace contextRef="#ctx0" brushRef="#br1" timeOffset="12523.75">18475 7219 313 0,'0'0'993'0,"0"0"-606"16,0 0-78-16,0 0 50 0,0 0-23 0,0 0-56 15,0 0-110-15,0 0-20 0,0 0-7 16,0 0-19-16,0 0-10 0,-17-6-4 16,17 6 1-16,0 0-11 0,0 0-18 15,0 0-10-15,-5 0-10 0,5 0-30 16,0 0-32-16,0-2 0 0,0 2-3 0,0 0-10 15,0-2 1-15,0 2-7 0,0-1-6 16,-2-1-22-16,2-1-9 0,-3-1-23 16,3 4 48-16,-5-1 30 0,3-4 0 15,2 3-14-15,-5 2 15 0,5 0 14 16,0 0 8-16,0 0-19 0,0 0-3 16,0 0 1-16,0 0-1 0,0 0 0 15,0 0-10-15,-5 0-25 0,5 0-5 16,0 0 5-16,0 0 34 0,-5 0-15 0,3 0-15 15,-3 0 31-15,0 2 63 0,5-2-1 16,0 2-8-16,0-2 6 0,0 3 3 16,-7-3-1-16,4 1-12 0,-1-1-50 15,4 4-11-15,-10 1-17 0,8-2 28 16,-3 2-13-16,-3-2-6 0,6 4-6 16,2-5 23-16,-2-1 2 0,2 1-3 0,0 1-15 15,0-1 18-15,0-2 3 0,0 0 28 16,0 0 9-16,0 0-15 0,0 0 25 15,0 0-3-15,0 0 12 0,0 0-16 16,0 0 10-16,0-2 12 0,4-4 24 16,11-3 16-16,-5-1-13 0,4 0-15 15,3-1-22-15,-5-2-9 0,5 1-22 16,-2-2 4-16,7 0-4 0,-5-3-8 16,4 2-4-16,-4-1 3 0,3-2 0 15,-1-1-3-15,-4 1-9 0,2 2 18 0,-5 0-6 16,-3-2 9-16,4 2 4 15,-4 2-4-15,-6 1 10 0,4 3-13 0,0 7-9 16,-7-4 0-16,10 6-10 0,-10-4 0 16,2 3 11-16,3 0-10 0,-5 1 9 15,3 1-11-15,-3 0 0 0,2 0 1 0,-2 0 19 16,0 0-9-16,5 0-9 0,-5 0-1 16,2 0-2-16,3 1 0 0,5 6 3 15,0 1 61-15,7 2-21 0,-5 2-10 16,5 4 3-16,-3-2-2 0,-7 4-13 15,3 2 0-15,2-2-9 0,-4 0-9 16,-1 1 9-16,-5-3-12 0,3-1 0 16,-3 0-1-16,6-2-2 0,-8 0-21 15,2-3-24-15,-2-2-37 0,5 2-58 16,-5 0-100-16,0 0-103 0,0 0-86 16,0 4-230-16,2-6-551 0,-2 9-699 0</inkml:trace>
  <inkml:trace contextRef="#ctx0" brushRef="#br1" timeOffset="13452.82">19103 8521 72 0,'0'0'596'0,"0"0"-81"16,0 0-157-16,0 0-110 0,0 0-86 15,0 0-65-15,0 0-35 0,0 0-43 0,0 0-19 16,0 0-39-16,0 0-3 15,0 0 42-15,0 0 59 0,0 0 22 0,0 0-26 16,0 0-29-16,0 0 19 0,0 0 46 16,0 0 22-16,2 0-16 0,-2 0-20 15,0 0-22-15,0 0-13 0,0 0-40 16,0 0-2-16,0 0-20 0,0 2-5 16,0 0-27-16,0 0 26 0,0 0-32 15,0 2-32-15,0 0 70 0,0 2 20 0,0 2 0 16,0-2 2-16,0 4 52 0,0 3 69 15,0-2-33-15,0 1-22 0,0 3-4 16,0-3 23-16,-2-1 19 0,2 4-23 16,0-5 9-16,0 0 20 0,-3 0 9 15,3 0 5-15,-5 0-18 0,5 0-7 16,0-2-4-16,0-2 3 0,0-2-17 16,0-2-15-16,0-2 4 0,0 3 9 15,0-2 24-15,0-1 3 0,0 0 13 0,0 0-7 16,0 0-4-16,0 0 6 0,0 0 0 15,0-11-9-15,8-8-37 0,6-7-27 16,3-10-1-16,-2-4-24 0,9-3-3 16,-2 5-13-16,0 2 1 0,-1 7-3 0,-1 9 0 15,-8 7-13-15,0 3-14 0,-7 5 9 16,2 3-3-16,3 1 19 0,-3 1-2 16,0 0 4-16,1 0 0 0,-4 0 16 15,1 0-14-15,3 3-2 0,1 4-33 16,-4-4-67-16,0 5-114 0,-3-1-92 15,6-2-37-15,-1 2-152 0,-7 1-148 16,7-3-474-16,3 2-163 0,-10-6 530 16,-70-62 670-16</inkml:trace>
  <inkml:trace contextRef="#ctx0" brushRef="#br1" timeOffset="13760.02">19432 8533 859 0,'0'0'1101'0,"0"0"-693"0,0 0-69 0,0 0-43 15,0 0-12-15,0 0-58 0,0 0-71 16,0 0 16-16,0 0 14 0,0 0-50 0,0 0-69 15,90 28-32-15,-78-26 3 0,0-2-12 16,-2 0 6-16,-3 0 0 0,0-6 16 16,1-4 9-16,1 0-4 0,-9 0-18 15,0-2-3-15,8 2 6 0,-8 0-12 16,0 4 12-16,0-1-10 0,0 4 1 16,0 1 24-16,-8 2 0 0,1 0 22 15,-3 0 8-15,1 0-17 0,-1 8-50 16,-7 6-15-16,0 4-25 0,3 8 4 15,6 4 18-15,-4 0 3 0,7 5 27 16,3-5-16-16,-1 2-11 0,3-3 0 0,0-6-1 16,0-3-2-16,5-2-19 15,7 1 4-15,5-8-74 0,3 4-18 0,4-3-44 16,-5-4-56-16,6-4-51 16,-4-4-74-16,11-4-140 0,2-14-162 0,0-9-451 15,-7 6-345-15</inkml:trace>
  <inkml:trace contextRef="#ctx0" brushRef="#br1" timeOffset="14006.06">20016 8280 323 0,'0'0'1766'0,"0"0"-1196"16,0 0-165-16,0 0 9 0,0 0 22 16,0 0-110-16,0 0-77 0,0 0-58 15,0 0-28-15,0 0-35 0,-21-20-39 16,16 22-25-16,0 8-64 0,-2 6-29 15,7 6 4-15,-8 6 7 0,6 2 16 0,-5 8-13 16,2 5 15-16,2-1 0 0,-4 2-2 16,0-2-1-16,2-1-22 0,-5-5-48 15,3-6-105-15,-3-6-66 0,10-8-16 16,-7-4-82-16,0-4-148 0,4-8-198 16,-1 0-355-16,4-2-102 0</inkml:trace>
  <inkml:trace contextRef="#ctx0" brushRef="#br1" timeOffset="14188.62">19847 8444 798 0,'0'0'1525'0,"0"0"-916"0,0 0-199 15,0 0-52-15,0 0 5 0,0 0-74 16,0 0-115-16,0 0-72 0,0 0 15 16,0 0 2-16,0 0-45 0,70 27-56 15,-53-21-16-15,0 2-2 0,2-2-15 16,1 2-108-16,-3 2-83 0,14 0-60 0,-9 2-17 15,2 0-67-15,1-4-127 0,-8-2-647 16,-5 0-387-16,-5-4 950 0</inkml:trace>
  <inkml:trace contextRef="#ctx0" brushRef="#br1" timeOffset="14569.2">20176 8585 157 0,'0'0'1418'0,"0"0"-710"16,0 0-160-16,0 0-153 0,0 0-74 15,0 0-27-15,0 0-39 0,0 0-43 16,0 0-48-16,0 0-25 0,0 0-28 15,-38-12-19-15,35 14-50 0,-4 11-42 16,0 0-15-16,2 6 13 0,5-1 0 16,0 2-14-16,0 0 4 0,0-2 11 15,0 0-14-15,0-6 2 0,10-2 1 16,-3-2-6-16,2-3 2 0,-1-4-8 16,1-1-1-16,1 0-12 0,-3 0 9 0,6-6 28 15,-4-4 34-15,1-2 0 0,2-4-6 16,-2-2-16-16,-3-2-11 0,3 2 11 15,-10 4-9-15,7 1 0 0,-7 6 0 16,0 2-2-16,0 4-1 0,0 1 1 16,5 0 1-16,-5 0 22 0,0 0 47 15,0 8 3-15,0 4-29 0,0 4-42 0,0 4 25 16,0 0 18-16,0 2-9 0,0 2-10 16,0-2 3-16,0 4-27 0,0-6-3 15,0-1-15-15,0-3 13 0,0-4-53 16,5 0-76-16,-3-4-102 0,5 0-70 15,1-4 7-15,1-2-66 0,8-2-155 16,-9-8-449-16,4-2-358 0</inkml:trace>
  <inkml:trace contextRef="#ctx0" brushRef="#br1" timeOffset="14883.66">20431 8688 888 0,'0'0'1219'15,"0"0"-679"-15,0 0-68 0,0 0-83 16,0 0-123-16,0 0-93 0,0 0-50 15,0 0-1-15,0 0 21 0,0 0-29 0,0 0-18 16,-36 104-12-16,31-81-23 0,5-8-8 16,0 0-20-16,0-5-11 0,0-4-22 15,0-4 2-15,0-2 22 0,0 0 1 16,5 0-10-16,4-6 19 0,1-4 43 16,5-4 23-16,-6-7-20 0,8 1-22 0,-5-2-13 15,3-2-23-15,2 2-10 0,0-2 0 16,-5 2-11-16,5 2 11 0,-3 3-12 15,3 6-11-15,0 4 9 0,-5 4-31 16,3 3 26-16,-8 0 7 0,13 1 28 16,-13 8 2-16,3 1-12 0,-3 0-17 15,-2 0-1-15,2 0 0 0,-7-2-15 16,7 0-58-16,-7-4-61 0,0 2-89 16,8 0-94-16,-8-2-64 0,9 4-274 15,-1-6-426-15,1 6-706 0</inkml:trace>
  <inkml:trace contextRef="#ctx0" brushRef="#br1" timeOffset="15297.84">20875 8767 1377 0,'0'0'1196'0,"0"0"-691"0,0 0-154 16,0 0-3-16,0 0-33 0,0 0-72 16,0 0-91-16,0 0-35 0,0 0-15 15,-71 104-4-15,69-82-21 0,-3 4-34 16,5-6-40-16,0 0 18 0,0-3-3 16,0-7-7-16,0-7-11 0,0 2-13 0,5-3-17 15,4-2 30-15,8 0 27 0,0-4 1 16,3-7 8-16,4-2 10 0,-2-4-21 15,2 4-8-15,0-4-16 0,-7 1-2 16,0 6-10-16,0 4 9 0,0 0-29 0,-5 6 1 16,5 0 30-16,-2 8 21 0,-5 6 77 15,-3 6-10-15,3 4-30 0,-10 1-15 16,0-1-13-16,0 2-28 0,0-4-2 16,0 0 0-16,-5-2-64 0,0 0-85 15,-10 0-99-15,6 0-53 0,-6 3-14 16,3 1-127-16,-5 0-189 0,-2 2-456 15,2-5-291-15,-8 9 614 0</inkml:trace>
  <inkml:trace contextRef="#ctx0" brushRef="#br1" timeOffset="15976.98">19134 9435 336 0,'0'0'1034'0,"0"0"-462"0,0 0-150 0,0 0-32 15,0 0-62-15,0 0-73 0,0 0-23 16,0 0-80-16,0 0-29 0,0 0 31 16,0 0-12-16,-22-5-74 0,13 23-68 15,1 2 0-15,1 5 22 0,2 1 43 16,0-2-27-16,5 0-17 0,0-5-21 0,0-4 1 15,0-5-1-15,0-4-19 0,8-1 19 16,-1-3 25-16,3-2-4 0,-1 0 13 16,6-10 35-16,-3-7 39 0,5-4 6 15,-3-6-41-15,3-3-42 0,-9-1-6 16,1 6-13-16,1 0-9 0,-10 9 19 0,3 6 11 16,-3 6 1-16,0 0 36 0,0 4 49 15,0 0 73-15,0 0-61 0,0 4-49 16,0 8-27-16,-8 6-55 0,3 2-18 15,-2 5 3-15,7-3-6 0,0 2 0 16,0-2 8-16,7 0 1 0,3-1-52 16,-3-1-69-16,5-5-105 0,3 3-93 15,2-3-102-15,5-3-227 0,-5-6-588 16,14-6-596-16</inkml:trace>
  <inkml:trace contextRef="#ctx0" brushRef="#br1" timeOffset="16347.66">19534 9509 745 0,'0'0'1351'0,"0"0"-753"16,0 0-235-16,0 0-31 0,0 0 8 15,0 0-70-15,-78 120-113 0,71-94-48 16,5-1-19-16,2-3-46 0,0-2-44 0,0-2 0 16,9-3-13-16,-1-5-8 0,4-5 18 15,-2 0-31-15,4-5-1 0,3 0 35 16,0-15 69-16,2-7 14 0,1-12-8 15,2-6-23-15,-1-10-37 0,4-5-12 0,-6-6 9 16,-2-1-12-16,0-2 15 0,-2-1-13 16,-6 5 11-16,3 4 11 0,-4 8 13 15,-3 7 6-15,-3 11 0 16,0 10-9-16,3 10 9 0,-5 2 25 0,0 6 54 16,3 2 9-16,-3 0-24 0,0 0-19 15,0 4-3-15,0 10-15 0,-3 8-55 16,-4 11-15-16,-3 9-12 0,-9 10 0 15,12 8 10-15,-3 3-17 0,-2 1 16 16,7 0-21-16,0-1-52 0,0-7-100 0,5-6-102 16,0-4-106-16,0-7-199 0,0-5-530 15,5-14-687-15</inkml:trace>
  <inkml:trace contextRef="#ctx0" brushRef="#br1" timeOffset="16731.41">19881 9576 23 0,'0'0'1851'0,"0"0"-1151"0,0 0-295 16,0 0-88-16,0 0-9 0,0 0-62 15,0 0-111-15,0 0-30 0,-83 108-12 16,81-80-9-16,-3 2-41 0,5-2-43 16,0-2-12-16,5-1-1 0,5-5 11 15,-1-7-20-15,8-3-40 0,-2-5-44 16,2-5 81-16,2-8 25 0,5-14 103 15,-7-12 3-15,10-11-29 0,0-5-8 16,-8-6-26-16,0-7 16 0,3-2-13 0,-5-1 19 16,3 0 21-16,-6 4 34 0,-4 1-25 15,0 13-49-15,-10 10-16 0,7 8-11 16,-7 10 20-16,5 7 10 0,-5 8 15 16,0 3 21-16,0 2 25 0,0 0-1 15,0 0-21-15,0 3-27 0,0 9-46 0,0 11-15 16,-5 7-15-16,-2 10-9 0,7 10 21 15,-8 9-9-15,8 6 12 0,0 3-2 16,0 2 1-16,0-1-26 0,8-3-34 16,-1-8-84-16,-2-8-120 0,7-5-112 15,-3-14-174-15,1-6-565 0,0-13-907 0</inkml:trace>
  <inkml:trace contextRef="#ctx0" brushRef="#br1" timeOffset="17007.5">20254 9680 228 0,'0'0'1601'0,"0"0"-1037"0,0 0-206 15,0 0-37-15,0 0-52 0,0 0-79 0,-24 125-98 16,24-97-41-16,0-7 18 0,0-1 45 16,0-7-48-16,0-9-19 0,7-4 9 15,3 0 23-15,2-2 74 0,2-14 77 16,3-8-2-16,0-10-38 0,5-3-58 15,0-1-71-15,-5 2-25 0,5 6-36 16,0 3-23-16,-5 9 2 0,9 6-7 16,-14 2-42-16,3 7-49 0,2 3-72 15,-5 0-16-15,2 2-38 0,-4 6 29 16,7-3-61-16,-2 2-161 0,-6-1-239 0,8-3-356 16,-7-1-107-16,7 0 778 0</inkml:trace>
  <inkml:trace contextRef="#ctx0" brushRef="#br1" timeOffset="17268.25">20690 9813 833 0,'0'0'1252'0,"0"0"-825"0,0 0-117 0,0 0 14 15,0 0 68-15,0 0-133 0,0 0-58 16,0 0-28-16,0 0 29 0,0 0-13 16,0 0-54-16,25-28-58 0,-25 11-3 15,0 5-16-15,-8-2 31 0,-1 4 45 16,-6 2-12-16,5 4-31 0,-4 4-24 15,4 0-3-15,-2 0-24 0,-5 14-40 16,0 7-17-16,7 0-4 0,-2 8 3 16,7 0 15-16,5 0-15 0,0 1-4 15,0-4 19-15,5 0-21 0,10-6-73 16,-1-8-126-16,3-2-71 0,3-5-26 0,-1-5-60 16,5-8-201-16,1-14-418 0,-8 4-540 15</inkml:trace>
  <inkml:trace contextRef="#ctx0" brushRef="#br1" timeOffset="17522.63">20996 9694 16 0,'0'0'1308'0,"0"0"-149"15,0 0-637-15,0 0-132 0,0 0-76 16,0 0-57-16,0 0-58 0,0 0-19 16,0 0-28-16,0 0 12 0,-117 102 23 15,117-75-31-15,3 1-55 0,9 2-4 16,5 0-23-16,0 3 8 0,5-3-31 15,-5 0 4-15,0-2-16 0,-5-2-11 0,-5-1 2 16,0-4-3-16,-4-1-9 0,-3-1-2 16,0-1 11-16,-3-5-6 0,-14 2 3 15,-9-5-24-15,-6-2-24 0,-2-4-85 16,-9 0-58-16,4-4-82 0,5 0 13 16,0 0-53-16,10 0-82 0,4 0-103 15,3 6-149-15,10 4-422 0,0 0-193 16,4 8 420-16</inkml:trace>
  <inkml:trace contextRef="#ctx0" brushRef="#br2" timeOffset="19998.96">12374 6729 248 0,'0'0'675'0,"0"0"-216"0,0 0-160 0,0 0 49 16,0 0 2-16,0 0-18 0,0 0-116 15,0 0 21-15,0 0-39 0,0 0-71 16,0 11-67-16,0-11-22 0,0 2 67 16,0-2 11-16,0 5-21 0,0-3 8 15,0 1 23-15,0 2 18 0,0-2-8 16,0 4-21-16,0 3-10 0,-3-2 9 16,3 0 5-16,-5-4-12 0,5 2-21 15,0 0-13-15,0 0-12 0,0 2-9 0,-5 4-9 16,5 4-10-16,0-2-15 0,0 9-15 15,0-3-1-15,0 1 1 0,0 4-2 16,0-1-1-16,0 2-4 0,0 2 4 0,0 2 2 16,5 5 0-16,0-1 0 0,-2 2 8 15,-1 0-10-15,3 5-1 0,-3-3 0 16,3 2 1-16,0-2-2 0,-5-1-11 16,0-6-8-16,5 2 21 0,-5-3-2 15,2-2 1-15,-2-1 0 0,0-4-1 16,0 2-1-16,0-5 3 0,5 0 0 15,-5 0 0-15,0-2-3 0,0 0-9 16,0 0 12-16,0-1-1 0,0-4 1 16,0 4-1-16,0-6-11 0,0 2 11 15,0-1 1-15,0-2 0 0,0 0 0 0,0-2 1 16,0-2-1-16,0 0 1 16,0 0 14-16,0-4-14 0,0 0 2 0,0-2 0 15,0 2 15-15,0-2 4 0,0 0-4 16,0 0 3-16,0 0 0 0,0 0-3 15,0 0 10-15,0 0-7 0,0 0-3 0,0 0-3 16,0 0 4-16,0 0-19 0,0 0-2 16,0 0-10-16,0-2 8 0,0-2-96 15,0-6-9-15,0-4-37 0,0-4-62 16,0-2-111-16,10-9-181 0,0 1-217 16,-3 5-676-16,10-16-499 0</inkml:trace>
  <inkml:trace contextRef="#ctx0" brushRef="#br2" timeOffset="20795.46">13348 6535 95 0,'0'0'697'0,"0"0"-68"16,0 0-174-16,0 0-104 0,0 0-106 0,0 0-22 15,0 0-43-15,0 0-32 0,0 0-39 16,0 0-10-16,-12 26 13 0,2-19 9 16,10-2-23-16,0 2-38 0,0 1-6 15,0 0 3-15,0 2 9 0,0 0 3 16,0 2-3-16,0 4 0 0,0 2 16 15,0 4-7-15,0 3-22 0,0 0 13 16,0 6-13-16,0 1-13 0,0 4-12 16,0 6-10-16,0 2 13 0,0 5-18 15,0 2-1-15,0-1 4 0,0-1 2 0,0 4-16 16,0-3 1-16,0 3 0 16,0-5 0-16,3 0 1 0,4 0 20 0,0-1-24 15,-7-1 19-15,10 2-7 0,0 0 10 16,-3-1 15-16,-2 1 21 0,0-2 1 15,2-1-22-15,-7-1-16 0,2-4 10 0,6-2-29 16,-8-1 35-16,0-5-19 0,0-4 3 16,0-6-5-16,0-6-13 0,7-6-1 15,-7-4 0-15,0-4-1 0,0-2 14 16,0 0 19-16,0 0 3 0,0 0 8 16,0 0 7-16,0-2 40 0,0-8-92 15,0 0-6-15,-7-2-83 0,-1-4-85 16,6-2-65-16,-3-2-151 0,3-5-190 15,2 10-535-15,-10-11-719 0</inkml:trace>
  <inkml:trace contextRef="#ctx0" brushRef="#br2" timeOffset="21602.26">12912 7297 127 0,'0'0'1092'15,"0"0"-594"-15,0 0-69 0,0 0-9 16,0 0-69-16,0 0-142 0,0 0-34 16,0 0-35-16,0 0 3 0,0 0 31 15,0 0-26-15,-37-13-35 0,37 13-34 0,-7 2-4 16,-3 4-44-16,1 4 0 0,-3 2 16 15,2 0 3-15,-2 4 24 0,2 0-6 16,3 3-3-16,-8-1-28 0,10 2-9 16,-7 0-13-16,7 2-15 0,-2 4 2 15,-3 0 2-15,3 4-4 0,7 2-4 16,-7 4 3-16,-3 3 1 0,10 1 0 0,-7 2 0 16,7 1 1-16,0 1 15 0,0 0 2 15,0 1-15-15,0-2-2 0,0 2 18 16,7-3-17-16,3 0 23 0,-3 3-24 15,5-3 0-15,0 2 2 0,1-4 12 16,-4 3-3-16,6-3 4 0,-8 2-5 16,10-2-10-16,-7-1 0 0,-1-3 1 15,-1-4 7-15,-6-2-9 0,5-2-15 16,3-2 15-16,-3 1-12 0,1-6 10 16,1 2-20-16,-4-3 22 0,2-4 0 15,-7-4 0-15,8-2 0 0,-8-6-15 0,0 2 13 16,2-4-1-16,-2-2 0 0,0 0 3 15,0 0 2-15,0 0 10 0,0 0-12 16,0 0-1-16,0 0-73 0,0 0-80 16,0 0-23-16,0-10-51 0,0-8-90 15,0-10-193-15,0 6-707 0,-5-31-552 0,10 184 1504 16</inkml:trace>
  <inkml:trace contextRef="#ctx0" brushRef="#br2" timeOffset="22178.75">12623 7226 166 0,'0'0'1168'0,"0"0"-693"16,0 0-34-16,0 0-27 0,0 0-92 16,0 0-66-16,0 0-37 0,0 0-22 15,0 0-5-15,0 0-19 0,0 0-13 0,-9-41 2 16,9 41-29-16,0 0-34 0,0 0-51 15,2 0-48-15,22 0 0 0,-4 0 113 16,14-2 35-16,-5-2-11 0,2-4-45 16,3 0-19-16,0-4-12 0,-5-2-24 15,-5 0-10-15,3-2 0 0,-3-2-5 16,-7 6-20-16,-2-3 13 0,-3 3-12 16,-7 2 15-16,0 4-3 0,-3 2 1 15,3 0-13-15,-5 2-3 0,2 2 0 0,-2 0-34 16,0 0 4-16,0 0-4 0,8 2 7 15,-8 11-4-15,9 7 31 0,-1 8 27 16,-8 3-6-16,4 10-6 0,1-1 16 16,-5 2-7-16,3 3 10 0,2-3-13 15,-3 0-3-15,0-2-6 0,6 1-9 0,-6-5-1 16,5-2 16-16,1-4-16 0,-1 1 11 16,-7-6-13-16,0 0-1 0,7-5 0 15,-7-4-2-15,0-4 0 0,0 0-110 16,0-4-121-16,5 2-115 0,-5 0-83 15,0 5-222-15,0-4-650 0,0 18-673 0</inkml:trace>
  <inkml:trace contextRef="#ctx0" brushRef="#br2" timeOffset="22835.63">12461 8959 145 0,'0'0'189'0,"0"0"388"16,0 0-40-16,0 0-166 0,0 0-56 15,0 0 2-15,0 0 31 0,0 0-72 16,0 0-58-16,0 0 17 0,-41-80 5 15,36 74-7-15,5 2-35 0,0 2-61 0,0 0-26 16,0 2-43-16,0 0-27 16,0 0-22-16,0 2-19 0,0 8-43 0,0 12 31 15,0 8 12-15,0 10 14 0,5 7-13 16,-5 3-2-16,0 1-9 0,0-5 10 16,0-6 1-16,0-4 2 0,0-6 25 15,0-8 6-15,0-6-7 0,0-7-11 16,0-3-13-16,0-6 0 0,0 0 22 15,0 0-13-15,0 0 22 0,0 0 30 16,5-8 35-16,11-2 23 0,4-5-18 16,-3-1-52-16,9 0-25 0,-6 0-17 15,2 4-10-15,-5 2-12 0,-5 4 10 0,-3 4-1 16,4 2 0-16,-4 2 3 0,-9 14 40 16,8 4 11-16,-8 7 1 0,0 1-25 15,-8 2-2-15,-14-4-10 0,6-2-14 0,-6-4-1 16,-3-4 2-16,6-8-2 0,-8 0-42 15,6-6-67-15,8 0-13 0,-3-2-16 16,6 0-55-16,3-5-62 0,7-8-184 16,0 1-135-16,7-4-187 0,3 4-430 15,6-4-224-15</inkml:trace>
  <inkml:trace contextRef="#ctx0" brushRef="#br2" timeOffset="23429.45">12694 9296 287 0,'0'0'769'16,"0"0"-225"-16,0 0-118 0,0 0-60 0,0 0-21 16,0 0-126-16,0 0-101 0,0 0-9 15,0 0-23-15,0 0 10 0,0 0-39 16,138 92 4-16,-126-92 24 0,2-8 26 16,3-2 6-16,-9-6-23 0,4 4-19 0,-10-4-15 15,5 4-12-15,-7 2-7 16,0 2 2-16,0 1 4 0,0 5-6 0,0 1-23 15,0 1-5-15,-7 0 9 0,5 0 0 16,-6 0-22-16,-4 0-3 0,5 3-25 16,-3 7 16-16,1 5-35 0,1 0 19 15,1 6 28-15,5 1 50 0,-3-2 6 16,5-2 0-16,0 0 3 0,0-4 6 16,0-1-25-16,0-3-3 0,0 0-35 0,0-4 26 15,7-1 3-15,-4 2-13 0,4-5 1 16,-2 1-17-16,-3 0-1 0,5-1 20 15,1 0-9-15,1-2-10 0,-1 1 0 16,-4 2 0-16,6-3 1 0,-3 0-3 16,10 0 1-16,-2-3 0 0,2-2 16 15,0-8-5-15,-5 0 16 0,3-7-13 16,-6 0-1-16,8-3-14 0,-9 3-3 0,-4 2-10 16,1 6 10-16,-5 2 1 0,3 2-1 15,-3 4 3-15,0 1 16 0,0 2-4 16,0 1-12-16,0 0-1 0,0 0-27 15,0 0-15-15,0 1 3 0,0 8-21 16,0 5 11-16,0 4 7 0,-3 4 43 0,-2 5 31 16,5-4 21-16,0 3 1 0,0 3 17 15,0-1-14-15,0-4-10 0,0-2-12 16,5 0-25-16,-2-6-9 0,6-1-19 16,6-5 4-16,-8-2 0 0,5-3-1 15,-2 0-14-15,0-3-81 0,4-2-65 16,1-2-50-16,-1-13 17 0,8-11-87 15,-5-4-308-15,0 4-1025 0</inkml:trace>
  <inkml:trace contextRef="#ctx0" brushRef="#br2" timeOffset="23676.84">13382 9072 897 0,'0'0'1562'0,"0"0"-1044"0,0 0-163 16,0 0 4-16,0 0-26 0,0 0-117 16,0 0-60-16,0 0-76 0,0 0-52 15,0 0-28-15,0 0 0 0,-131 50 34 16,124-15 3-16,4 5-6 0,3 4-9 16,0 2-7-16,0 3-15 0,0-1 0 15,0-2-1-15,0-1-2 0,0-7-28 16,0-2-179-16,0-8-67 0,0-6-72 15,0-7-92-15,0-10-252 0,0 0-469 16,-7-12-127-16</inkml:trace>
  <inkml:trace contextRef="#ctx0" brushRef="#br2" timeOffset="23837.67">13135 9410 1123 0,'0'0'1247'0,"0"0"-789"0,0 0-188 0,0 0-152 0,0 0 77 15,0 0 49-15,0 0-61 0,0 0-55 16,0 0-68-16,228 40-47 0,-178-35-13 15,6-4-105-15,0 1-128 0,14-2-113 16,1 0 117-16,-11 0-134 0,1-12-809 16,-22 2 17-16,-8-18 719 0</inkml:trace>
  <inkml:trace contextRef="#ctx0" brushRef="#br2" timeOffset="24015.08">13809 9064 885 0,'0'0'1120'0,"0"0"-628"16,0 0-63-16,0 0-122 15,0 0-49-15,0 0-2 0,0 0-32 0,-49 129 8 16,44-91-30-16,5 7-29 0,0-2-40 16,0 4-41-16,-2 1-18 0,2 1-28 15,-5-6-34-15,0 4-12 0,0-4-34 0,-7-7-64 16,2-4-111-16,3-8-61 0,-7-6-58 16,2-8-202-16,-5-4-553 0,0-8-720 0</inkml:trace>
  <inkml:trace contextRef="#ctx0" brushRef="#br2" timeOffset="24163.47">13639 9486 1137 0,'0'0'1152'0,"0"0"-742"16,0 0-75-16,0 0-127 0,0 0-62 0,0 0-82 16,0 0-51-16,0 0-13 15,0 0-109-15,0 0-162 0,187 37-218 0,-175-49-252 16,-3-1-456-16,-9-7 636 0</inkml:trace>
  <inkml:trace contextRef="#ctx0" brushRef="#br2" timeOffset="24451.65">13639 9486 714 0,'259'17'762'0,"-249"-14"-362"0,0 6-17 0,7-3-2 16,-8-4-91-16,-1 0-98 0,1-2-16 15,-6 0 2-15,2 0-45 0,-3 0 13 16,-2 0 8-16,0-6-13 0,0-2-62 15,0-2-29-15,0-3-6 0,-2 8 18 16,-3-3 16-16,-5 3-10 0,3 3-37 16,-3 2 15-16,-2 2-24 0,5 11-22 15,-8 2-6-15,10 8 0 0,-7 1 6 16,10 2 33-16,-1 0 14 0,3 1-13 16,0-4-17-16,0 0-17 0,3-1-18 0,4-4-16 15,3-4 12-15,7 0-33 0,-10-6-91 16,10-2-62-16,-5-2-9 0,-2-4-38 15,4 0-97-15,3-1-109 0,-9-14-146 0,6-3-97 16,1-2-114-16,-8-2 257 16,3 2 408-16</inkml:trace>
  <inkml:trace contextRef="#ctx0" brushRef="#br2" timeOffset="24631.84">14075 9589 205 0,'0'0'196'0,"0"0"835"0,0 0-664 16,0 0-81-16,0 0 6 0,0 0 53 15,-29 115-75-15,29-93-49 0,0-6-52 16,0-2-39-16,0-5-3 0,0-6-51 15,0-3 9-15,10 0 44 0,7-8 66 16,0-12 73-16,9-8-40 0,4-10-80 0,1-7-90 16,5-1-54-16,-2 4-4 0,-5 6-19 15,3 6-36-15,-10 8-102 0,2 7-88 16,-2 5-32-16,-8 4-114 0,-6 6-226 16,-4 0-495-16,-4 0-160 0,0 5 636 0</inkml:trace>
  <inkml:trace contextRef="#ctx0" brushRef="#br2" timeOffset="25097.29">12657 9984 385 0,'0'0'1724'0,"0"0"-1094"0,0 0-193 0,0 0-84 0,0 0-21 15,0 0-59-15,0 0-89 0,0 0-54 16,0 0 16-16,0 0-14 0,10-2-18 16,-10 2-22-16,10 8-16 0,-3 4 22 15,5 8 6-15,-2 6-22 0,-3 12-27 16,0 7-28-16,-4 7-26 0,-3 4-1 15,0 7-12-15,0-5-19 0,0-4-26 16,0-4-102-16,0-7-89 0,-3-9-47 16,-4-8-80-16,0-8-201 0,2-12-225 0,-7-4-716 15</inkml:trace>
  <inkml:trace contextRef="#ctx0" brushRef="#br2" timeOffset="25257.97">12514 10380 1345 0,'0'0'799'0,"0"0"-284"0,0 0-197 0,0 0-65 0,0 0 65 16,0 0-68-16,0 0-71 0,0 0 3 16,0 0-66-16,0 0-57 0,0 0-44 15,189 0-12-15,-162 0-3 0,-3-4-103 16,5-2-167-16,3 2-86 0,-6-2-182 16,-9-1-622-16,0 2-547 0</inkml:trace>
  <inkml:trace contextRef="#ctx0" brushRef="#br2" timeOffset="25516.11">12902 10436 378 0,'0'0'1641'0,"0"0"-1129"15,0 0-148-15,0 0-31 0,0 0-91 0,0 0-131 16,0 0-111-16,0 0-17 0,0 0 17 16,0 0 32-16,0 0 15 0,78 83 16 15,-61-95 22-15,0-6 16 0,2-7 22 0,-7-1-13 16,3 0-23-16,-8 0-12 15,-7 3 6-15,7 8 3 0,-7 5 2 0,0 2 25 16,0 3 49-16,0 3-7 0,-7 2-73 16,-10 0-56-16,7 0-24 0,1 0-52 15,-4 0-33-15,9 0-72 0,-4 7-49 16,8 3-5-16,0 6-31 0,0-2-70 16,0 4-122-16,8 0-107 0,4 0-160 15,-5-6-452-15,5 6 181 0,-7-149 972 0</inkml:trace>
  <inkml:trace contextRef="#ctx0" brushRef="#br2" timeOffset="26374.91">13409 10432 251 0,'0'0'532'0,"0"0"148"0,0 0-228 16,0 0-82-16,0 0-44 0,0 0-17 0,0 0-62 15,0 0-62-15,0 0-19 16,0 0-8-16,-5-52-10 0,5 52-60 0,0 0-22 15,0 0 6-15,0 4-30 0,0 0-14 16,5 6 12-16,2 0-8 0,-2 6 2 16,4-2-3-16,-4 2 3 0,3 1-12 15,-1-4-19-15,0 4 16 0,0-6-18 0,3-1-1 16,-5-1 0-16,-5-5 2 0,12 0 1 16,-12-4 25-16,5 0-6 0,2 0 21 15,0 0-6-15,3-2 22 0,5-8 49 16,-3-6 33-16,2-3-48 0,-6-1-35 15,1 0-16-15,-6 0 4 0,4 4 0 16,-7 4-24-16,0 4-7 0,0 2 31 16,0 4 30-16,7 2 30 0,-7 0-24 15,0 0-45-15,0 0-16 0,0 0 3 0,0-2-22 16,0 2-1-16,0 0 1 0,0 0 0 16,0 0-1-16,0 0 15 0,0 0 2 15,0-2 9-15,-7-2-27 0,-3-2-25 16,3 2 23-16,0 2 0 0,0 0 1 15,2 2-39-15,-12 0-2 0,7 0-10 16,-5 0 19-16,1 0 2 0,-3 2-2 0,7 2 6 16,-9 2 11-16,4 0 16 15,1 0 11-15,6 2-11 0,-1-4-2 0,2 2 2 16,-1 0-1-16,1-2-20 0,5 6 0 16,-6 0-1-16,8 4-2 0,0 0 6 15,0 2 8-15,0 3 8 0,0 1 2 16,0 0-2-16,0 2-14 0,15-2 13 15,-5 0-15-15,6-2 16 0,-3-4-10 0,4 2 12 16,4-4 15-16,-1 3 12 0,4-3-2 16,-5-2-24-16,6-4 1 0,-8-2 0 15,2 0-2-15,-7-4 33 0,0 0 16 16,0-3-6-16,3-8-4 0,-5-9 16 16,-3-2-12-16,3-11-19 0,-10-1-21 15,0 0 14-15,0-1-17 0,0 5-1 16,0 4-11-16,-10 2 10 0,-5 4-41 15,-2 2 13-15,-2 2 3 0,-8 4-34 0,6 2 3 16,-1 4 15-16,5 4 22 0,2 2-40 16,5 0 18-16,3 5-21 0,-5 6 3 15,12 1 0-15,-10 2-28 0,10 2-34 16,0 2-47-16,0-1-122 0,0-2-182 16,5 3-184-16,0-1-480 0,7-6-358 0</inkml:trace>
  <inkml:trace contextRef="#ctx0" brushRef="#br2" timeOffset="26685.37">13634 10454 1003 0,'0'0'1354'0,"0"0"-838"0,0 0-151 15,0 0-43-15,0 0 0 0,0 0-61 16,0 0-112-16,0 0-108 0,0 0-13 15,0 0 9-15,0 28-12 0,15-6-4 16,2 5-19-16,-10-1 14 0,5-2-16 16,3-2 0-16,-6-4-1 0,-2-6-12 15,3-2-8-15,-3-3 21 0,6-7 12 0,-4 0 62 16,8-9 16-16,3-9 36 0,-3-8 64 16,7-6-73-16,7-11-65 0,-9 2-36 15,0-4-16-15,5 5-15 0,-8 2-65 16,-2 5-91-16,-2 10-23 0,-6 4-118 15,-4 8-174-15,2 4-100 0,-7 7-202 16,0 0-446-16,0 0 138 0</inkml:trace>
  <inkml:trace contextRef="#ctx0" brushRef="#br2" timeOffset="26963.71">13986 10541 254 0,'0'0'607'0,"0"0"-70"0,0 0-195 0,0 0-5 16,0 0-9-16,0 0-51 0,0 0-55 15,0 0-71-15,0 0-20 0,0 0-35 16,0 0-4-16,106-85-15 0,-103 73-33 0,-3 0 13 16,0 2-9-16,0 2-10 15,0 2-3-15,-3 4 3 0,1-2 84 0,-5 2 23 16,-1 2-82-16,-1 0-22 0,-1 2 41 16,-7 8-82-16,7 4-16 0,-2 4-43 15,2 9 59-15,6-1-1 0,1 4 1 16,3 0-19-16,0 4 3 15,0-2-7-15,0-2 4 0,12-3-53 0,0-1-120 16,3-8-77-16,-5-6-72 0,7-2-195 16,-5-10-452-16,-5 0-58 0,7-4 629 0</inkml:trace>
  <inkml:trace contextRef="#ctx0" brushRef="#br2" timeOffset="27179.42">14146 10563 179 0,'0'0'1031'0,"0"0"-247"16,0 0-304-16,0 0-226 0,0 0-77 0,0 0-13 15,0 0-20-15,0 0-58 0,0 0-9 16,0 0 69-16,0 0 63 0,60 32 30 16,-45-36 24-16,-3-10-18 0,10-4-50 15,-1-4-75-15,-4-4-71 0,5-3-49 16,-2 6-3-16,-3 2-37 0,0 7-12 16,-10 2-78-16,12 4-80 0,-12 2-45 15,3 6-56-15,0 0-78 0,-3 0-206 16,3 10-408-16,-3-2-266 0,-7 2 721 0</inkml:trace>
  <inkml:trace contextRef="#ctx0" brushRef="#br2" timeOffset="27696.24">14785 10272 163 0,'0'0'986'0,"0"0"-290"15,0 0-229-15,0 0-108 0,0 0-22 16,0 0-49-16,0 0-62 0,0 0-39 15,0 0-2-15,0 0 8 0,0 0-31 16,-87-79 12-16,73 77-4 0,11 2-29 16,-4 0-42-16,0 0-23 0,-1 0 1 15,4 0-19-15,-9 8-46 0,9 2-12 0,-6 10-15 16,3 4-19-16,-1 8 10 0,6 8 11 16,-3 7 12-16,3 5-11 0,-3 5 11 15,2 3-11-15,1 2-9 0,2-2-56 16,-5 1-107-16,0-9-79 0,5-8-20 15,-2-7-60-15,-3-11-133 0,-5-12-198 16,10-8-430-16,-7-6-277 0</inkml:trace>
  <inkml:trace contextRef="#ctx0" brushRef="#br2" timeOffset="27807.08">14482 10756 212 0,'0'0'1274'0,"0"0"-618"0,0 0-271 15,0 0-140-15,0 0 12 0,0 0-1 16,0 0-103-16,0 0-80 0,0 0-73 15,0 0-41-15,131-50-208 0,-106 30-325 0,-13 4-743 16</inkml:trace>
  <inkml:trace contextRef="#ctx0" brushRef="#br2" timeOffset="27995.75">14873 10323 650 0,'0'0'1689'0,"0"0"-1077"15,0 0-250-15,0 0-26 0,0 0-14 16,0 0-106-16,-51 105-122 0,41-71-51 16,3 5 23-16,-3 3-20 0,3 2-25 0,0 4-21 15,2 0-28-15,-2 1-106 0,7-5-81 16,0-1-65-16,0-7-132 0,0-8-357 16,0-8-956-16</inkml:trace>
  <inkml:trace contextRef="#ctx0" brushRef="#br2" timeOffset="28302.2">14979 10772 1922 0,'0'0'1100'0,"0"0"-777"0,0 0-44 16,0 0-17-16,0 0-20 0,0 0-95 16,0 0-101-16,0 0-46 0,0 0-25 15,0 0-34-15,0 0 13 0,-72 55 8 16,72-52 1-16,0 4-1 0,0-5 6 15,0-2-9-15,5 0-10 0,7 0 51 16,-3-10 78-16,-1-7 23 0,1-1-7 16,-9-2-26-16,3 0 13 0,-3 0 6 0,0 2-59 15,0 2-4-15,0 6-21 0,0 3 0 16,0 4-3-16,0 3-13 0,0 0-36 16,0 0-26-16,0 0-61 0,0 6-45 0,0 2-46 15,0 4 15-15,5 0-121 0,4 4-241 16,1-2-458-16,-3-2-249 0</inkml:trace>
  <inkml:trace contextRef="#ctx0" brushRef="#br2" timeOffset="28423.22">14979 10772 72 0</inkml:trace>
  <inkml:trace contextRef="#ctx0" brushRef="#br2" timeOffset="28776.38">14979 10772 72 0,'112'-18'1654'15,"-112"18"-905"-15,0 0-298 0,0 0-48 0,0 0-54 0,0 0-78 0,0 0-129 0,0 0-52 0,0 0 13 0,0 0-28 16,0 0-75-16,0 8-16 0,7 4-18 0,-7 3 34 16,7 3-13-16,3-1 11 0,-5-1-13 15,2 1 14-15,1-7-1 0,-1-2-17 16,10-4-12-16,-12-4-13 0,7 0-34 15,-3 0 69-15,1-10 9 0,7-2 50 16,-5-5-7-16,0 1-21 0,-2 1-6 16,0-2-1-16,-8 1-12 0,3 6-3 15,-3 4 3-15,-2 2 22 0,0 4-19 0,5 0-6 16,-5 4-72-16,0 8-3 16,0 5 32-16,0 4 27 0,3 1 16 0,4 3 38 15,3-5 27-15,-3-8 0 0,3-2-24 16,-8-4-10-16,8-6 50 0,-1 0 21 15,13-2 0-15,-5-12 82 0,3-5-33 16,4-4-41-16,-7-5-43 0,5-2-27 0,-1 1-28 16,-13 5-11-16,11 4-1 0,-12 8-1 15,-2 4-21-15,3 3-35 0,-1 5-50 16,2 0-10-16,6 0-30 0,-10 0-35 16,7 9-4-16,-7-1-35 0,2 2-100 15,3 0-177-15,4-2-272 0,-2 0-525 16,-12 0 57-16</inkml:trace>
  <inkml:trace contextRef="#ctx0" brushRef="#br2" timeOffset="34299.79">13227 7089 155 0,'0'0'98'0,"0"0"59"0,0 0 84 15,0 0-36-15,0 0-42 0,0 0-16 16,0 0 0-16,0 0-21 0,0 0 34 0,0 0 54 16,0 0 40-16,0 0-15 0,-3 0-67 15,3-2-24-15,0-3-25 0,0 2-1 16,0 3 3-16,0-2 0 0,0 0-10 15,0-1-13-15,0 3-16 0,0 0-13 16,0 0 7-16,0 0-8 0,0 0 4 16,0 0 16-16,0 0 21 0,0 0 26 15,0 0 14-15,0 0-4 0,0 0-13 16,0 0 0-16,0 0 5 0,0 0-15 16,0 0-31-16,0 0-15 0,0 0-26 0,0 0 1 15,0 0-18-15,0 0-10 0,0 0-11 16,0 0-14-16,0 0 10 0,0 0-9 15,0 0 18-15,0 0 6 0,0 0-14 16,0 0-12-16,0 0 11 0,0 0-9 16,0 0 0-16,0 0-1 0,0 0 10 0,0 0-10 15,0 0 16-15,0 0-16 0,0 0-2 16,0 0-1-16,3 0 0 0,4 0 1 16,0 0 1-16,8 0 17 0,-1 0 7 15,-1 0-24-15,4 0 2 0,-8 0 24 16,8 0-24-16,-7 0 9 0,7 0-12 15,-5 0 12-15,3 0-8 0,2 0 8 0,2 0-10 16,-2 0 1-16,7 0 0 0,-2 0-1 16,0 0 0-16,-3 0-1 0,5 0-1 15,-4 0 0-15,4 0 0 0,-7 0 0 16,2 3 0-16,-2-1-1 0,8-2 2 16,-8 0 0-16,2 0 14 0,-2 0-12 15,7 0 21-15,-4-2-3 0,4-4-5 16,-2 2-4-16,2-2-10 0,0-1-2 15,0 5 0-15,-7-1-1 0,3-4 0 0,-3 6-2 16,-5-4-9-16,5 3 9 0,-3 0 2 16,3 1-1-16,-5 1-1 0,5-3-9 15,-2 1 10-15,7 2 0 0,-5 0 1 16,0-2 1-16,4 2-1 0,-1 0-11 16,-3 0 10-16,0 0-10 0,0 0 11 15,7 0 1-15,-5 0 0 0,-2 0-1 16,3 0-1-16,-3 2 0 0,0-2 0 0,7 2 2 15,-5-2-1-15,-2 0 2 0,8 3-1 16,-6-3 1-16,-2 0-1 0,7 0-1 16,-7 0 0-16,2 0 1 0,6 0-2 15,-8 0 0-15,4 1 2 0,1-1-3 16,7 0 2-16,-9 2 1 0,6-2 0 16,-1 2 0-16,-1 3 1 0,5-5-1 15,-5 1-1-15,8-1 1 0,-10 2 0 0,2-2 0 16,2 2 0-16,-6 1 1 0,9-3-1 15,-14 0 0-15,9 2 3 0,-2-2-1 16,4 0 0-16,-6 0 16 0,4 0-17 16,-7 0-1-16,5 0 1 0,-1 0-1 0,6 0 0 15,-7-2-1-15,4 2-1 16,2 0 2-16,-6-3-2 0,4 3-1 0,-5-2 3 16,-2 2-1-16,8-2-1 0,-6 2 0 15,0 0 2-15,3-1-2 0,5-1 0 16,-3-1-1-16,3 3-9 0,2 0 12 15,7 0-2-15,-4 0 1 0,4 0 0 16,-2 0 2-16,-2 0 0 0,4 3-1 16,-2-3 12-16,-5 2-12 0,2-1-2 15,3-1-10-15,-7 2 11 0,2 3-11 16,3-2 11-16,-3-1-1 0,2 5 1 0,-9-6 0 16,10 6-1-16,-8-5 0 15,-2 1 1-15,2 4 0 0,0-6 1 0,-2 6-3 16,0-5 2-16,-5-1 1 0,2 4 0 15,-2-3 0-15,0 0 1 0,2-2 1 16,-2 1-1-16,0-1-1 0,-2 0 3 16,-3 0 9-16,-2 0-12 0,7 0 0 0,-3 0-1 15,-6 0 0-15,11 0 1 0,-9 0-1 16,4 3 1-16,-4-3 0 0,7 0 2 16,0 0-1-16,-5 0 1 0,5 0 1 15,2-3 12-15,-2 0-14 0,0-1 2 16,5 0-1-16,-5 2-1 0,5-3 0 15,0 2-1-15,-1-1-1 0,1-1 0 16,-2 2-11-16,4-2 11 0,-7 2-2 16,2 1-9-16,-2-3 9 0,3 3 0 15,-3 2 0-15,7-1 1 0,-5-1-1 0,1-1 1 16,1 1 2-16,-4 0-1 0,-4 1 1 16,-4 1 1-16,-2 0 2 0,1 0-3 15,-1 0 0-15,-7-2-3 0,2 2 0 16,3-3-9-16,-2 3 0 0,4 0 9 15,-2 0 1-15,2 0 0 0,-2 0 0 0,0 0 0 16,0 0 2-16,-3 0 1 0,-2 0 0 16,0 0 1-16,5 0 10 0,-3 0-9 15,-2 0 19-15,0 0-7 0,0 0-3 16,0 0 0-16,0 0 0 0,0 0 0 16,0 0-9-16,0 0 9 0,0 0-9 15,0 0-3-15,0 0-21 0,0 0-103 16,0 0-110-16,0 0-96 0,-7 0-77 15,0-4-252-15,2 0-673 0,-2-12-949 0,33 40 2077 16</inkml:trace>
  <inkml:trace contextRef="#ctx0" brushRef="#br2" timeOffset="34746.68">16950 6769 638 0,'0'0'1813'0,"0"0"-1163"0,0 0-236 16,0 0-38-16,0 0 10 0,0 0-95 16,0 0-109-16,0 0-69 0,0 0-36 15,0 0-22-15,10-2-15 0,-3 5-40 16,0 4 3-16,10 3 64 0,-5 2-3 16,13 2-18-16,-1 0 8 0,5 0-32 15,2 0-20-15,3 1 56 0,5-4-40 16,-7 1-16-16,2 1 1 0,-5-3 8 15,2 0-10-15,-2-2-2 0,-4-1 1 0,-8 0-1 16,0-1 0-16,-13-4-2 0,4 4 3 16,-4-2 12-16,-4 2 15 0,0 0 7 15,0 2-1-15,-12 6 1 0,-9 0-1 16,-11 4 3-16,-7 7-2 0,-2-2-13 16,-12 5-9-16,-1 1 3 0,-6 3 3 0,-1 2-3 15,-9 2-3-15,2 3 7 0,0-1-4 16,5-2-14-16,3 0 1 0,9-1 0 15,2-7-1-15,10-4-1 0,13-4-2 16,-1-4-16-16,12-6 6 0,6-2-4 16,4-1-17-16,-5-6-21 0,10 1-22 15,-5-2-42-15,5 2-59 0,-4 0-85 16,4 2-110-16,-3 0-184 0,-2 2-203 0,5 3-811 16,-12 1-161-16</inkml:trace>
  <inkml:trace contextRef="#ctx0" brushRef="#br3" timeOffset="40452.01">12485 7286 271 0,'0'0'727'0,"0"0"-44"15,0 0-154-15,0 0-163 0,0 0-67 16,0 0-52-16,0 0-10 0,0 0-12 15,0 0-48-15,0 0-42 0,0 0-28 16,0 0 7-16,0 0 20 0,0 0-22 16,0 0-41-16,0 0-21 0,0 0 5 15,0 0 32-15,0 0 45 0,0 0-22 16,0 0-42-16,-10 0-4 0,3 0 9 16,5 0 16-16,-6 0-10 0,1 0-9 15,0 0-27-15,0 0-7 0,-5 0 7 16,7 0-13-16,-7 0-15 0,2 0 22 0,0 0-27 15,-2-2-8-15,-3 2-2 0,1 0 1 16,-10 0-1-16,7 0 0 0,-5 0 0 16,-2 0 1-16,-3 4-1 0,3 2 14 15,-3-4-13-15,0 2 0 0,1 0 11 0,-1-1 9 16,-7 2-21-16,8-3 15 0,-6 1-13 16,3 2 17-16,-5-3-19 0,2 2 1 15,-4 0-2-15,0 2-3 0,-5 0 3 16,-3 0 0-16,5-2 1 0,0 0 1 15,1 0 18-15,-1-2 17 0,0 1 3 16,7-3-11-16,-4 0 2 0,5 0 48 16,2 0-32-16,4-5-10 0,3 1-18 15,5 0 24-15,1 0-20 0,1-2-7 16,3 4-12-16,7 0 9 0,3 0-9 16,-3 2 9-16,5 0-11 0,0-2-1 0,0 2-3 15,0 0 1-15,0 0-16 0,0 0 18 16,0 0-1-16,0 0-9 0,0 0-5 15,0 0 12-15,0 0-10 0,0 0 11 16,0 0-10-16,0 0 11 0,0 0-1 16,0 0 2-16,0 0-1 0,0 0-1 0,0 0 0 15,0 0 1-15,0 0-1 0,0 0-10 16,0 0-9-16,0 0 18 0,0 0-15 16,0 0-3-16,0 0 6 0,0 0 0 15,0 0 11-15,0 0-14 0,0 0-3 16,0-2-3-16,0 2-6 0,0 0-31 15,0 0-39-15,0 0-27 0,0 0-55 16,0 0-47-16,7 0-99 0,-2 4-179 0,0 0-186 16,7-2-505-16,-10 2-407 0,-33-16 878 0</inkml:trace>
  <inkml:trace contextRef="#ctx0" brushRef="#br3" timeOffset="40918.19">11503 7079 342 0,'0'0'1110'0,"0"0"-671"15,0 0-43-15,0 0-24 0,0 0-64 16,0 0-77-16,0 0-49 0,0 0 5 16,0 0 9-16,0 0-32 0,0 0-25 0,54-45-33 15,-54 45-19-15,0 0 16 0,0 0 11 16,0 0 25-16,0 0 15 0,0 0-22 15,0 0-16-15,-8 8-12 0,-4 4 6 16,-22 6-52-16,-4 7-37 0,-11 5-6 16,-2 2-12-16,-9 0 16 0,6-2-7 15,-6-2-10-15,11-1 19 0,3-3-9 16,10-4 3-16,4-4 4 0,8-2-16 16,2-4-1-16,5 0 1 0,3 0 8 15,6 2-11-15,4 3 0 0,-1 3 1 16,5 0 29-16,0 2-12 0,0 2-18 0,9 2 22 15,13-2-21-15,5 4 11 0,0-4 3 16,-3 1-3-16,5-3-9 0,-5-2-2 16,0-6 11-16,-2 0 3 0,2-2-12 15,-9-2 9-15,7 0-11 0,-8-3 0 16,-4-2 0-16,0-3-1 0,4 2-12 0,-9 0-57 16,2 1-38-16,-2-2-45 15,-2 1-98-15,-1 6-102 0,-2 1-57 0,0 2-280 16,-2 1-693-16,-27 11-780 0</inkml:trace>
  <inkml:trace contextRef="#ctx0" brushRef="#br3" timeOffset="82403.98">4939 8054 2123 0,'0'0'375'0,"0"0"-97"16,0 0-63-16,0 0 137 0,0 0 31 15,0 0-100-15,0 0-82 0,0 0-33 16,0 0-1-16,0 0-34 0,0 0-32 0,-31-14-18 16,31 12-49-16,0 2-34 0,26 0-4 15,13-2 4-15,24 0 27 0,32-2 10 16,19 2 15-16,24 2 31 0,19-2-31 15,15 0 5-15,3-2-8 0,2 0-3 16,0-2-19-16,-3-2-9 0,-6 2-17 16,-6-2 1-16,-19 0 11 0,-12 0-13 15,-19 1-3-15,-11 2-10 0,-16-3 10 0,-22 1 1 16,-7 4-22-16,-12-4-55 16,-20 6-80-16,-7-3-58 0,-10 1-38 0,0 1-8 15,-7 2-8-15,0 0-26 0,-9-1-95 16,-16 1-217-16,4 0-612 0</inkml:trace>
  <inkml:trace contextRef="#ctx0" brushRef="#br3" timeOffset="82703.39">4820 8300 1992 0,'0'0'447'0,"0"0"-153"16,0 0-11-16,0 0 100 0,0 0 16 0,0 0-125 16,0 0-68-16,0 0-150 0,0 0 3 15,0 0 55-15,131-25 102 0,8 25 2 16,33 7-44-16,26-1-12 0,16-2-68 16,6 2-15-16,1-4 0 0,-13 1-52 0,-2 4-24 15,-14-5 15-15,-20 4-18 16,-14-2-11-16,-20 2-4 0,-17 0 0 0,-22 0-19 15,-16-2-57-15,-18 0-18 0,-9-2-95 16,-20 2-112-16,-12-4-69 0,-11 0-163 16,-13-6-236-16,0-2-574 0</inkml:trace>
  <inkml:trace contextRef="#ctx0" brushRef="#br3" timeOffset="83017.41">6442 7178 2764 0,'0'0'417'16,"0"0"-315"-16,0 0-73 0,0 0 216 0,0 0 180 15,187 48-68-15,-78-20-113 0,29 6-56 16,12 0-50-16,13 1-12 0,9-4-50 0,-7-2-15 16,-3 1-21-16,-9-2-16 0,-15 0-9 15,-22 0-12-15,-16 0-3 16,-23 2 15-16,-23 3-15 0,-21 1 16 0,-23 8 5 15,-10 13 58-15,-26 11 0 0,-45 12-18 16,-14 15-16-16,-33 10-15 0,-21 9-2 16,-13 5-7-16,-13 8-9 0,0-1 6 15,0-1 6-15,10-10 4 0,17-15-28 16,24-14-13-16,19-15-32 0,20-19-28 16,29-11-30-16,10-9-45 0,19-8-130 15,2-2-210-15,6-4-292 0,6-2-713 0,-14-4-817 16</inkml:trace>
  <inkml:trace contextRef="#ctx0" brushRef="#br4" timeOffset="147829.54">15709 6732 108 0,'0'0'225'0,"0"0"16"15,0 0 147-15,0 0-43 0,0 0 29 16,0 0-10-16,0 0-95 0,0 0 35 15,-29-102-27-15,29 90-37 0,-7 4-7 16,4 4-33-16,3-2-16 0,-7 2-27 16,7-2-28-16,-7 4 15 0,-1-5-38 0,6 6 12 15,-5-1-37-15,4-3 24 0,-6 5-41 16,9-2-21-16,-8 2 7 0,8 0-10 16,-5 0-19-16,5 0 19 0,0 0-39 15,0 0-1-15,0 0 0 0,0 9-31 0,0 7 28 16,0 8 3-16,0 10 12 0,0 14 27 15,0 9-23-15,0 13 17 0,-4 10-8 16,-4 7-22-16,-16 7 12 0,5 7-15 16,-8 2 0-16,0 1 0 0,1-7 0 15,1-6 1-15,4-13-1 0,11-14-3 16,5-9 1-16,5-17-19 0,0-10 19 16,0-8-35-16,0-5 22 0,5-10 13 15,0 1-17-15,-5-6 17 0,5 2 0 16,-3-2 2-16,8 0-1 0,2 0 1 15,2-2 25-15,13-6 54 0,2-2 13 0,15-2-10 16,4-4-30-16,6 2-12 0,14-2-1 16,2 0-26-16,10 4 1 0,0-3-14 15,2 5-3-15,1 5-16 0,-6 0 18 16,-7 5-17-16,-2 0 17 0,-9 0 0 16,-16 5 0-16,-4 0-1 0,-10 4 1 0,-12-1 1 15,2-5 2-15,-9 4-2 16,0-1 12-16,-3-2-11 0,0-4 2 0,-7 2 16 15,5-1-7-15,-5-1 18 0,0 0 4 16,0 0 5-16,0 0 1 0,0 0 5 16,0 0-14-16,-5-3-19 0,-2 1-9 15,-3-3 9-15,3 2-12 0,-3 1-2 16,3 0 1-16,5-1-1 0,-8 2 2 16,3-1-1-16,7 0-1 0,-10-3-1 15,10 2-9-15,-7-2 11 0,7 0-1 16,-8-5 2-16,6-5-3 0,-3 2-31 15,3-6 16-15,-3-3 7 0,5-2 10 0,0-4 0 16,0-5-1-16,0 0-1 0,0-4 0 16,0 1 1-16,5 0 0 0,-3 2 1 15,3-2 0-15,-3-1-1 0,-2-3 1 0,0-2-2 16,0 0 3-16,0-3 2 0,-2 2-2 16,-5 2-4-16,2 4 1 0,-5 3 3 15,5 4 0-15,5 2-1 0,-7 4 1 16,-3 1 2-16,10 3 0 0,-7 2-1 15,0 6 2-15,-3 1 0 0,8 2 12 16,-5-1-3-16,-1 2-12 0,1 0-1 16,0-2-1-16,2 2 2 0,-12-2 1 15,10 0-1-15,-8-2 2 0,3-4 0 16,-7-1 0-16,-11 4 8 0,9-5-8 0,-13 1-2 16,7 4 3-16,-7-2-2 15,7 3 17-15,1 4-16 0,-6 2 1 0,8 2 16 16,2 2-17-16,0 2-2 0,5-2-2 15,-2 0 0-15,7 2-8 0,0 0 10 16,-3-2 0-16,-2 2-1 0,3 0 1 0,-3 0-1 16,5 0 1-16,-5 0-1 15,-8-2 0-15,1 2 1 0,-5-2-2 0,-2-1-1 16,-6 2 2-16,1 1-2 0,-8 0-15 16,5 0 3-16,-4 1-6 0,11 8-7 15,-2-1 4-15,0 2-3 0,8 4-7 16,-1-4-17-16,5 0-23 0,13-1-32 15,6-6-38-15,3 4-55 0,3-6-32 16,21 1-36-16,-2 0-75 0,16-2-113 16,6 0-101-16,-10 0-432 0,19 0-353 0</inkml:trace>
  <inkml:trace contextRef="#ctx0" brushRef="#br4" timeOffset="149053.6">15993 6692 235 0,'0'0'466'0,"0"0"-192"0,0 0-53 16,0 0 157-16,0 0-1 0,0 0-95 16,0 0-94-16,0 0 12 0,0 0 32 15,0 0-14-15,0 0-13 0,-68-91-30 16,68 88-4-16,-8 3 15 0,-1 0-32 0,2 0-34 16,-10 0-17-16,-5 2-18 0,-3 9-33 15,-6 8-18-15,-5 5-9 16,-1 8-6-16,-4 9 3 0,-3 7-1 0,6 8-21 15,-6 11-3-15,3 3-12 0,14 9-1 16,0-5 14-16,6-4-29 0,16-12 16 16,5-11-20-16,5-13 14 0,24-14-45 0,10-10-80 15,4-6-444-15,-2-4 590 0,-4-12 193 16,4-14-136-16,5-10-57 0,7-8 25 16,3-11 3-16,-3-1 7 0,-2-2 6 15,3-3-19-15,-3 3-7 0,-8 6 11 16,-9 6-25-16,-7 9 0 0,-10 13-1 15,-8 12 25-15,-6 5 34 0,-3 7-17 16,0 0-23-16,-20 19-19 0,-13 9-32 16,-9 15-6-16,-9 5 13 0,-2 10-3 15,7 3-23-15,-2-1-8 0,11-2-36 0,8-2-9 16,5-3-26-16,7-5-26 0,2-8 16 16,10-4 28-16,5-7 16 0,0-11 0 15,0-6-7-15,0-8-77 0,13-4 54 0,4-8 126 16,7-17 100-16,12-6-32 15,5-14-14-15,10-7-8 0,-5-9-14 0,5 1 32 16,3-4 19-16,-8-1 1 16,-8 11 9-16,-4 14-33 0,-17 10-12 0,-5 12 61 15,-12 11 69-15,0 7-112 0,0 9-54 16,-2 17-11-16,-25 12 23 0,-7 10 30 16,-4 12-22-16,-6 3-14 0,5 3 4 15,8-1 35-15,2-9 6 0,12-1-19 16,2-9-13-16,3-12 4 0,12-8-16 15,0-8 12-15,0-8-30 0,0-8 13 16,7-2 17-16,15-2 47 0,10-14 31 0,2-8-10 16,9-12-27-16,1-9-35 15,2-5-13-15,2-2-8 0,-4 0 2 0,-8 1-18 16,-2 11-21-16,-7 8-10 0,-10 6-22 16,0 14 32-16,-17 7-7 0,0 5-47 15,0 19-3-15,-15 15 63 0,-11 16 15 16,-11 16 9-16,-11 9-9 0,2 1-9 0,2 1 9 15,8-5 65-15,4-7 13 0,13-9-41 16,9-16-6-16,3-10-30 0,7-14 1 16,0-7 1-16,7-9 34 0,15-9 44 15,9-12 97-15,13-14-42 0,9-13-75 16,1-2-25-16,-1-3-8 0,-4 1-10 16,-13 6-18-16,0 5-18 0,-9 11-43 15,-5 6-22-15,-15 10-12 0,3 12-7 16,-10 2-73-16,0 10-86 0,-10 17 25 15,-14 11-15-15,-3 10-152 0,-14 8-161 16,12-9-596-16,-15 21-247 0</inkml:trace>
  <inkml:trace contextRef="#ctx0" brushRef="#br4" timeOffset="149632.31">16228 7630 1014 0,'0'0'537'0,"0"0"-160"0,0 0-7 16,0 0-5-16,0 0-53 0,0 0-94 15,0 0-24-15,0 0 51 0,0 0-18 16,0 0-13-16,-44-43-46 0,44 43-37 15,0 0-44-15,-7 9-38 0,0 9-36 16,2 10 45-16,-12 12 32 0,5 8-7 16,-3 7 3-16,1 1-22 0,-1 5-21 15,10-1-19-15,0 6-24 0,3 0 16 16,-3 3-4-16,5 3-12 0,0 5 0 0,5 3-12 16,5-1-10-16,-1 3 9 0,8-2 11 15,3-1 2-15,-3-4-1 0,0-9-1 16,-3-8 2-16,3-10-3 0,2-8-12 15,-4-7-7-15,-5-11 10 0,7-4 11 16,-10-6-27-16,3-4 7 0,-6-2-1 16,1-4-15-16,-2-2-6 0,-3 0-9 15,0 0-9-15,0 0-7 0,0 0-31 0,0-6-47 16,0-6-94-16,0-2-182 0,0-8-203 16,-8 2-755-16,-13-17-268 0</inkml:trace>
  <inkml:trace contextRef="#ctx0" brushRef="#br4" timeOffset="150041.29">15787 8103 1554 0,'0'0'650'15,"0"0"-288"-15,0 0-143 0,0 0 3 0,0 0 15 16,0 0-21-16,0 0 22 0,0 0 39 16,0 0-7-16,0 0-41 0,189-65-40 15,-155 27-60-15,2-2-43 0,0-6-44 16,-2-3-17-16,-2 3-22 0,-6 3-3 16,-9 5 2-16,5 6-2 0,-7 6 0 0,-6 8 0 15,-6 6 1-15,2 4 0 0,-5 6-1 16,0 2-30-16,0 0 27 0,0 0 3 15,0 0 0-15,0 0 4 0,2 0 8 16,5 4-11-16,1 6 45 0,9 8-7 16,-5 6-8-16,10 5 6 0,-5 7-19 15,2 6-6-15,-2 10 6 0,-7 2 1 16,4 7-7-16,-4-1 3 0,0-2-15 16,-3-3 0-16,-2-7-39 0,2-4-16 15,0-4-34-15,0-5-30 0,3-5-50 16,-3-2-72-16,-2-4-45 0,0-2-173 0,-2-4-234 15,1-1-726-15</inkml:trace>
  <inkml:trace contextRef="#ctx0" brushRef="#br4" timeOffset="150500.76">16613 9173 339 0,'0'0'1585'0,"0"0"-1050"15,0 0-126-15,0 0-15 0,0 0 54 16,0 0-137-16,0 0-120 0,0 0-54 0,0 0-96 16,0 0-41-16,-92 2-17 15,68 24 16-15,4 2 1 0,3 0 24 0,10 1 1 16,0-1 6-16,4-5-31 0,3 4-10 16,0-3-11-16,10-2 17 0,2-4 4 15,5-1 66-15,0-6 17 0,-2-1-3 16,2 0 0-16,0-1 0 0,-8 1-19 15,1 0-24-15,-3 0 0 0,-7 1 6 16,0 4-4-16,0-1-5 0,-7 0-9 16,-7 0-4-16,-1-1-21 0,-2-8-15 0,0 1-28 15,3-6-95-15,1 0-117 0,-4 0-57 16,10-11-183-16,7-8-146 0,0-7-362 16,7 6-170-16</inkml:trace>
  <inkml:trace contextRef="#ctx0" brushRef="#br4" timeOffset="150688.23">16894 9080 1216 0,'0'0'1330'15,"0"0"-877"-15,0 0-120 0,0 0 16 0,0 0-9 16,0 0-74-16,-29 103-92 0,17-67-20 16,2 4-21-16,3 7-38 0,-3-3-25 15,-4 0-24-15,9 0-34 0,-2-6-12 16,-3-3-27-16,3-5-47 0,0-4-73 15,-1-2-140-15,6-6-153 0,-5-1-198 16,4-8-439-16,-7-9-392 0</inkml:trace>
  <inkml:trace contextRef="#ctx0" brushRef="#br4" timeOffset="150806.63">16773 9332 1000 0,'0'0'612'0,"0"0"-313"0,0 0-82 16,0 0-110-16,0 0-61 0,0 0-34 15,0 0-12-15,0 0-327 0,0 0-330 16,0 0-522-16</inkml:trace>
  <inkml:trace contextRef="#ctx0" brushRef="#br4" timeOffset="151112.26">17020 9304 267 0,'0'0'1156'0,"0"0"-645"15,0 0-132-15,0 0 5 0,0 0-21 16,0 0-81-16,-116 110-69 0,106-89-27 0,-2-3-10 15,7-5-37-15,5-1-71 0,0-2-68 16,0-2-25-16,0 1 22 0,0-8 1 16,0-1 2-16,5 0 11 0,7 0 2 15,-2-3 24-15,7-9 19 0,-5-3-18 16,3 2-10-16,-6-2-3 0,1 5-10 16,-5 2 5-16,-3 6-20 0,-2 2-22 15,0 0 22-15,0 0 13 0,0 10 33 0,0 8-15 16,0 7 6-16,0 0-6 0,0 4 6 15,8-1-13-15,-8-2-24 0,4-6-3 16,4-2-31-16,-3-1 9 0,-1-7 7 16,9-4-32-16,-9-2-71 0,4-4-107 15,6 0-46-15,-4-2-74 0,9-8-115 0,-9 0-276 16,12-15-791-16</inkml:trace>
  <inkml:trace contextRef="#ctx0" brushRef="#br4" timeOffset="152051.97">17542 9155 121 0,'0'0'1206'16,"0"0"-712"-16,0 0-179 0,0 0-79 16,0 0-55-16,0 0-36 0,0 0-103 15,0 0-41-15,0 0 1 0,0 0 11 16,0 0-13-16,-34-45 1 0,29 43-1 16,5 2-16-16,0-1 16 0,0-4 11 15,-8 5 5-15,8 0 3 0,0 0 36 16,0 0 13-16,0 0 12 0,0 0-13 15,0 0-15-15,0 0 2 0,0 0 10 0,0 0 0 16,0 0-4-16,0 0 13 0,0 0 20 16,0 0 1-16,0 0-8 15,0 3-29-15,0 0-4 0,0 1 20 0,0 2-11 16,0-2-8-16,0 1 3 0,0-4-4 0,0 1 4 16,0-2 8-16,0 3-12 0,0-3-19 15,0 0 10-15,0 0-10 0,0 0-3 16,0 0 6-16,0 0 0 0,0 0-6 15,0 0 6-15,8 0-9 0,-8 0-4 16,0 0 7-16,0 0-6 0,0 4-13 16,0-3 13-16,0 6 21 0,0-4-25 15,0 4-5-15,0-5-14 0,0 2 10 16,0-2-9-16,0 0 9 0,0 0 4 16,0-2-4-16,0 0-10 0,0 4 0 15,-8 2 20-15,6 2-7 0,-10 2-14 16,2 4 2-16,3 0 0 0,-3 4 0 0,-2 2 12 15,2 0 1-15,3 5-13 0,-7-4 18 16,4 6-6-16,-2-3 1 0,5 0-1 16,7 2 10-16,-5-6 14 0,5-2-23 15,0-1-4-15,0-5 3 0,0-2-14 16,0-2 1-16,0 2 1 0,5-4 0 0,7-2 0 16,-3 4 16-16,3-6-19 0,-2 4 0 15,7-4 0-15,3-2-58 0,-1 0-65 16,8-2-73-16,-3-10-100 0,7-2-131 15,-4-4-189-15,-15 1-663 0,3-8-810 0</inkml:trace>
  <inkml:trace contextRef="#ctx0" brushRef="#br4" timeOffset="152310.92">17963 9024 973 0,'0'0'1546'0,"0"0"-1002"0,0 0-174 0,0 0-38 16,0 0 30-16,0 0-116 0,0 0-150 15,0 0-53-15,0 0 13 0,-24 104 6 16,22-65-16-16,-6 1-12 0,1 4-16 16,-5 2-15-16,5 1-3 0,-3-7-11 15,-5-4-17-15,13-1-64 0,-3-12-146 16,5 0-172-16,0-9-67 0,0-8-223 15,0-4-639-15,0-10-64 0</inkml:trace>
  <inkml:trace contextRef="#ctx0" brushRef="#br4" timeOffset="152521.23">18085 9161 1208 0,'0'0'1333'0,"0"0"-863"15,0 0-77-15,0 0 19 0,0 0-29 16,0 0-116-16,-105 115-88 0,79-85-16 15,-3 0 24-15,7 0-47 0,-3-2-76 0,9 0-42 16,3 0-19-16,9 0 0 0,4 0 14 16,0 1-17-16,0-5-12 0,14-2 0 15,5-4-7-15,1-1 1 0,4-7 3 16,0-1-9-16,1-2-13 0,-4-4-30 16,1 2-46-16,-5-3-96 0,-2 0-112 15,2-1-148-15,-10-1-126 0,0 2-395 0,-7 1-436 0</inkml:trace>
  <inkml:trace contextRef="#ctx0" brushRef="#br4" timeOffset="152952.97">17120 10080 916 0,'0'0'782'0,"0"0"-244"15,0 0-56-15,0 0-42 0,0 0-27 16,0 0-110-16,0 0-70 0,0 0 16 16,0 0-41-16,0 0-45 0,0 0-49 15,-68-50-56-15,44 60-37 0,-1 6-17 16,4 6 7-16,-1 4-10 0,5 4 0 16,5 5 29-16,2-1 10 0,0 0 0 0,10 1-16 15,0-4-24-15,0-2 0 16,0-3-9-16,15-4-3 0,-1-4-6 0,1-2-22 15,4-4-49-15,1-2-67 0,2-5-91 16,-3-5-88-16,5 0-43 0,5-9-142 16,-5-7-219-16,-2 2-674 0</inkml:trace>
  <inkml:trace contextRef="#ctx0" brushRef="#br4" timeOffset="153412.79">17311 10173 1561 0,'0'0'698'0,"0"0"-307"0,0 0-121 16,0 0 22-16,0 0-107 0,0 0-30 0,0 0-50 15,0 0 12-15,0 0 18 16,0 0-32-16,0 0-26 0,-17-9-18 0,17 9 16 16,0 0-16-16,-5 0 0 0,5 0 15 15,0 0 7-15,-2 0-19 0,2 0-13 16,-2 0-12-16,-3 0-37 0,2 3-19 15,-2 1-9-15,3-1-3 0,0 2 6 0,2-1 7 16,-5 2 18-16,5 2 1 0,-3 0 14 16,3 4 7-16,0 0-1 0,0 2-2 15,0-2-4-15,0 0 4 0,0-2-16 16,0 0 9-16,3-2-9 0,2-3 16 16,-3-3-17-16,0-1 1 0,-2-1 15 15,5 0 4-15,-5 0 9 0,3 0 2 16,4-10 26-16,3-4 39 0,4-6-37 15,-2-2-33-15,-2-6-16 0,5 3-12 16,-8 4-3-16,3 2-10 0,-10 9 12 16,7 2-2-16,-7 6 0 0,0 1-11 0,0 1 14 15,0 0 25-15,0 0-1 0,0 1-24 16,0 9-9-16,0 7-10 0,0 1 4 16,0 2-15-16,-7-2-4 0,7 0-79 0,0 0-97 15,0-4-105-15,0 2-61 0,0-2-127 16,0 1-156-16,0-7-577 0,0 2-251 0,7-206 1442 15</inkml:trace>
  <inkml:trace contextRef="#ctx0" brushRef="#br4" timeOffset="153714.74">17415 10231 186 0,'0'0'1426'15,"0"0"-965"-15,0 0-143 0,0 0 21 16,0 0 4-16,0 0-100 0,0 0-138 0,0 0-70 15,0 0 3-15,0 0-12 0,0 0-23 16,10 0 10-16,-10 0 2 0,7-4-13 16,8-6 52-16,-3-4-22 0,0 0-7 15,3-1-25-15,-6 2-16 0,4 3 15 16,-1 2-18-16,-10 1-19 0,1 5-34 16,4 2-11-16,-7 0 83 0,10 7 57 15,-10 3 60-15,4 3 16 0,-1 6-29 0,-3 5-16 16,0 0-10-16,0 2-20 0,0-1-33 15,-7-4-25-15,4-1-16 0,-4-3-6 16,7-1-76-16,-3-4-128 0,3-2-88 16,0-4-56-16,0-2-119 0,0-2-237 15,3-2-368-15,11-6 354 0</inkml:trace>
  <inkml:trace contextRef="#ctx0" brushRef="#br4" timeOffset="153984.64">17680 10149 111 0,'0'0'1434'0,"0"0"-733"15,0 0-178-15,0 0-71 0,0 0-41 16,0 0-125-16,0 0-118 0,0 0-41 16,0 0 26-16,0 0 14 0,-63 68-44 0,55-56-67 15,8 0-45-15,0-4-10 16,0 0-2-16,0-3 0 0,0-2-24 0,8-3 9 16,-1 0 16-16,10-3 46 15,-5-12 16-15,-2-3 2 0,7-2-24 0,-3-2-25 16,-2-1-15-16,-7 8-3 0,0 7 1 15,-5 1-53-15,0 7-37 0,0 0-41 16,0 2 1-16,0 13-39 0,0 3 140 0,0 6-28 16,5 4-53-16,-3 0-55 0,3 0-126 15,5-3-152-15,7-5-172 0,-10-9-613 16,15 2 92-16</inkml:trace>
  <inkml:trace contextRef="#ctx0" brushRef="#br4" timeOffset="154404.37">17878 10217 1243 0,'0'0'1005'15,"0"0"-572"-15,0 0-41 0,0 0 83 16,0 0-65-16,0 0-112 0,0 0-84 16,0 0-50-16,0 0-35 0,0 0-18 15,0 0-50-15,0 30-61 0,-7-4-2 16,5 1 0-16,-5-4 1 0,7 2 0 0,-3-5-1 15,3-8-1-15,0-4-10 0,0-4-20 16,0-4 27-16,0 0 6 0,7-2 76 16,13-12 22-16,-3-6 3 0,9-8-25 15,-1 0-35-15,1-3-41 0,-6 7-2 16,-3 1-19-16,-3 8-9 0,1 5-16 16,-1 2-27-16,-4 3-71 0,5 4-80 0,-6 1-4 15,8 0-45-15,-7 4-129 0,-3 6-92 16,0 0-189-16,-4 0-760 0</inkml:trace>
  <inkml:trace contextRef="#ctx0" brushRef="#br4" timeOffset="154618.95">18208 10237 2062 0,'0'0'782'0,"0"0"-305"15,0 0-71-15,0 0 53 0,0 0-105 16,0 0-101-16,0 0-63 0,0 0-44 15,0 0-45-15,0 0-68 0,0 0-33 16,15 111-15-16,-15-101 0 0,9 0 0 16,-1-2-10-16,-4 0-54 0,4-4-89 15,-1 0-127-15,0-4-142 0,10 0-141 16,-7-4-121-16,0-4-618 0,2-16-303 0</inkml:trace>
  <inkml:trace contextRef="#ctx0" brushRef="#br4" timeOffset="154767.22">18208 10237 82 0,'211'-74'2078'0,"-223"85"-1468"16,-5 16-218-16,-2 9 37 0,-20 17 22 16,0 15-101-16,-10 16-57 0,-6 13-41 15,-6 12-57-15,-4 5-67 0,2 3-46 16,2-5-30-16,8-9-26 0,9-12-26 16,8-15-48-16,12-18-40 0,4-11-95 0,13-13-132 15,-8-12-220-15,8-6-541 0,-10-10-915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4T18:10:39.631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24666 13560 382 0,'0'0'339'0,"0"0"-186"0,0 0 65 0,0 0 36 0,0 0-81 15,0 0 9-15,0 0-52 0,0 0-26 16,0 0-17-16,-22-32 169 0,22 30-81 16,0-2-46-16,0 0-16 0,0 1 3 15,0-2-16-15,0 1 18 0,0 0-9 16,0 2-13-16,-3 0-16 0,3 0-4 15,0 0-2-15,-2 0-8 0,2 2-2 16,0 0-7-16,0 0-19 0,0-2-16 16,0 2 3-16,0 0-10 0,0 0-15 0,0 0-16 15,0 0-3-15,0 0-6 16,0 0-20-16,0 2 10 0,2 4 35 0,6 4 10 16,1 2 6-16,-1 6-16 0,1 7 2 15,-1-2 0-15,1 10 30 0,-1 1-10 16,-6 4-22-16,0 0 28 15,3 3-27-15,-5-3 2 0,3-2 20 0,-3 3-20 16,0-6 19-16,0 4-20 0,0-3 10 0,0-2-11 16,0-2 18-16,0 1-6 0,0-3 0 15,0 0 5-15,-10 0 20 0,0 0-16 16,1-4 16-16,-4 2-19 0,1 1 3 16,-2-4 25-16,4 6-12 0,-2-1 12 15,-5 4-3-15,2-3 9 0,3-1-19 16,0-5-15-16,7-4 2 0,1-1-20 15,4-4 0-15,0-4-1 0,0-2-2 16,0-2-1-16,0-2-12 0,0-2 2 16,0 0 13-16,0-2 2 0,0 0 11 15,0 0 5-15,0 0-2 0,0 0 3 0,0 0-1 16,0 0-15-16,0 0 16 16,0 0-17-16,0 0-2 0,0 0-2 0,0 0-1 15,0 0-22-15,0 0-12 0,0 0 6 16,4 0 31-16,-1 2 27 0,-3 2-9 15,2-2 16-15,-2-2-15 0,0 2-7 0,0-2 3 16,0 0-15-16,5 2 0 0,-5 1 0 16,0-3 15-16,3 0-2 0,-3 0-11 15,0 0-2-15,0 1 0 0,0-1 1 16,0 2 1-16,0 0-2 0,0 3 1 16,0 0-1-16,0 10 12 0,0-2 19 15,0 5-9-15,0 5 0 0,0 1-20 16,-3 0 16-16,-4 0-15 0,-5 0 19 15,4-2 12-15,-1-4-33 0,1-3-1 16,8-7-3-16,0-2-16 0,0-5 17 0,0 4 0 16,0-1-10-16,0-3 10 0,0 2 2 15,0 1 1-15,0-2 16 0,0-2-16 16,0 4 1-16,3-2 11 0,-3 0-1 16,0-2 0-16,5 0 13 0,-5 0 0 15,0 0-4-15,0 0 7 0,0 0 3 0,0 0-4 16,0 0 1-16,2 0 3 0,5-2-7 15,-7 0-21-15,0-2-1 0,5 2-2 16,-2-2-1-16,2 0-2 0,-5 4 0 16,4-2-18-16,-4 0 18 0,0 2-8 15,0 0 10-15,3 0 1 0,-3-2-3 16,0 2 2-16,0-3 1 0,2 2 15 16,3 1-15-16,-2 0-1 0,4 0-2 15,0-2 2-15,3 2 1 0,-3-2-2 16,5 0 2-16,-2-1 2 0,7 3-1 0,5-3 24 15,-5 1-14-15,0-3-11 0,2 4-12 16,5-1 12-16,-2-3 0 0,0 3-1 16,0 2-17-16,-1 0 14 0,-4 0-11 0,3 0 0 15,4 0 15-15,-7 0 1 16,0 0 0-16,2 0 0 0,-2 0-1 0,3 0 2 16,6 0 19-16,-1 0 10 15,-1 0-16-15,7 0-15 0,-6-1 1 0,6-1-1 16,-9 2-13-16,9 0-11 0,-6 0-3 15,-6 0 26-15,10 0-1 0,-5 2-23 16,8 1 22-16,-3 2 3 0,3-2 31 16,4 2 3-16,-2-3-22 0,5-2 10 15,-1 0-19-15,6 0 9 0,0 0 3 0,2 0 4 16,2-2-4-16,-4-4 9 0,4-1 7 16,1 4-28-16,-6-4-3 0,3 7-18 15,-2-2 16-15,5 2 2 0,-11 0-1 16,1 0-3-16,-2 0-7 0,-13 0 10 15,5 0 1-15,-5 0-2 0,-2 2 1 16,-5-2 1-16,-3 0-1 0,1 0-1 16,4 0 2-16,-2 0 28 0,3-3 2 15,6-4-2-15,1 4-13 0,5-2-15 16,-3 3-1-16,9 2-27 0,-6 0 28 0,9 0 16 16,-7 2-16-16,7 4 2 0,-4 1 11 15,-1-4 2-15,5-1-14 0,-12 5 36 16,3-6-24-16,-6 1-13 0,-6-2 0 15,7 0 17-15,-3 3-1 0,0-3 14 0,-7 0-28 16,0 0-2-16,-5 0 2 0,3 0 12 16,2 0-14-16,-3 2-3 0,3 1 3 15,5 4 0-15,0 3 64 0,7 0-30 16,-3 2-33-16,8 0 14 0,5 0 49 16,10 0-15-16,-6-2-16 0,6 0 3 15,2-4-17-15,2-2 5 0,3 0-12 16,-3-4 0-16,3 0 0 0,4 0 6 15,-4 0-18-15,0 0-9 0,-3 0-6 16,-4 0 2-16,4 2 13 0,-2 0 15 0,0 4-14 16,-12-2 0-16,4 2-1 15,-4-2 0-15,-3 1 1 0,-2-4-1 0,0 1 0 16,3 0 15-16,-3 1 13 0,9-3-7 16,-6 0 6-16,6 0-27 0,3-5 18 0,10 2-3 15,-12-6-3-15,9 3-9 0,0-4 19 16,-4 2-22-16,9 1 12 0,-2 0-12 15,-5 1-2-15,2 2-10 0,-2 0 12 16,-3 0 1-16,1 2-1 0,-3 2 0 16,2-1 0-16,6-2 1 0,-11 3-1 15,3-2 3-15,3 0-3 0,-5-2 13 16,2 0-12-16,-3 2-1 0,-2-2 18 16,-2 2 0-16,0 0-17 0,-5 0 14 15,-3 0 5-15,-1 2-19 0,-11 0-1 16,-2 0 0-16,0 0 3 0,-7 0-2 15,-1 0-1-15,-1 0-2 0,1 0 1 0,-2 0 1 16,1 0-3-16,4 0 3 0,-2 0 1 16,14 0 2-16,2 2 22 0,16-2 5 15,1 2 48-15,8-2 67 0,5 0-100 16,-8 0-28-16,8 0-16 0,5 0 7 0,-3 0-8 16,3 0-3-16,-1 0 2 0,-4 0 1 15,-3 0-3-15,-12 0-20 0,1 0 22 16,-16 0-1-16,-9 0-16 0,0 0 3 15,-12 0 3-15,2 0 12 0,-2 0 0 16,-2 0-12-16,-1 0 11 0,3 0 1 16,5 2 0-16,-10 0 1 0,7-2-1 15,0 2 1-15,-2 0 2 0,2 0 9 16,-4-2-12-16,2 0 1 0,-5 2-1 16,0-2 0-16,0 0 1 0,0 0-1 15,0 0 0-15,0 0 0 0,2 0 0 0,-2 0-12 16,5 2 10-16,-3 0-10 15,1 0 10-15,2 0 1 0,-3-2-2 0,3 2-21 16,-3 1 12-16,5-2 11 0,-7 1-2 16,5 0-15-16,-2-2 15 0,2 2-9 15,-1 0 12-15,1 0-1 0,0 2 0 0,5-2-1 16,-3 2 0-16,3 0 2 0,-3 0 1 16,10-2 0-16,-7 0-1 0,-3-2 0 15,-5 0 0-15,1 0 13 0,2 2-13 16,-5-2 15-16,0 0 3 0,0 0-16 15,0 0 16-15,0 0 3 0,0 0 12 16,0 0-3-16,0 0-12 0,-5-2-16 16,0-2 13-16,-2 0-13 0,-3-2 20 15,3 0-10-15,-3-2 6 0,0-2-18 16,-2-2-1-16,7-2-20 0,-2 0-7 0,-3-2 7 16,6-1 20-16,-1 4-2 0,2-4 2 15,-2-1-1-15,5-2 2 0,-7-2 1 16,7-6-1-16,0-5-12 0,-2 0 11 15,2-5-14-15,0-3 14 0,0 3-2 0,0-2-12 16,0 0 14-16,0 1-2 0,0-3-15 16,2 4 17-16,-2-1 0 0,7 3 0 15,-7 0-1-15,0 2-1 0,0 1-12 16,-7 2 13-16,0 1-1 0,-5 1-15 16,0 3 3-16,7 6 3 0,-5 2 12 15,3 3 0-15,0 4 3 0,-3 1-2 16,5-5 1-16,3 1-2 0,-1-4 0 15,3 0-21-15,0-2 0 0,0 2 21 16,0-7 1-16,0 0-1 0,0-8-17 16,3 0 2-16,4-2-2 0,-7 5 17 15,7 0 3-15,-4-1-1 0,4 3-2 0,-7-2-3 16,7 6 3-16,-7 2-1 0,10 0 1 16,-8 0-1-16,1-1 0 0,4 5-26 15,-2 0 13-15,0 6 14 0,-5 4 15 16,7 0 3-16,-7 2-18 0,0 0 1 15,5 0 1-15,-5 0 13 0,2 2-15 0,-2 0 0 16,0 2-20-16,7-2 20 0,-7 4 0 16,0 0-3-16,0 0-18 0,0 0 0 15,0 0 9-15,0 0-7 0,0 0 19 16,0 0 0-16,0 0 0 0,0 0-1 16,0 0 1-16,0 0 1 0,0 0 2 15,0 0 10-15,0 0-1 0,0 0 3 16,0 0 0-16,0 0 3 0,0 0-6 0,0 0 3 15,0 0 3-15,0 0-6 0,0 0-11 16,-9 0-1-16,-3 0-34 0,0 0 10 16,-3 0 6-16,-4 4 6 0,-1 0 9 15,-2 0 0-15,1 0-9 0,-4 0 12 16,1 0 1-16,-3 0 1 0,3-2 1 16,-5 2 12-16,-5-4-3 0,5 2-11 15,-15 0-1-15,6 1 24 0,-1 0-24 0,-5-1-18 16,-4 0 18-16,-6 2 0 15,1 0-12-15,0-2 12 0,-3 2 0 0,-5 0-2 16,1 1-10-16,-6-4 12 0,1 1 0 16,2 0 0-16,-5-2 3 0,0 0 8 15,-5 0-11-15,-7 0 0 0,8 0 0 0,-11-2 0 16,8-1 0-16,-5-2-1 0,0 3 1 16,-5 0 3-16,1 2-2 0,1 0-1 15,-4 0-12-15,-8 0 12 0,1 9-18 16,-1-4 17-16,6 8 1 0,-6-3 0 15,-2 0 1-15,12-2 0 0,-7-3 1 16,5 4-1-16,-3-5 14 0,5 2 0 16,5-2-14-16,-7 2-1 0,0 0 0 15,4 0 0-15,1 0-12 0,-3 2 12 16,5-2 0-16,-2 0 0 0,11 2 3 0,1-4 7 16,2 2-10-16,8-2 0 0,11-2 2 15,1 0 0-15,19 0-1 0,2-2 13 16,17 0-2-16,-2 0-10 0,7 0 10 15,0 0 0-15,3 0 3 0,-8 0 1 16,3 0-15-16,2 0 2 0,0 0-3 16,-12 0-3-16,3 0-13 0,-8 0-17 0,0 0 6 15,-7 0-9-15,-5 8 9 0,-9 2 11 16,-8 0 1-16,0 5 14 0,-3-4 1 16,8 4 15-16,-9-3-3 0,1 0-11 15,-1-1 10-15,-4 4-10 0,-1-3-1 16,-1 2 2-16,8 0 1 0,0-4 18 15,2-2-18-15,7 0-1 0,0-6 0 16,8 0 13-16,-5-2 15 0,4 0-12 16,-1-2-4-16,-1-6-14 0,-2-2-3 15,4 2-12-15,-6 0 13 0,1 2 2 0,-1 4 0 16,6 2-30-16,-6 0 17 0,-1 0 11 16,3 0 2-16,-3 4-3 0,8 0-18 15,-5-2 21-15,12 0 2 0,-5 0 16 16,7-2-16-16,-7 0-2 0,3 0 0 15,-6 2-1-15,8 0-2 0,-2 2 2 0,2-2-20 16,2 4-3-16,3-4 8 0,2 4 14 16,10-2-10-16,2-4 0 0,3 0-3 15,7 2 3-15,-3-2 12 0,3 3 1 16,0-3 2-16,-4 0-2 0,1 1 14 16,-2-1-12-16,3 0 15 0,-1 0-16 15,-1 0 10-15,-1 0 4 0,5 0-15 16,0 0-1-16,-3 0 1 0,-2 0 2 15,5 2-2-15,0-2 14 0,-9 0-14 16,4 0 1-16,2 0 0 0,-4 2 0 0,0-2-2 16,0 0 3-16,-8 0-1 0,8 0 10 15,-10 0-11-15,2 0-1 0,3 0 3 16,-2 0-1-16,2 3-2 0,-3-1 0 16,5-2-2-16,1 0-16 0,4 0 16 15,0 0 1-15,5 0-2 0,0 0-9 0,0 0 10 16,0 0-13-16,0 0 15 15,0 0-16-15,0 0-14 0,10-5 0 0,-1 3-37 16,8-1-39-16,12-2-106 0,3 0-80 16,7 0-230-16,-8 3-648 0,6 0-929 0,-241 31 785 15</inkml:trace>
  <inkml:trace contextRef="#ctx0" brushRef="#br0" timeOffset="3074.98">24978 14887 929 0,'0'0'401'0,"0"0"-102"16,0 0-3-16,0 0 9 0,0 0-43 0,0 0-62 15,0 0-58-15,0 0-27 0,0 0 7 16,0 0-7-16,0 0 13 0,3 0-1 15,-3 0-28-15,0 0-17 0,0 0-6 16,0 0-19-16,0 0 3 0,0 0-10 16,0 0-6-16,0 0-9 0,0 1 2 15,0 5 7-15,-8 2 20 0,-1 2-21 16,-1 0 10-16,-4 5-28 0,-1-2 3 16,-2 2 10-16,0 3-7 0,0 0 0 0,0 0 3 15,0 2-15-15,-5 2 5 0,8 0 4 16,-8 1-6-16,3-2 3 0,-1 2-1 15,-4-1 1-15,5-2 9 0,-6 2-12 16,-6-4 5-16,4 5 1 0,-2-3-3 16,-2 0 6-16,1 0 6 0,-1 0 12 15,-5-2-3-15,-1 2 0 0,-6 3-3 16,-1 0-31-16,-5 2 0 0,-4 1 6 0,0-1 10 16,-5 0-13-16,2-3 7 0,-5 2-7 15,8-2-3-15,-8-2 13 0,1-2-22 16,-1 0 15-16,1-1 0 0,-6-1 1 15,1-2 2-15,-13 0-9 0,8 2 12 16,-13 2 1-16,1 2-4 0,-13 3-3 0,3 0 4 16,-7 2 2-16,0-2 0 0,-1 2 1 15,-9-3-7-15,10 2-18 0,-5-4 18 16,2-1 0-16,2-1 1 0,6-5 2 16,2 0 3-16,2-3-3 0,-2-4-19 15,2-2 4-15,-4 0-5 0,4-3-1 16,-2 4 3-16,7-1-1 0,-7 2 11 15,-7 2-13-15,-1 4-25 0,-14 0 7 16,-7 2 7-16,0 0 11 0,-8 2 0 16,6-4 27-16,-8 1-8 0,-7-1-18 15,-1-2-1-15,-4 0 1 0,0-2-1 16,-4 0 0-16,1-2-13 0,-2 0 11 0,-2 0 2 16,-3-2-1-16,10-2 4 0,-5 2-3 15,10-4 3-15,7 0 0 0,5 0-3 16,3 0 1-16,9-6 10 0,0-2 4 15,2-2-15-15,3-2-12 0,3-3 6 0,11 2 6 16,5-4 3-16,13-1 33 0,19 0-3 16,12-2-2-16,12-4-16 0,7-2 0 15,0-4 3-15,13-4-18 0,6-3-13 16,6-3-11-16,2-4-18 0,0 4 42 16,0-3 0-16,10 3-12 0,-1 0 0 15,6 0 12-15,2 4 1 0,-7 1 0 16,-1 5 1-16,-9 2 13 0,3 3-14 15,-3 2 17-15,0-2-18 0,-12 7 0 16,-8 0 4-16,3 4 14 0,0 0-16 0,3 4 1 16,2 2 15-16,-3 2-3 15,5 0-14-15,1-2 1 0,-1 2-1 0,-2-2 14 16,7 2 1-16,-5-3-15 0,10 6-1 0,-7-2 2 16,0 3 14-16,7 1-14 15,-3 1-2-15,-1 0 0 0,4 0 0 0,0-2 2 16,0 2 0-16,0 0-1 0,0-2 1 15,0-1 13-15,0 3-14 0,0 0 2 16,0-2 0-16,0 2 9 0,0-1-9 16,0-1 9-16,0 2 0 0,0-2-11 15,0-1 2-15,0 1-1 0,0-1 1 16,0-4 12-16,0-1 0 0,0 0-15 16,0-2 3-16,4-2-3 0,-4 1 3 15,0-4 14-15,0 3-17 0,0 0 0 16,0 0 0-16,0 6 1 0,0 0 17 0,0 2-15 15,0-2-2-15,0-1 2 16,-4 4 0-16,1-4 7 0,-4 2-9 0,0-1-1 16,4-1 0-16,-4 2 0 0,-5-3-1 15,4 1-1-15,-1-1-15 0,2 3 17 16,-1-2 1-16,1 4 2 0,0-2 0 0,2 1 15 16,-5 0-15-16,3-1-1 0,-3-2-2 15,3-1-1-15,-3 4-14 0,3 0 15 16,0 0-1-16,-1 2-11 0,4-2 11 15,4 0 1-15,-5-2-1 0,2-2-2 16,-2-2-15-16,1 0 2 0,-4-2 14 16,8 2 0-16,-7 0 1 0,7 2-11 15,0-1-3-15,-2 3 12 0,2 2-15 16,-5 3 6-16,2-4 9 0,3 3 0 16,0-1 0-16,-7-4 0 0,5-1 3 0,-6-2-3 15,-1-4 0-15,-1-2 1 0,-7 0 2 16,10-2 0-16,-8-1 0 0,10 4 1 15,-12-1-1-15,8 4 0 0,-8-3 1 16,5 7 14-16,2-2-15 0,0 5-18 16,3 0 17-16,2 1-1 0,-2 3 0 15,7 1-10-15,0 0-13 0,0 0 4 0,0 0 3 16,0 0-12-16,0 0 6 0,0 0-16 16,0 0-23-16,0 0-47 0,0 0-27 15,0 0-39-15,0 0-54 0,0 0-108 16,0 5-142-16,0 3-183 0,7 0-626 15,3 4-480-15,-27-45 1449 0</inkml:trace>
  <inkml:trace contextRef="#ctx0" brushRef="#br0" timeOffset="3461.75">16739 14943 833 0,'0'0'752'16,"0"0"-460"-16,0 0-162 0,0 0 52 0,0 0 132 16,0 0-63-16,0 0-109 0,0 0-30 15,0 0-6-15,0 0 6 0,0 0 18 16,-48 35-2-16,48-35-30 0,0 0-22 16,5 0 28-16,2 0 32 0,3-3 46 15,11-9 24-15,6-11 2 0,14-7-8 16,8-16-37-16,4-12-89 0,3-5-28 15,2-3-45-15,-7 6-1 0,-17 5-28 0,-5 11 8 16,-12 10 19-16,-3 10 1 0,-4 10 0 16,-10 8 11-16,0 4 7 0,0 2-6 15,0 0-12-15,0 0-42 0,0 3-13 16,0 6 24-16,0 2 15 0,0 4 15 16,0 5-14-16,-7 2 12 0,7 10-11 15,0 5 14-15,0-2 0 0,14 2 0 16,15-9-56-16,5-4 29 0,17-7-41 0,10-12-96 15,9-5-121-15,13 0-209 16,-23-2-290-16,25-14-986 0</inkml:trace>
  <inkml:trace contextRef="#ctx0" brushRef="#br1" timeOffset="9587.93">16776 13237 52 0,'0'0'1252'0,"0"0"-800"15,0 0-137-15,0 0 51 0,0 0 27 16,0 0-97-16,0 0-89 0,0 0-45 15,0 0-13-15,0 0-23 0,-3-30-25 0,3 30-35 16,0 0-9-16,0 0-13 0,0 0 0 16,0 0-15-16,0 0-27 0,0 0 10 15,-5 0 2-15,3 3-13 0,2 5-1 16,-7 7 34-16,-3 0-6 0,3 4-3 16,-5 7 19-16,4 0 5 0,-1 6 1 0,-6 4 15 15,5 4 15-15,-4 9-12 0,4 3-18 16,-2 5-7-16,-5 3 6 0,0 2-18 15,-2 3-13-15,4-5 4 0,-4 2-22 16,2-5 3-16,0-5 11 0,7-2-13 16,-5-3-1-16,6-3 2 0,4-2 24 15,-5-2-24-15,10 1-2 0,-5-6 0 16,5 0-3-16,0-5-9 0,0-2-1 16,0-2 10-16,0-6 2 0,0 0 0 15,0-3-9-15,0-5 8 0,5-4 1 0,5 2-17 16,-5-4 18-16,12-2 28 15,-8 4 46-15,16-2-74 0,-6-2-413 0,-2 0 413 16,-10-2 142-16,-2-2-142 0,-5 0-27 16,0 0 27-16,0 0 13 0,0 0-13 0,0 0-37 15,0 0 24-15,0 0 13 0,0 0-3 16,0 0 1-16,0 0 0 0,0 0 2 16,0 0 0-16,0 0 28 0,0 0 3 15,0 0-7-15,0 0 10 0,0 0-23 16,0 0-11-16,0 0-22 0,0 0-6 15,0 0-12-15,7 0-34 0,3 0 34 16,5 0 6-16,2 0-25 0,2-2-3 16,-9 2-16-16,4 0 25 0,-4 0 6 15,5 0 26-15,-13 0 5 0,13 0 15 16,-6 0 1-16,3-2 14 0,5 0-10 0,10 0 17 16,0-2-5-16,4 0-16 0,5 2 1 15,1 0 7-15,2 0-6 0,-1 2 9 16,1-2-9-16,5 2 17 0,-5 0-7 15,-5 0 10-15,2 0-10 0,-5 0 16 16,-1 0-9-16,-6 0 6 0,0 0-13 0,-5 0 16 16,-2 2-15-16,-2 0-13 0,-5-2 2 15,2 0 16-15,-7 0-16 0,2 0 17 16,3 0-16-16,-10 0-1 0,2 0-1 16,0 0-1-16,-2 0-1 0,5 0 0 15,-2 0-1-15,1 0 1 0,-1 0-2 16,4 0 0-16,-7 2 3 0,7-2-1 15,3 0 1-15,-3 0 11 0,6 0-10 16,-4 0 0-16,6 0-1 0,2 0 1 16,0 0 2-16,-5 0-2 0,2 0 0 15,-4 0 0-15,7 0-1 0,-10 0 0 0,5 0 0 16,-4 0-2-16,-1 0-1 0,3 0 1 16,-8 0 0-16,3 0-13 0,-3 0 5 15,6 0 10-15,-8 0 1 0,0 0-1 16,7 2-2-16,-7-2 2 0,0 2 2 15,10 0 11-15,-8 0-1 0,5 0-11 0,-4 0 0 16,4 2 1-16,3 0-1 0,-3-2 2 16,0 1 0-16,1-2-2 0,-8 1 0 15,9-2-1-15,-9 2-1 0,5-2 1 16,2 0 1-16,3 0-1 0,-5 0 0 16,2 0 13-16,3 0-13 0,-3 0 0 15,-7 0 3-15,3-2 16 0,4 2-4 0,-7-2-12 16,0 2 22-16,0-1 9 0,0 1-12 15,0 0 2-15,0 0 1 0,0 0 6 16,0 0-6-16,0 0-10 0,0 0-3 16,0 0 16-16,0 0-10 0,0 0 4 15,0 0-7-15,0-3 2 0,0 1-17 16,0-2-2-16,-10 0-29 0,10-2 30 16,-7-2-2-16,7-4-19 0,-7-4 10 0,4-4 0 15,3-3-1-15,-5 0 13 0,5 0-1 16,0 5 2-16,0 2-1 0,-2 0 13 15,2 2-12-15,-5 0-1 0,5-2-1 16,0 0 1-16,-5-2 2 0,0-5-2 16,5-5 0-16,-7-2 2 0,7-6 1 15,-5-11-1-15,5-3 10 0,0-8-12 0,0-4 1 16,0-5 1-16,0 1-1 0,0 3 2 16,0 5 0-16,0 10-2 0,5 8 12 15,-5 5-13-15,5 9 1 0,-5 4 16 16,0 4-16-16,0 0 1 0,0 6 0 15,0-4 14-15,-5 4-14 0,0 0-1 16,5-1 0-16,-5 3 1 0,1 0 0 16,-4 0 7-16,1 2-7 0,7 3-2 15,-7-2 3-15,7 1 0 0,0 2-3 16,-8 0 0-16,6 0 0 0,2 2 15 16,-7-2-12-16,2 2-1 0,-2 0-2 0,-10-4-13 15,0 4 13-15,-8 0 0 0,-4 2 0 16,3 0-2-16,-8 0-1 0,0 0 0 15,-3 0 1-15,-6 2 2 0,2 0 0 16,-3 4 0-16,-9-2 1 0,9 2-1 0,-12-2 1 16,8 0-1-16,-3 0 0 0,2-4 2 15,3 0-2-15,3 0-11 0,6 3 9 16,3-3 1-16,-2 0-1 0,5 2-17 16,4-2 19-16,0 0 1 0,1 0-1 15,-1 0-12-15,10 0-16 0,-10 1-21 16,10 1-46-16,0 5-50 0,8 1-42 15,1 2-120-15,8 3-87 0,0 6-219 16,8-3-500-16,9 10-330 0</inkml:trace>
  <inkml:trace contextRef="#ctx0" brushRef="#br1" timeOffset="10473.11">18000 13478 1239 0,'0'0'640'0,"0"0"-254"0,0 0-91 15,0 0 11-15,0 0-30 0,0 0-69 16,0 0-45-16,0 0-7 0,0 0 12 16,0 0-19-16,0 28-40 0,-3-6-74 15,-11 8 22-15,-6 11 13 0,-4 9-7 0,-5 8 6 16,-10 9 3-16,0 7-9 0,-9 2-12 16,2 3-7-16,2-7-3 0,10-11-21 15,8-13-19-15,1-11-2 0,18-16-26 16,5-6-52-16,2-8-41 0,0-2 3 15,17-5-35-15,7 0-1 0,5-17-75 16,17-9-148-16,10-12-147 0,-17 6-598 0,36-29-360 0</inkml:trace>
  <inkml:trace contextRef="#ctx0" brushRef="#br1" timeOffset="10682.44">18579 13655 10 0,'0'0'2082'0,"0"0"-1484"15,0 0-187-15,0 0-32 0,0 0-28 16,0 0-77-16,-95 107-84 0,62-69-62 0,-11 8-39 16,3 4-5-16,-5 3-23 0,2 3-17 15,3-4-20-15,4-1-15 0,13-9-9 16,12-8-40-16,-2-6-24 0,14-9-60 16,0-6-49-16,14-3-39 0,5-10-122 15,15 0-170-15,-5-10-186 0,30-28-776 0</inkml:trace>
  <inkml:trace contextRef="#ctx0" brushRef="#br1" timeOffset="10865.08">19078 13651 320 0,'0'0'2257'16,"0"0"-1688"-16,-131 117-200 0,78-71-34 15,-5 8-24-15,9 2-111 0,-1-1-89 0,13-5-40 16,3-4-3-16,8-5-28 0,9-7-40 15,7-10-9-15,10-4-65 0,0-8-47 16,14-2-43-16,18-8-64 0,12-2-106 16,9-17-107-16,12-14-175 0,-11 1-610 15,28-35-192-15</inkml:trace>
  <inkml:trace contextRef="#ctx0" brushRef="#br1" timeOffset="11045.91">19495 13684 1463 0,'0'0'1064'0,"0"0"-629"0,0 0 12 0,-109 140-51 16,70-88-97-16,1 3-112 0,6-5-75 16,3 2-25-16,5-10-10 0,9-4-37 15,3-5-40-15,12-9-51 0,0-6-101 16,17-10-100-16,10-8-113 0,19-6-139 16,10-20-157-16,-13 2-740 0</inkml:trace>
  <inkml:trace contextRef="#ctx0" brushRef="#br1" timeOffset="11222.86">19929 13816 2345 0,'0'0'648'0,"0"0"-236"0,-116 118 3 0,72-71-66 16,1 5-122-16,-6-2-100 0,20-3-53 16,-3-9-22-16,16-10-12 0,3-8-40 15,13-5-41-15,0-10-73 0,17-5-78 16,12-2-29-16,10-18 38 0,15-12-40 15,6-10-113-15,1-10-163 0,2-7-482 16,-12 15-216-16</inkml:trace>
  <inkml:trace contextRef="#ctx0" brushRef="#br1" timeOffset="11374.59">20358 13755 388 0,'0'0'1209'0,"0"0"-625"0,0 0-108 15,-104 133-104-15,63-80-62 0,4-3-87 16,-4 2-30-16,5-3-61 0,12-8-28 15,4-4-48-15,11-9-56 0,6-5-13 16,3-10-162-16,0-3-87 0,22-8-126 16,2-2-68-16,8-12-229 0,-8-1-428 0</inkml:trace>
  <inkml:trace contextRef="#ctx0" brushRef="#br1" timeOffset="11557.1">20732 13772 1857 0,'0'0'551'0,"0"0"-216"16,0 0 28-16,-95 112 30 0,56-67-99 15,8 3-118-15,-1-2-50 0,8 1-4 0,5-7-35 16,4-4-87-16,13-8-3 0,2-8-122 16,0-6-120-16,17-6-184 0,9-6-185 15,-6-2-393-15,28-20-72 0</inkml:trace>
  <inkml:trace contextRef="#ctx0" brushRef="#br1" timeOffset="11741.61">21362 13641 2402 0,'0'0'629'16,"0"0"-326"-16,0 0 62 0,0 0 23 15,-114 137-99-15,85-93-122 0,-3 7-77 16,3-1-26-16,12 0-17 0,-5-4-20 15,8-3-27-15,14-10-38 0,0-8-57 16,9-13-87-16,18-6-101 0,17-6 16 0,12-16-33 16,9-11-212-16,-14 4-630 0,24-24-294 0</inkml:trace>
  <inkml:trace contextRef="#ctx0" brushRef="#br1" timeOffset="12078.84">21970 13858 1617 0,'0'0'701'0,"0"0"-184"0,0 0-34 0,-99 131-14 16,65-91-123-16,2 1-118 0,6-3-80 16,6-6-37-16,6-6-43 0,2-6-35 15,12-8-33-15,0-6-40 0,0-6-3 16,0 0-6-16,7-3 4 0,15-12 45 0,7-7 0 16,7-10-15-16,-2-2-87 0,5-7-57 15,0 1-40-15,-3 2 0 0,-2 2 13 16,-7 7 60-16,-10 3 24 0,4 8-3 15,-6 6 22-15,-5 4-9 0,-6 6-46 16,-1 2 19-16,-3 0 71 0,0 6 48 16,0 8 48-16,-7 6 186 0,-5 8 37 15,-15 9-30-15,3 3-33 0,-3 4 22 16,-5 2-15-16,6 1-72 0,6-3-44 0,-1-6-50 16,11-8-49-16,5-11-15 0,5-9-72 15,0-9-61-15,0-1 23 0,19-11 13 16,10-14 59-16,10-7-149 0,5-10-301 15,-10 8-710-15,29-29-538 0</inkml:trace>
  <inkml:trace contextRef="#ctx0" brushRef="#br1" timeOffset="12295.73">22772 13679 293 0,'0'0'2891'16,"0"0"-2303"-16,0 0-195 0,-162 137-55 15,118-95-125-15,8 1-103 0,5-1-45 16,9-4-31-16,5-4-22 0,10-2-12 16,7-6-14-16,0-1-2 0,0-10-14 0,0 0 2 15,0-5-37-15,7-6-30 0,5-4 0 16,5 0-23-16,0-10-12 0,7-4 9 16,10-9-83-16,-2-5-190 0,-1-2-256 15,10-4-173-15,-14 10-330 0</inkml:trace>
  <inkml:trace contextRef="#ctx0" brushRef="#br1" timeOffset="12462.78">22940 13792 650 0,'0'0'1727'0,"0"0"-1144"0,0 0-142 15,0 0-39-15,0 0-15 0,-58 117-102 16,36-73-81-16,-2 4-60 0,-1 0-18 16,3 1-31-16,1-7-37 0,9-6-31 15,2-10-27-15,3-6-33 0,7-3-50 16,0-7-15-16,0-5-37 0,0 0-52 15,9-2-70-15,1-3-194 0,-3 5-533 16,-7-3-874-16</inkml:trace>
  <inkml:trace contextRef="#ctx0" brushRef="#br2" timeOffset="16029.25">21417 13621 339 0,'0'0'225'0,"0"0"-13"0,0 0-56 15,0 0-45-15,0 0-62 0,0 0 7 16,0 0 41-16,0 0 27 0,0 0 35 16,0 0 27-16,0 0-4 0,0-36 149 15,0 27-37-15,0 4-26 0,0-1-34 0,0-3-20 16,0 1-26-16,0 5-4 0,0-6-10 16,0 3-42-16,0 2-25 0,5-2-9 15,-5 4 8-15,5 0-16 0,-5 1-40 16,0-2-7-16,0 3-15 0,0 0 0 15,0 0-28-15,0 0-1 0,0 0-24 0,0 0 0 16,0 0-6-16,0 0 10 0,3 0-7 16,-3 0-10-16,2 6 10 0,5 6 28 15,8 4 50-15,2 6-16 0,-7 6-9 16,6 7 6-16,-6-1-15 0,-3 6-16 16,1 0-1-16,-3 7-2 0,-1 3-16 15,-1 4 17-15,4 7-1 0,-7 4 2 16,0 3 0-16,0 2 1 0,0 2 13 15,-10 1 12-15,3-5 9 0,-3-1 6 16,1-5-9-16,1-4-3 0,-1-3 0 0,-1-7-7 16,3-4-8-16,7-3-1 0,-7-3-12 15,4-6 0-15,-2 0 0 0,5-2-3 16,0-3 3-16,0-4 1 0,0-3-1 16,0-2 21-16,-2-3-5 0,2-5-13 15,0-6 12-15,0 0 10 0,0-4-7 0,0 0 7 16,0 0 3-16,0 0 21 0,0 0-28 15,10-4 13-15,7-6 6 0,12-4-10 16,9-4-28-16,16-2-2 0,-1-3-15 16,10 5-6-16,10 2 2 0,-3 2 8 15,8 4 10-15,2 2-10 0,-3 4 8 16,3 2 2-16,5 2 0 0,-3 0-2 16,3 0 3-16,0 0 2 0,5-2 13 15,-8 0-13-15,-2 0 13 0,-9 0-15 16,-4 2-2-16,-11 0-10 0,-5 0-2 0,-10 2 13 15,3 2-1-15,-20 4-14 16,-2-4 7-16,-8 2 9 0,-4-3 3 0,-3-2-2 16,3-1 2-16,-10 0 0 0,0 0 19 15,0 0 8-15,0 0 10 0,0 0 21 16,0 0 7-16,0 0 11 0,0 0 0 0,0-6-15 16,0-4-63-16,0 0-1 0,0-2 1 15,0-1-1-15,0 3-2 0,-5 0-10 16,5 2 9-16,0 3-12 0,0-2 12 15,0 1-19-15,0 1 19 0,0-4-24 16,0-1 9-16,0 0 5 0,8-4 11 16,-1 4-19-16,0-4 20 0,3 0-11 15,0 0 1-15,4-2 11 0,3-2 2 16,0-2-1-16,0 0-1 0,2 3-2 16,-7 4-17-16,3 0 7 0,-5 3 0 15,-1 4 10-15,6 0-16 0,-8 0 2 16,5 2 4-16,-2-2 0 0,0 2-3 0,-3 2-4 15,-7-2-5-15,5 4 8 0,-5 0 15 16,0 0 1-16,0 0 19 0,0 0 11 16,0 0 25-16,0 0 6 0,0-2 22 15,0-4 5-15,-5-4-5 0,-7-9-83 0,-5-6-33 16,-7-8 30-16,4-3 1 0,-2-6 0 16,1-6 1-16,-4-7-14 0,6-7 15 15,-8-5 0-15,6-1 0 0,8-3-13 16,-4 5 2-16,10 4 11 0,-3 8 2 15,6 7-1-15,1 11-1 0,3 4 0 16,0 8 1-16,0 6 0 0,0 4-1 16,0 1 0-16,0 6-1 0,0-1 0 15,0 1-11-15,0 6 12 0,0-1-1 16,0-1-2-16,0 3-9 0,0 0-4 0,0 0-5 16,0 0-12-16,0 0 5 0,0 0 4 15,0 0-1-15,0 0 4 0,0 0 3 16,0 0 15-16,0 0-9 0,0 0 12 15,0 0 12-15,0 0-12 0,0 0 0 16,0 0 0-16,0 0 11 0,0 0 7 16,0 6-15-16,-14 1-3 0,-8 3 0 0,-17 2-27 15,0 4 26-15,-14 2 1 0,2 2 12 16,-14-2 3-16,-6 0 13 0,-6-2-26 16,-13 0 1-16,-7 1 16 0,-5-6-18 15,-4 4-1-15,1-3 12 0,-6-4 0 16,4-4-11-16,3 2 0 0,2-2 2 15,10-4-1-15,5 0 16 0,4 0-18 16,6 0 0-16,7 0-3 0,9 0 1 16,10 0-20-16,15-4 4 0,2-1-25 0,12 4-21 15,10-1-15-15,-8 0-22 0,13 2-25 16,-3 0-52-16,6 0-70 0,1 4-218 16,-2 12-299-16,5-2-657 0</inkml:trace>
  <inkml:trace contextRef="#ctx0" brushRef="#br2" timeOffset="17084.72">22782 11669 1469 0,'0'0'465'0,"0"0"-102"0,0 0-8 15,0 0-43-15,0 0-27 0,0 0-84 16,0 0-62-16,0 0-31 0,0 0-1 16,0 0 0-16,-182-52 6 0,156 52-31 15,-1 2-7-15,0 6-28 0,3 2-3 16,-2 7-10-16,-8 3-6 0,7 8 6 15,-7 4-6-15,2 6 0 0,1 8 0 16,-1 7-1-16,3 7 14 0,-2 6-11 0,2 7-5 16,2 5-22-16,3 6-1 0,0 6 14 15,-1-4 8-15,4 0-5 0,4 0-4 16,0-3 1-16,2-7 15 0,3-3-4 16,-5-8-27-16,10-5-1 0,-1-9-39 15,6-8-9-15,2-6 6 0,0-9-38 16,0-10-18-16,0-6-65 0,2-4-65 0,3-8-92 15,5 0-79-15,-3-4-71 0,-2-6-517 16,-5-21-449-16</inkml:trace>
  <inkml:trace contextRef="#ctx0" brushRef="#br2" timeOffset="17372.98">21793 12764 2032 0,'0'0'457'0,"0"0"-222"0,0 0 67 0,0 0 81 16,34 111-88-16,-24-67-147 0,4 4-6 15,-4 6 6-15,7 1-30 0,-5 3-18 16,3-4-29-16,-3-4-12 0,10-7-31 0,-10-7-10 16,7-10 10-16,-4-5 6 15,9-9-6-15,-5-11-1 0,13-1 29 0,7-10 30 16,9-14-9-16,5-10-4 0,8-12-18 15,0-7-34-15,-1-3-21 0,-6 0-13 16,-8 4-20-16,-3 5-23 0,-9 11-94 16,-12 6-112-16,0 7-92 0,-8 10-131 15,-11 3-309-15,-3-2-824 0</inkml:trace>
  <inkml:trace contextRef="#ctx0" brushRef="#br2" timeOffset="19159.87">23403 11158 1881 0,'0'0'783'0,"0"0"-247"0,0 0-170 15,0 0-53-15,0 0 26 0,0 0-85 16,0 0-99-16,0 0-51 0,0 0-9 15,0 0-36-15,0 0-46 0,-73 2-13 16,73 15-64-16,0 6 48 0,2 12 16 16,6-1-1-16,1-2-20 0,-1-4-10 15,6-10 0-15,-9-1-46 0,5-9-105 16,-3-3-94-16,3 0-82 0,-3-5-261 16,0 0-497-16,-7-16-232 0</inkml:trace>
  <inkml:trace contextRef="#ctx0" brushRef="#br2" timeOffset="19304.5">23250 10804 1418 0,'0'0'796'0,"0"0"-315"0,0 0-191 16,0 0-34-16,0 0-212 0,0 0-44 16,0 0-201-16,0 0-272 0,0 0-106 15,0 0-567-15</inkml:trace>
  <inkml:trace contextRef="#ctx0" brushRef="#br2" timeOffset="19597.41">23667 10945 931 0,'0'0'671'0,"0"0"-226"0,0 0-66 16,0 0 5-16,-58 127-127 0,55-89-100 0,-1 0-39 15,4-6-33-15,0-4-37 0,0-9-26 16,4-9-22-16,13-6-25 0,0-4 25 16,5-2 3-16,17-12 99 0,0-6-1 15,4-7-6-15,6-1-39 0,-3 0 23 16,-5 2-29-16,-2 10-12 0,-15 4-35 16,0 6-3-16,-14 6-3 0,7 0-16 15,-7 6 16-15,-1 10 3 0,1 6 25 16,2 4-6-16,-2 7 7 0,-5-1-26 15,2-1-28-15,-2 0-16 0,0-5-230 16,7-2-206-16,-7-4-275 0,0-5-598 16</inkml:trace>
  <inkml:trace contextRef="#ctx0" brushRef="#br2" timeOffset="20066.16">24275 11287 1079 0,'0'0'492'15,"0"0"-180"-15,0 0-20 0,0 0 9 16,0 0-120-16,-34 107-104 0,34-87-51 16,0 0 3-16,0-2-7 0,8-4-22 15,1-4 3-15,-1-6 10 0,1 2-10 16,-1-6 20-16,1 0 28 0,8-1 62 15,0-12 18-15,-5-1 6 0,8-6 13 0,-6-4-1 16,1-4-13-16,-3-9-19 0,7-6-1 16,-2-8-15-16,5-7-29 0,0-2-13 15,0-3-27-15,-3-2 17 0,-2-1-17 16,-2 0-17-16,-1 1-15 0,-6-1 0 0,-8 0-19 16,0-1-30-16,0 7 2 0,0 4-25 15,0 10 41-15,-3 9 6 0,-2 11 25 16,5 10 40-16,0 7 22 0,0 6 6 15,0 3 7-15,0 0 3 0,0 0-13 16,0 6-44-16,0 8-21 0,-5 14-46 16,-4 12 30-16,1 13 14 0,-6 13-16 15,4 10 18-15,3 9 28 0,0 1 3 16,4 5-7-16,1-5-24 0,2-1-27 16,0-4-51-16,0-11-71 0,9-4-96 15,8-12-155-15,0-5-309 0,-9-17-708 0</inkml:trace>
  <inkml:trace contextRef="#ctx0" brushRef="#br2" timeOffset="20231.46">24847 11180 1246 0,'0'0'1503'0,"0"0"-942"0,0 0-146 0,0 0-74 15,0 0-76-15,0 0-101 0,-58 121-87 16,44-78-37-16,4-3 0 0,10-2-40 15,0-6-17-15,0-1-73 0,0-10-102 16,0-4-114-16,5-5-157 0,5-11-284 16,-3-1-591-16,3-20-111 0</inkml:trace>
  <inkml:trace contextRef="#ctx0" brushRef="#br2" timeOffset="20364.61">24891 10863 1395 0,'0'0'767'0,"0"0"-298"0,0 0-135 15,0 0-52-15,0 0-164 0,0 0-118 16,0 0-38-16,0 0-61 0,0 0-141 16,0 0-159-16,-78 115-392 0,83-94-592 0</inkml:trace>
  <inkml:trace contextRef="#ctx0" brushRef="#br2" timeOffset="20556.09">24940 11281 646 0,'0'0'1397'15,"0"0"-860"-15,0 0-147 0,0 0-7 0,0 0-65 16,0 0-101-16,0 0-98 0,0 0-11 16,0 0 29-16,0 0 9 0,60 22-38 15,-38-32-31-15,-3-2-33 0,13-4-35 16,-10 2-9-16,2 0-56 0,3 4-89 16,-8 8-41-16,3 2-175 0,-5 0-123 15,2 10-182-15,-9 0-464 0,4 8-251 0</inkml:trace>
  <inkml:trace contextRef="#ctx0" brushRef="#br2" timeOffset="20843.33">25521 11366 1188 0,'0'0'387'0,"0"0"-114"16,0 0 204-16,0 0-109 0,0 0-130 15,0 0-106-15,0 0-27 0,0 0 42 16,0 0 28-16,0 0 6 0,0 0-27 15,39-10-47-15,-29 1-38 0,-10-2-15 16,0 1-22-16,0 0 36 0,0 1 41 16,0 3 53-16,-15 4-57 0,-2 2-6 15,-5 0-65-15,-2 2 6 0,-2 14-40 16,-8 4 0-16,9 5 0 0,4 0 18 16,-1 2 5-16,12-1-23 0,3-4-31 0,7 2-3 15,0-4 3-15,17-1-12 0,5-3-31 16,9-4-87-16,8-4-72 0,4-4-142 15,8-4-232-15,3 0-571 0,-18 0 88 16</inkml:trace>
  <inkml:trace contextRef="#ctx0" brushRef="#br2" timeOffset="21017.8">25907 11344 1542 0,'0'0'1037'0,"0"0"-513"0,0 0-46 0,0 0-62 16,0 0-103-16,0 0-130 0,0 0-69 15,0 0-22-15,-192 70-9 0,175-40-36 16,5 1-20-16,2-1-27 0,10 0-9 16,0-2-9-16,10-6-13 0,19 0-28 15,-2-6-61-15,7-6-71 0,5-6-55 16,12-4-99-16,-1-12-184 0,-6-2-504 16,12-32-393-16</inkml:trace>
  <inkml:trace contextRef="#ctx0" brushRef="#br2" timeOffset="21252.32">26372 10623 1064 0,'0'0'1338'0,"0"0"-809"0,0 0-88 16,0 0-23-16,0 0-134 0,0 0-94 16,0 0-62-16,0 0-17 0,-121 133 6 15,106-72-33-15,1 5-35 0,-3 4-28 16,7 5-8-16,-4 1 8 0,2 0-21 15,-5-1-38-15,7-9-54 0,0-7-78 16,3-15-84-16,7-12-113 0,0-13-209 16,0-14-415-16,-5-5-249 0,0-10 160 0</inkml:trace>
  <inkml:trace contextRef="#ctx0" brushRef="#br2" timeOffset="21368.07">26030 11207 1208 0,'0'0'755'0,"0"0"-72"15,0 0-163-15,0 0-119 0,0 0-101 16,0 0-209-16,0 0-63 0,0 0 58 15,0 0 36-15,0 0-29 0,199-22-34 0,-138 27-59 16,-6 3-46-16,6 2-104 0,0 0-120 16,-8 0-160-16,-7-1-262 0,-7 1-882 0</inkml:trace>
  <inkml:trace contextRef="#ctx0" brushRef="#br2" timeOffset="21895.71">27785 11001 1672 0,'0'0'687'0,"0"0"-232"0,0 0-25 16,0 0-55-16,0 0-72 0,0 0-83 16,0 0-83-16,0 0 9 0,-215 28-23 0,176-1-18 15,5 7-22-15,0 3-3 0,7 3-12 16,1 0-28-16,9-2-13 0,2 0-25 15,8-4-2-15,7-4-18 0,0-1-1 16,12-5 1-16,7-6-6 0,6-2-44 16,4-6-33-16,7-2-50 0,12-4-94 15,-4-4-75-15,12 0-242 0,-5-14-441 16,-17 4-407-16</inkml:trace>
  <inkml:trace contextRef="#ctx0" brushRef="#br2" timeOffset="22130.09">27931 11247 88 0,'0'0'1657'0,"0"0"-979"0,0 0-108 16,0 0-78-16,0 0-104 0,0 0-98 0,-165 102-88 15,148-75-66-15,-2-3-46 0,11-2-44 16,1 0-25-16,7-4-18 0,0-5-1 16,0-8-2-16,15 0-9 0,4-5 9 15,0 0 34-15,6-15 22 0,4-3-7 16,2-12-12-16,-2 0 2 0,3-6-35 15,-15-1-4-15,5 7-4 0,-8 4-20 0,-4 8-28 16,-5 8-37-16,-3 2-62 0,-2 6-54 16,0 2-53-16,0 0-108 0,7 2-215 15,-7 8-14-15,5 6-222 0,-2-6-391 16</inkml:trace>
  <inkml:trace contextRef="#ctx0" brushRef="#br2" timeOffset="22385.78">27931 11247 1361 0,'211'-12'735'0,"-211"22"-195"16,0 8-237-16,-12 8 55 0,-10 11 36 0,5 3-58 15,-5 2-91-15,5-2-53 0,7-6-56 16,3-8-71-16,7-6-53 0,0-7-12 16,0-9-11-16,17-4 11 0,12 0 38 0,12-12 11 15,5-13 12-15,12-5-24 16,-2-6-35-16,0 0-2 0,-8 6-24 0,-9 8-10 15,-5 5-15-15,-12 9-7 0,-5 5-36 16,-10 3-22-16,8 3 5 0,-15 14 59 16,5 3 49-16,-1 0-27 0,-1 2-105 15,-1-6-135-15,3-2-244 0,2-8-287 16,-2-6-1035-16</inkml:trace>
  <inkml:trace contextRef="#ctx0" brushRef="#br2" timeOffset="22600.81">28849 10704 726 0,'0'0'1805'0,"0"0"-1531"0,0 0 152 0,-14 113 44 0,4-63-114 16,3 6-153-16,4 4-88 0,-4 6-22 15,0 3 3-15,-5 0-34 0,5-3-62 16,-3-2-78-16,-5-5-48 0,6-7-58 15,-1-12-95-15,0-12-175 0,5-11-124 16,-2-14-152-16,2-3 84 0,5-6-181 16,-14-26 103-16</inkml:trace>
  <inkml:trace contextRef="#ctx0" brushRef="#br2" timeOffset="22736.44">28643 11203 361 0,'0'0'724'0,"0"0"-67"16,0 0 124-16,0 0-221 0,0 0-212 15,0 0-174-15,0 0-92 0,0 0-82 0,0 0-15 16,0 0-12-16,0 0 27 15,37-8 0-15,-6 20-26 0,-4-2-238 0,0 0-100 16,2-2-232-16,-12-2-564 0</inkml:trace>
  <inkml:trace contextRef="#ctx0" brushRef="#br2" timeOffset="22915.6">28929 11367 1573 0,'0'0'597'0,"0"0"-95"0,0 0-27 0,0 0-71 15,-43 129-141-15,38-104-106 0,3-5-43 16,2-6-24-16,0-6-40 0,0-6-16 16,0-2 44-16,9 0 21 0,11-10 15 15,4-9 7-15,7-4-47 0,6-8-74 16,4-1-10-16,-2-4-131 0,2 6-98 16,-7 5-73-16,0 5-82 0,-5 8-256 15,2 4-538-15,-11 6-153 0</inkml:trace>
  <inkml:trace contextRef="#ctx0" brushRef="#br2" timeOffset="23174.18">29356 11339 10 0,'0'0'1915'0,"0"0"-1203"15,0 0-211-15,0 0-77 0,0 0-83 16,0 0-96-16,0 0-86 0,0 0-35 16,0 0-10-16,-191 111-3 0,174-83-43 15,2-1-22-15,10-1-34 0,5-4-12 16,0-6 0-16,0-6-30 0,0-6 2 15,17-4 28-15,3 0 19 0,9-4 27 16,2-12 15-16,10-9-18 0,-9 0-16 16,-1-8-11-16,-4 5-13 0,-8 4-3 15,-4 0 0-15,-8 10-15 0,-2 1-13 16,-5 8-12-16,0 0-18 0,0 5-74 0,0 0-60 16,0 0-41-16,-2 9-74 0,-6 7-122 15,1-2-207-15,5 4-466 0,-1-6-45 16</inkml:trace>
  <inkml:trace contextRef="#ctx0" brushRef="#br2" timeOffset="23422.81">29693 10708 280 0,'0'0'1297'0,"0"0"-962"0,0 0 103 15,0 0 97-15,-10-113-1 0,10 103-151 16,0 2-138-16,0 4-38 0,0 2-12 0,0 2-28 15,0 0-62-15,0 2-40 0,0 12-65 16,0 14-24-16,0 13 24 0,10 11 49 16,-3 12 0-16,-2 11-12 0,0 3-6 15,-5 13-7-15,0 3 7 0,-5 1 5 16,-7-3-36-16,2-12-30 0,3-7-41 16,7-15-36-16,-7-13-68 0,7-9-119 15,0-12-236-15,0-8-782 0,-10-6-801 0</inkml:trace>
  <inkml:trace contextRef="#ctx0" brushRef="#br2" timeOffset="24304.73">25725 11836 665 0,'0'0'746'0,"0"0"76"0,0 0-328 16,0 0-48-16,0 0-48 0,0 0-88 15,0 0-99-15,0 0-55 0,0 0-23 0,0 0 7 16,0 0-14-16,-32-78-46 0,32 78-40 15,0 0-16-15,0 8-24 0,0 6-43 16,8 14 21-16,6 10 22 0,-4 9 0 16,7 7 0-16,-5 4-1 0,3-1-14 15,2-3-1-15,-5-4 1 0,-3-7-3 16,3-7-44-16,-7-8-49 0,3-6-75 16,-1-8-109-16,-7-4-98 0,0-4-155 15,0-4-232-15,0-2-255 0,0-2 220 0</inkml:trace>
  <inkml:trace contextRef="#ctx0" brushRef="#br2" timeOffset="24459.32">25606 12072 1798 0,'0'0'603'0,"0"0"-141"0,0 0-81 16,0 0-120-16,0 0-182 0,0 0-47 16,0 0 97-16,0 0-37 0,0 0-33 0,0 0-24 15,192 72-35-15,-158-62-18 0,0-2-193 16,-1-4-173-16,-8 1-212 0,11-4-907 0</inkml:trace>
  <inkml:trace contextRef="#ctx0" brushRef="#br2" timeOffset="24675.34">26023 12152 1785 0,'0'0'720'0,"0"0"-298"16,0 0-61-16,0 0-59 0,-39 115-59 15,39-95-126-15,0-2-76 0,0-8-13 16,10-3 17-16,2-7 14 0,12 0 22 16,1-7 6-16,4-9-3 0,7-2 0 15,-4-2-4-15,1-4-24 0,-3-1-22 0,1 5-34 16,-2 2-31-16,-5 2-28 16,3 6-49-16,-10 5-106 0,0 0-91 0,-5 5-96 15,0 2-135-15,-9 4-478 0,-3 10-350 0</inkml:trace>
  <inkml:trace contextRef="#ctx0" brushRef="#br2" timeOffset="24971.37">26333 12335 1534 0,'0'0'549'0,"0"0"-141"15,0 0-63-15,0 0-92 0,0 0-39 16,0 0-125-16,-26 107-28 0,26-101-10 15,0-4-19-15,9-2 37 0,3 0 67 16,3-8 78-16,9-8-3 0,-2-7-40 0,2-2-35 16,1-3-37-16,-4-5-31 0,1 9-34 15,-5 2 6-15,-10 8 18 0,-2 6-12 16,0 6-24-16,-5 2-19 0,0 0-3 16,0 4 0-16,0 12-57 0,0 8 4 15,0 8 53-15,-10 5 0 0,3-1-3 0,-3-2-34 16,6-6-12-16,4-2-62 0,0-6-115 15,0-3-112-15,0-6-167 0,4-3-206 16,6-6-438-16,-3-2-97 0</inkml:trace>
  <inkml:trace contextRef="#ctx0" brushRef="#br2" timeOffset="25245.03">26762 12249 1231 0,'0'0'771'0,"0"0"-292"16,0 0-102-16,0 0 59 15,0 0-90-15,-12 112-144 0,12-80-36 0,-7 1-33 16,7-9-71-16,0-6-45 0,0-4-17 16,0-10-17-16,0 1 17 0,0-5 16 15,15-5 5-15,1-5 63 0,6-8 37 16,10-2-43-16,-3-2-35 0,2 2-40 0,-9 4-2 16,0 4 14-16,-5 5-15 0,-7 6-6 15,-3 1 6-15,10 3 34 0,-12 12 34 16,2 5 0-16,0 2-10 0,-7 6-24 15,0 0-13-15,0 0-21 0,0-1-14 16,0-6-14-16,0-3-88 0,-7 1-88 16,5-9-57-16,-3 0-118 0,5-4-294 15,0-4-599-15,0-2-369 0</inkml:trace>
  <inkml:trace contextRef="#ctx0" brushRef="#br2" timeOffset="25604.94">27410 12231 668 0,'0'0'1367'0,"0"0"-700"0,0 0-192 16,0 0-52-16,0 0-89 0,0 0-101 16,0 0-84-16,0 0-22 0,0 0-43 15,0 0-32-15,-109-39-52 0,96 51-25 16,-4 6-13-16,-7 5 11 0,12 3 12 15,-5 6 15-15,0 0 25 0,10-4-3 16,0 0-19-16,7-3 28 0,0-5 15 16,0-4 0-16,0-2-6 0,7-4-21 15,0 0 8-15,-4-2-2 0,4-1-13 16,0-4 4-16,-7 2-13 0,0-2 0 0,0-1 0 16,0 3 12-16,0-5-14 0,0 0-1 15,0 0-12-15,0 0-34 0,0 0-50 16,0-5-27-16,0-3-168 0,-7 1-39 15,-3-1-106-15,10-1-49 0,0 3-221 16,0 2-60-16,0 3-222 0,0 1 456 0,17 48 532 16</inkml:trace>
  <inkml:trace contextRef="#ctx0" brushRef="#br2" timeOffset="26059.15">28282 11830 1152 0,'0'0'703'16,"0"0"-198"-16,0 0-166 0,0 0-20 16,0 0 32-16,0 0-132 0,0 0-80 15,0 0 6-15,0 0 15 0,-82-105 22 16,65 102-4-16,2 1-76 0,-2 2-3 15,5 0-35-15,-12 4-8 0,5 7-25 0,2 8-30 16,-10 7 0-16,5 4-1 0,5 11-2 16,-5 7 2-16,8 4 15 0,-3 7-15 15,0 3 2-15,-3 0 19 0,11 0-8 16,-8-1-13-16,2-6-1 0,3-12-48 16,2-5-38-16,-4-10-51 0,7-7-70 15,2-9-89-15,-7-8-135 0,9-4-232 0,-4 0-460 16,-5-14-442-16</inkml:trace>
  <inkml:trace contextRef="#ctx0" brushRef="#br2" timeOffset="26213.99">27700 12204 1580 0,'0'0'770'0,"0"0"-315"16,0 0-176-16,0 0-65 0,0 0 129 16,0 0-56-16,0 0-101 0,0 0-59 15,177 47-67-15,-138-37-45 0,5-4-15 0,-1 0-51 16,-4-2-101-16,5-2-81 0,-8-2-83 15,1-2-152-15,-6-8-237 0,-4-2-330 16,-15 2 19-16</inkml:trace>
  <inkml:trace contextRef="#ctx0" brushRef="#br2" timeOffset="26452.7">28265 12186 161 0,'0'0'551'16,"0"0"-46"-16,0 0-98 0,0 0 44 0,0 0-40 16,0 0-107-16,0 0-83 0,0 0-51 15,0 0-20-15,0 0-4 0,0 0 22 16,15 66-16-16,-8-66-8 0,-5 0-8 15,6-3-5-15,-1-7-16 0,-5-2-43 16,6-3-29-16,-8 5-6 0,0 0-3 0,0 2 40 16,0 5 34-16,0-2-31 15,-3 5-31-15,-11 0-46 0,-3 13-24 0,-10 7-53 16,8 5 34-16,-3 10 9 0,5-1 9 16,5 0 13-16,-3-1-16 0,15-5-24 15,0-5-97-15,0-4-84 0,15-3-76 16,9-8-99-16,3-6-139 0,-1-2-430 15,-4 0-289-15</inkml:trace>
  <inkml:trace contextRef="#ctx0" brushRef="#br2" timeOffset="26720.79">28551 12227 1233 0,'0'0'693'0,"0"0"-420"0,0 0 5 0,0 0 147 16,0 0-82-16,0 0-212 0,0 0-119 15,0 0-12-15,0 0 105 0,0 0 47 0,32 48 0 16,-20-24-11-16,0 4 54 15,-10-2-17-15,8-6-29 0,-3-2-63 0,1-3-18 16,9-10-15-16,2 0 8 0,5-5 10 16,5-8 36-16,13-12 19 0,1-10-26 15,3-6-36-15,3-3-42 0,-6-2-22 16,-4 8-2-16,-7 5-14 0,-3 3-8 16,-5 12-13-16,-7 3-5 0,-2 5-25 15,-6 3-31-15,3 0-10 0,-4 2-24 16,-1 0 12-16,0 10-28 0,3 2-20 15,-10 8-64-15,2-2-168 0,-2 7-228 16,0-5-586-16,-9 12-359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4T18:27:32.8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21522 3318 1433 0,'0'0'601'15,"0"0"-261"-15,0 0-101 0,0 0 29 16,0 0 65-16,0 0-91 0,0 0-77 16,0 0-48-16,0 0 31 0,-153-18-10 15,141 26-43-15,-10 4-39 0,5 5-37 16,5 4-18-16,-5 6 2 0,7 3 31 0,-4 6 13 16,7 2 15-16,-3 9 6 15,10 1 16-15,0 8-10 0,0 5-28 0,0 5-6 16,0 4-9-16,10 5 18 0,4 1-6 15,-7 3-9-15,3-4-22 0,-3-5 4 16,-7-4 2-16,0-8-18 0,0-5-16 16,0-13-52-16,0-7-70 0,0-15-63 0,0-8-76 15,0-8-116-15,0-2-194 16,-17-19-211-16,10 3-1039 0</inkml:trace>
  <inkml:trace contextRef="#ctx0" brushRef="#br0" timeOffset="162.93">21047 4054 1550 0,'0'0'1018'0,"0"0"-715"16,0 0-187-16,0 0 15 0,0 0 102 15,0 0-55-15,0 0-64 0,0 0-57 16,198 65-35-16,-154-59-12 0,2-2-10 0,5 1-13 16,-5-5-186-16,3 0-168 0,1 0-118 15,-4-7-210-15,-14 1-619 0,12-8 655 0</inkml:trace>
  <inkml:trace contextRef="#ctx0" brushRef="#br0" timeOffset="450.73">21791 3978 1038 0,'0'0'1195'0,"0"0"-801"0,0 0-81 16,0 0 74-16,0 0-35 0,0 0-138 16,0 0-148-16,0 0-47 0,-165 101 25 15,153-61 13-15,7 5-13 0,-2-1-19 16,7-4-25-16,0-2 0 0,12-3-19 15,5-7 1-15,7-8-14 0,0-6 32 16,5-8 19-16,3-6 6 0,-5 0 9 16,-1-15 13-16,3-6 0 0,-4-9-4 15,-1-3-8-15,-7-1-1 0,-5 1 49 0,-5 8 112 16,-7 2-97-16,0 5-67 0,0 6 3 16,0 2-3-16,-7 4-16 0,2 2-15 15,0 4-11-15,-2 0-66 0,7 0-148 16,-5 0-82-16,5 9-48 0,0 9-52 0,0 2-249 15,10 1-330-15,-1-2-287 0,11 7 720 0</inkml:trace>
  <inkml:trace contextRef="#ctx0" brushRef="#br0" timeOffset="752.61">22268 4203 1148 0,'0'0'1341'0,"0"0"-791"16,0 0-145-16,0 0-38 0,0 0 17 15,0 0-117-15,0 0-147 0,0 0-33 16,0 0-4-16,-189-46-40 0,170 61-43 0,4 6-9 16,6 6-7-16,1 5 13 0,8 4-31 15,0 0-6-15,3 1 6 0,19-7 10 16,-5-4-10-16,9-8 9 0,-6-6 4 16,6-6-20-16,1-6 41 0,-5 0 37 15,9-18 41-15,1-2 14 0,-3-8-15 0,-5-5 0 16,-9 3 54-16,-3 4-18 0,-7 2-79 15,-5 4-13-15,0 2-6 0,0 2 10 16,0 6-25-16,0 0-37 0,0 2-54 16,-5 4-50-16,0 1-58 0,2 2-94 15,3 1-129-15,0 0-171 0,13 6-131 16,13 4-46-16,-9 0-525 0,27 8 692 0</inkml:trace>
  <inkml:trace contextRef="#ctx0" brushRef="#br0" timeOffset="1063.14">23095 4111 75 0,'0'0'2240'0,"0"0"-1534"0,0 0-399 16,0 0 39-16,0 0-28 0,0 0-86 16,0 0-142-16,0 0-74 0,0 0 27 15,0 0 62-15,53 23 44 0,-16-13-20 16,-3 0-55-16,7-2-41 0,-7-5-5 0,-5 4-13 16,-3-4-15-16,6 2-2 0,-10-3 2 15,7 0 0-15,-10-2-11 0,5 0-96 16,-4 0-177-16,-1-4-92 0,-2-12-122 15,0-4-287-15,-2 3-849 0</inkml:trace>
  <inkml:trace contextRef="#ctx0" brushRef="#br0" timeOffset="1351.49">23548 3797 1170 0,'0'0'1443'15,"0"0"-1028"-15,0 0-168 0,0 0 80 16,0 0 1-16,0 0-89 0,68 103-130 0,-29-85-53 15,7-4-13-15,7 0 7 0,8-4-13 16,-8-1-18-16,3-6-4 0,0 4-14 16,-13-6 14-16,-14 3-15 0,3 1 0 15,-15-4 0-15,-7 1 0 0,-1 3 1 16,-6-2 3-16,-3 5 26 0,-3 9 54 16,-16 3-26-16,-20 8-27 0,0 2 9 15,-14 6 43-15,-8 4 0 0,1 5-10 16,2 3-21-16,4 0-15 0,11-3-37 15,9-4-18-15,7-4-27 0,17-3-38 0,3-5-73 16,7-6-100-16,0-2-113 0,7-5-179 16,22-4-260-16,-12-6-626 15</inkml:trace>
  <inkml:trace contextRef="#ctx0" brushRef="#br0" timeOffset="2217.92">24981 3355 398 0,'0'0'1607'16,"0"0"-1215"-16,0 0-66 0,0 0 37 16,0 0 29-16,0 0-91 0,0 0-163 15,0 0-84-15,0 0-26 0,0 0 0 16,-34 92-6-16,34-35 14 0,0 9-33 0,10 10 31 16,6 11-3-16,-1 4-18 0,2 3-13 15,0-4 1-15,0-3-1 0,0-10-28 16,0-16-16-16,-3-11-13 0,-1-19 22 0,-4-11-18 15,8-10-35-15,0-10-22 16,3-5 110-16,4-18 15 0,10-9 67 0,2-8 0 16,0-4 21-16,1 6-51 0,-3 1-24 15,-3 13 37-15,-9 10 7 0,-7 4-13 16,-6 10-9-16,-1 0 33 0,-8 14 44 16,0 10 46-16,-17 6-60 0,-12 9-52 15,-5 3-21-15,-10-2-21 0,0-3-19 16,3-9-12-16,5-8 0 0,4-10-18 15,8-8-75-15,2-2-132 0,5-10-113 16,8-7-184-16,9-6-189 0,0-4-348 16,9 7-281-16</inkml:trace>
  <inkml:trace contextRef="#ctx0" brushRef="#br0" timeOffset="2566.98">25832 3985 1785 0,'0'0'1237'0,"0"0"-860"0,0 0-76 0,0 0 29 15,0 0-42-15,0 0-102 0,0 0-106 16,0 0-9-16,-185 100-3 0,168-70-34 16,10-1-32-16,7-1-2 0,0 0-25 15,0-6 25-15,7-6-24 0,10-4-16 16,-5-6 0-16,3-6 33 0,4 0 7 0,3-8 56 15,5-10 15-15,-8-4-13 0,6-4-3 16,-4-2-3-16,-6 8 28 0,-5 1 21 16,-3 9 45-16,-7 6-46 0,7 2-2 15,-7 2 5-15,0 0-27 0,0 5-28 16,0 8-15-16,0 12-2 0,0 5-10 16,10 6-12-16,-8 2-9 0,6 0-15 0,1-1-9 15,-2-5-22-15,1-2-42 0,1-2-72 16,-1-4-87-16,1-2-74 0,-1-4-203 15,1-8-483-15,-4-3-225 0,2-7-504 16</inkml:trace>
  <inkml:trace contextRef="#ctx0" brushRef="#br0" timeOffset="2839.66">26137 4119 2312 0,'0'0'744'0,"0"0"-374"0,0 0-31 15,0 0 54-15,0 0-94 0,0 113-179 16,5-93-80-16,5-2 7 0,-1-4 14 16,-1-4-27-16,-1-8-16 0,10-2 4 15,-5-2 30-15,5-14 83 0,7-8 27 0,-2-12-41 16,7-5-2-16,-2-2 9 0,-1-4-56 16,-4 9-38-16,2 3-13 0,-7 9-9 15,-2 6-12-15,2 10 0 0,-7 4-39 16,-1 4-22-16,8 2 9 0,12 0 22 0,5 0 18 15,15 5-79-15,-6-4-43 16,18 1-122-16,0 0-190 0,9-2-323 0,-17 0-604 16,25 3-737-16</inkml:trace>
  <inkml:trace contextRef="#ctx0" brushRef="#br0" timeOffset="3403.42">27700 3970 1854 0,'0'0'1056'0,"0"0"-707"0,0 0-126 15,0 0 68-15,0 0-34 0,0 0-118 0,0 0-99 16,0 0 1-16,0 0 120 0,0 0 56 15,0 0-73-15,238 26-46 0,-156-19-36 16,1-4-23-16,-3 4 1 0,-3-4-18 16,1 2-20-16,-8-3 13 0,-14-2-14 15,-8 0 0-15,-4 0 1 0,-10 0-2 16,-12 0-34-16,0 0-76 0,-13 0-74 16,4 0-90-16,-6-2-100 0,-2-5-184 15,-3-1-486-15,-2-12-667 0</inkml:trace>
  <inkml:trace contextRef="#ctx0" brushRef="#br0" timeOffset="3673.76">28343 3735 2058 0,'0'0'1054'0,"0"0"-697"0,0 0-88 0,0 0 143 16,12 112-27-16,15-89-182 0,9-3-132 15,10 0-28-15,10-4 18 0,4-4-9 16,3-4-15-16,-2-6 0 0,-8-2-25 15,-7 0-12-15,-2 0 0 0,-12 0-2 16,-8 2 0-16,-12 4-1 0,-7 3 3 16,-5 2 30-16,0 11 22 0,-8 9 0 15,-25 7-15-15,-11 6-13 0,-9 5 3 16,-6 1-9-16,-4 2-18 0,3-3-19 16,9-6-14-16,7-5-13 0,20-5-57 0,7-5-90 15,12-8-105-15,5-1-84 0,12-8-215 16,3-2-506-16,24-9-610 0</inkml:trace>
  <inkml:trace contextRef="#ctx0" brushRef="#br0" timeOffset="5414">29788 3310 320 0,'0'0'612'0,"0"0"-97"15,0 0-157-15,0 0-66 0,-42-121-7 16,35 100 122-16,0 7-112 0,4 3-17 0,-4 6-31 16,5-2-7-16,-3 5-22 0,5 1-28 15,0 1-47-15,0 0-38 0,0 0-31 16,0 0-24-16,0 0-24 0,0 0-26 16,0 3-15-16,0 15 0 0,7 17 15 15,10 19 15-15,-2 15 25 0,6 15-19 16,1 11-21-16,-5 7-4 0,0 1 4 0,0 0 0 15,-12-7-2-15,10-6-13 0,-15-13 6 16,9-15 8-16,-9-14 1 0,0-13 0 16,7-15-13-16,-7-6-24 0,0-12-15 15,0-2 52-15,0 0 23 0,0-16 14 16,8-11 6-16,4-11-3 0,2-10-38 16,6-8-2-16,6 1-16 0,1 2 4 15,5 4-6-15,4 7 2 0,0 5-8 0,-2 11 2 16,8 4 13-16,-9 10 9 0,-3 6 43 15,-4 6 3-15,-4 8 31 0,-3 19 18 16,-6 6-21-16,-9 10-10 0,-4 7-9 16,-9 3-15-16,-20-2-19 0,-8 0 6 15,-2-4-27-15,-4-9 0 0,-1-8-15 0,3-10-12 16,7-4-31-16,-2-11-46 0,9-5-90 16,0 0-55-16,3-10-46 0,10-10-180 15,11-1-225-15,3-2-476 0,0-9-432 0</inkml:trace>
  <inkml:trace contextRef="#ctx0" brushRef="#br0" timeOffset="5774.54">30617 3926 1459 0,'0'0'1466'0,"0"0"-1060"16,0 0-25-16,0 0 87 0,0 0-136 15,-199 42-140-15,167-24-119 0,8 4-39 16,7 1-1-16,0-1-33 0,10 2-22 0,7-4-8 16,0-2-4-16,5-4-9 0,9-4-31 15,8-5-28-15,-3-5 12 0,6-10 90 16,4-13 47-16,2-7-4 0,3-8-18 16,0-2-13-16,-7-3 10 0,-10 8-4 0,-8 4 13 15,1 11 18-15,-3 8 44 16,-7 4-7-16,0 6 15 0,0 2 48 0,0 10-12 15,0 10-58-15,0 12-54 0,0 10 23 16,-7 5-8-16,7 1-16 0,0-2-24 16,0-1-2-16,7-12-19 0,3 0-10 15,-3-9-14-15,3-4-61 0,0-8-59 16,-1-8-58-16,6-4-91 0,2-8-102 16,2-14-208-16,-2 2-475 0,0-26-643 0</inkml:trace>
  <inkml:trace contextRef="#ctx0" brushRef="#br0" timeOffset="6145.01">31118 3618 1937 0,'0'0'1033'0,"0"0"-745"0,0 0-56 0,0 0-32 15,0 0-40-15,0 0-59 0,0 0-45 16,0 0 14-16,0 0 21 0,0 0-35 15,90 105-31-15,-59-91 25 0,11-6 27 16,1-6 13-16,11-2-10 0,-1-6-12 16,8-12-18-16,2-4 8 0,-3-4-24 15,-6 1-10-15,-16 5-5 0,-18 8-19 16,-6 6 12-16,-14 4-12 0,0 2 31 16,0 10-16-16,-22 15 10 0,-14 8-10 15,-15 18 0-15,-5 7 1 0,-11 9-14 0,1 1 19 16,1-5 19-16,11-5 42 15,3-4 95-15,15-9-98 0,7-7-62 0,17-8-17 16,7-8-19-16,5-8-5 0,5-4-12 16,22-6 36-16,6-4 22 0,21-4-4 15,6-14-18-15,13-7 0 0,0 0-15 16,4-6-104-16,-4 6-141 0,-10 0-220 0,-7 9-610 16,-20 6-612-16</inkml:trace>
  <inkml:trace contextRef="#ctx0" brushRef="#br0" timeOffset="7474.42">22470 5441 658 0,'0'0'1015'0,"0"0"-642"0,0 0-107 0,0 0 70 15,0 0 66-15,0 0-105 0,0 0-81 16,0 0-42-16,0 0-4 0,0 0 3 16,-78-73-20-16,78 72-56 0,0 1-42 0,0 0-52 15,0 0-3-15,0 0-77 0,0 0-7 16,7 10-41-16,15 8 56 0,17 10 69 15,0 6 101-15,14 6-69 0,8 2-11 16,-1 1 54-16,13-1-6 0,-3-4-14 16,3 3-2-16,4-3 12 0,8-2-6 15,-5 0 18-15,0-2-9 0,3 3-53 16,-6-3-13-16,10 0 13 0,-4-2 13 16,9-2 49-16,5-1 73 0,5-3-40 0,-3-6-52 15,13-2-19-15,-1-6 16 0,10 0-27 16,-7-2-10-16,7 0-15 0,-4 2 19 15,4-2-22-15,-5 0-3 0,-7 0 3 16,1 0 17-16,-6 0-17 0,2-3 4 16,4-5-2-16,3-2 19 0,-6 0 6 0,12-9-3 15,-3-4 7-15,3-5-16 0,2-5-14 16,-4-3 1-16,1-4-1 0,-1-2 1 16,-8 2-1-16,-5-5-1 0,-5 5 1 15,-7 2-1-15,-12 2-2 0,-4-1 1 16,-13 7-8-16,-10 0 9 0,-5 4 3 15,-11 2 9-15,-3 0-12 0,-8 2 2 16,-1 2 10-16,-4-4 0 0,1 2-9 16,5-5 12-16,0 4-15 0,7-4-3 15,-5 4 2-15,7-4-12 0,3-1-9 0,4 0 20 16,8-2 2-16,3-2-3 16,6-6 3-16,1-3 21 0,9-1-20 0,-9-2 1 15,-1 2 0-15,1 4-2 0,-10 2-1 16,-3 4 1-16,-4 2 0 0,-5 3-12 15,-13 6 9-15,-4 2 0 0,-7 3-9 16,-6 2 9-16,-1 0 1 0,4 4 2 0,-7-2 2 16,2 0 25-16,-2 0 4 0,2-2 5 15,0 0 0-15,1-2 10 0,-1 0-10 16,3-2 79-16,-1-2-36 0,8-2-43 16,-9 2-34-16,1 0 1 0,1 0-1 15,-3 3-2-15,3 2-15 0,-3-2 12 16,-2 4 0-16,-5-2-18 0,5 3-28 15,-5 2-14-15,0-1-64 0,0 1-70 16,-5 0-62-16,-7 0-96 0,-5 0-260 16,0 0-668-16,-15 0-879 0</inkml:trace>
  <inkml:trace contextRef="#ctx0" brushRef="#br0" timeOffset="7847.41">27923 5181 2375 0,'0'0'632'0,"0"0"-354"16,0 0-1-16,0 0 45 0,0 0-67 15,0 0-190-15,0 0 44 0,0 0 68 16,0 0 20-16,236 17-62 0,-159-19-70 16,8-8-28-16,5-7-19 0,2-3-15 15,-5 0 12-15,3-4 7 0,-5-2-4 16,-15 2-18-16,-2-1-1 0,-8 4 0 15,-6 2-13-15,-8 3-5 0,-7 4 38 0,-20 2-18 16,-9 6 1-16,-3 2-2 0,-5 2 18 16,-2 0 0-16,0 0-2 0,0 0 17 15,0 0 53-15,-7 8 106 0,-10 8-71 16,-12 13-78-16,-7 2 5 0,-15 14 0 16,-7 7 13-16,-5 9 6 0,-5 5 14 0,-3 4-8 15,3-1-7-15,8-3-23 16,7-6-28-16,14-5-15 0,0-5-12 0,10-6-4 15,5-7-35-15,12-7-30 0,4-10-43 16,-1-4-79-16,9-6-92 0,0-2-161 16,0 2-517-16,0-2-452 0,0 4-857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4T18:32:34.88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20181 6091 974 0,'0'0'130'0,"0"0"323"15,0 0-60-15,0 0-66 0,0 0-94 16,0 0-30-16,0 0-19 0,0 0-21 15,0 0-22-15,-19-18 6 0,12 16-10 0,4-3-23 16,3 3 0-16,0 1-13 0,0 1-26 16,0 0-22-16,0 0-24 0,0 0-29 15,0 0 13-15,0 0-13 0,0 0-37 16,0 0-14-16,0 0 7 0,0 0 0 16,0 0-12-16,0 0 5 0,0 8 51 15,10 4 3-15,4 6 51 0,3 2-19 0,-4 4-17 16,1 4 8-16,3 4-11 15,0 6-13-15,-2 7 14 0,-1 1-3 0,3 2-13 16,2 5-3-16,-4-1 2 0,2 2-1 16,0 1-2-16,-7 1-11 0,-3-4 15 15,10 4 0-15,-12-1-1 0,2-7-3 16,0-2-8-16,1-3 0 0,-6-5 12 16,5-4 1-16,-7-1 1 0,7-5 1 15,-7-5-3-15,0-3 0 0,5-5 0 16,-5-5 0-16,0-6 1 0,0 0 11 0,0-4 4 15,0 0-3-15,0 0 2 0,0 0 4 16,0 0-16-16,0 0-3 0,0 0-85 16,0-6-104-16,0-2-224 0,-5 2-288 15,-11-14-834-15</inkml:trace>
  <inkml:trace contextRef="#ctx0" brushRef="#br0" timeOffset="3425.74">20327 6099 212 0,'0'0'261'0,"0"0"0"0,0 0-46 0,0 0-173 16,0 0 75-16,0 0 160 0,0 0-69 15,0 0-19-15,0 0-4 0,0 0 23 16,0 0-43-16,-63-28-26 0,53 21-10 15,3 4 0-15,-3-4-13 0,3 4-4 0,-8-2-25 16,8 3 9-16,7 1-7 0,-10 1 26 16,10 0-3-16,-5-2-17 0,5 2-22 15,-4 0-10-15,1 0 9 0,-7 0 17 16,10 0-8-16,-7 0-12 0,7 0-25 16,-7 0-5-16,4 0 1 0,-1 0-9 15,4 0-31-15,0 0-17 0,0 0-11 16,0 0-10-16,0 0 9 0,0 0-9 15,0 0-12-15,0 0-6 0,7 0 12 16,7 2 44-16,-1 1 31 0,1 2-6 0,5-2-9 16,6 4-3-16,1-5-10 0,8 4 126 15,0-4-60-15,5 0-38 0,0 1 0 16,0 0-12-16,2-1-7 0,5 0 4 16,2 2 6-16,-4-2-7 0,2 0 1 15,5-2 2-15,-5 2-2 0,2 2 9 0,-1-4-13 16,1 0 7-16,5 0-16 0,-9 0 16 15,2 0 2-15,2 0-5 0,1-4 5 16,-1 0-2-16,-1-2-16 0,1 2 16 16,-4-4-7-16,-1 1-10 0,3 4-2 15,3-4 2-15,-6 4-1 0,3-4 21 16,3 4-20-16,-5-2 19 0,9 2-8 0,-7-4 5 16,12 4 1-16,-14-6-16 0,9 3 21 15,-2 1-8-15,0-2-4 0,-7-3 0 16,9 4 7-16,-7-2-1 0,5 2 4 15,-3-2 5-15,-2 0-8 0,5 2-17 16,0 0 0-16,-2-2 1 0,-1 2 25 16,5 2-4-16,1-2-5 0,-3 2-7 15,0-2-12-15,-8 2 1 0,-4-1-1 16,7 2 2-16,-10-2-1 0,8 2 2 16,-10 1-3-16,10-5 0 0,-1 6-1 15,-6-1 0-15,-1-3-2 0,-2 3-9 0,2 2 9 16,-4-1 1-16,2 1 0 0,-8 0-21 15,8 0 23-15,-5 0 3 0,5 0 16 16,-2 0-16-16,-1 0 12 0,-2 0 12 0,-2 0-23 16,2 0 17-16,3 0-6 0,-6 0 13 15,1-5-16-15,7 3 6 0,-7 0-2 16,7 2-4-16,-5-1-11 0,-3 1 0 16,1-2-1-16,5 2-2 0,-8 0-13 15,-2 0 15-15,9 0 1 0,-4 0-1 16,2 0-3-16,-3 2-1 0,4-1 4 15,-4-1 2-15,1 2 0 0,2-2 0 16,-2 0 1-16,4 0-3 0,3 0 3 16,0 0 0-16,-2 0 0 0,6 0 10 15,-9 0-11-15,3 0-2 0,-3 0 11 0,3 0-11 16,-11 0-12-16,11 0 9 16,-8 0 1-16,-2 0-1 0,9 0 1 0,-4 0 2 15,0 0 1-15,2 0 2 0,0 0 9 16,2 0-12-16,1 0-1 0,-8 0 1 15,5 0 2-15,-4 0-2 0,-4 0 2 0,1 0-2 16,-5-2 22-16,0 2-22 0,-5-1 0 16,-2-4 1-16,2 5-1 0,-10 0-1 15,6 0 0-15,1-2 0 0,-1 2-2 16,4-2-16-16,-2 2 19 0,-3-1-3 16,2 1 0-16,-1 0 2 0,-1-3 1 15,0 3 1-15,3-2 0 0,-8 2 17 16,3 0-14-16,-5 0 11 0,0 0 3 15,0-2-15-15,0 2 15 0,5-2-16 16,0 1 2-16,-3-2-1 0,1 3-1 16,4-2 10-16,-2 2-12 0,-3-2 2 0,6 2 0 15,-8 0-2-15,0-2 2 0,7 2-1 16,-7-1 1-16,0 1 1 0,0-3 12 16,0 3-12-16,0 0 9 0,0 0 1 15,0 0-11-15,0 0 16 0,0 0-3 0,0 0 6 16,0 0-5-16,0 0 5 0,0 0 0 15,0 0 13-15,0 0 8 0,0 0-27 16,0 0 4-16,0 0-19 0,0 0 0 16,0 0-21-16,0 0 19 0,0 0-38 15,0 0 13-15,0 0 25 0,0 0-68 16,0 8 33-16,10 7 37 0,-3 3 21 16,-2 4-18-16,2-1 10 0,0 4-11 15,1-3 8-15,-6 4-8 0,8 2 11 16,-3-1-1-16,0 1 3 0,0 0-15 15,3 0 0-15,-7 0-2 0,-1 0 2 16,5 2 0-16,3 2 0 0,-5 3-1 16,-3 3 1-16,6 0 15 0,-1 2 1 0,2 1-15 15,-1-3 0-15,4-1 0 0,-2-2 2 16,2 1-3-16,-3 2 0 0,1 3 0 16,7-1 13-16,-7 0-11 0,-1 1 11 0,-1-1-13 15,1-2 0-15,-1 1-3 0,-1-3 3 16,-7 0 0-16,10 0-3 0,-8-2 3 15,3 1 0-15,-5-5 0 0,0-2 0 16,5-4-3-16,0 0 0 0,-1 1-9 16,1-4 12-16,-2-1 1 0,2 0 0 15,-3-3-1-15,5-5-3 0,-7 2 0 16,0-6 1-16,8-2-13 0,-8 0 11 16,0-2-8-16,0 2 11 0,0-4 0 0,2 4-2 15,-2-4 3-15,0 2 1 16,0 0 11-16,0-4 1 0,0 0-10 0,0 0 12 15,0 0 0-15,0 0-3 0,0 0 6 16,0 0 1-16,0 0-1 0,0 0 0 16,0 0-6-16,0 0 0 0,0 0-9 15,0 0 16-15,0 0 5 0,0 0-12 0,0 0 0 16,0 0 0-16,0 0-9 0,0 0 27 16,0 0-14-16,0 0-2 0,-2-4-14 15,-6 0-24-15,-6 2-1 0,4-2 25 16,-2 0 0-16,-5 2 0 0,-5 0-13 15,0 0 11-15,-2-2-7 0,-3 2 8 16,1-2 0-16,-8 2 1 0,2-2 1 16,-4 0 11-16,0 0-12 0,2-1 0 15,-10 2-12-15,8 1 12 0,-8-4 3 16,0 4-1-16,10-3-1 0,-9 2 0 0,-1 3-1 16,5-2 0-16,1 2 2 0,-4 0-2 15,-1 0-10-15,6 0 9 0,3 0 1 16,3 0-1-16,-3 0 1 0,3 0 1 15,-8 0 0-15,7 0 14 0,-2 2-15 0,0-2 15 16,0 0-13-16,-2 0 13 16,2 0-12-16,0 0 24 0,-2 0-27 0,4-2 12 15,-2-3 0-15,-2 2-11 0,0 1 0 16,4-4 0-16,-2 4 1 0,-2 0 0 16,7-1-2-16,-3 1 0 0,3 1-1 15,3 1-6-15,-4 0 7 0,1 0 2 16,-2 0-2-16,-1 0 3 0,6 0-3 0,-8 0 21 15,-5 0-6-15,0 0-14 0,5 0 11 16,-2-2-12-16,2-3 1 0,-5 3 6 16,8 1 4-16,-8 1-10 0,5 0 15 15,-2-2-15-15,-1 2-2 0,-4 0 2 16,5 0 11-16,-1 0-12 0,-4 0-18 16,5 0 18-16,-6 0 12 0,6 0-12 15,2 0 1-15,-2 0-1 0,-1 0 12 16,-1 0-12-16,4 0-11 0,2 0 11 15,-2 0 15-15,8 0 0 0,1 0-15 16,-9 0 0-16,3-5-2 0,2 2-1 16,5 3 3-16,2-2 0 0,7 2 0 0,-2 0-11 15,0-3 11-15,-2 3 0 0,9 0-1 16,-12 0 1-16,5 0 2 0,3 0 1 0,-3 0-2 16,-7 0-1-16,-3 0 0 0,-7 3-39 15,0-1 39-15,5 1 14 0,0 0-2 16,-7 1-11-16,7-4-1 0,-3 0 2 15,3 1 25-15,5-1-26 0,4 0 11 16,-2 0-10-16,1 0-2 0,-6 2-24 16,3-2 24-16,0 0 9 0,7 0-9 15,-3 3-15-15,1-1 14 0,-3 0 1 16,5-2 15-16,-2 0-13 0,-1 0 0 16,3 0-2-16,-9 0 1 0,1 0 0 15,1 0-1-15,-5 0-13 0,2 0 13 0,-4 1 2 16,7 1 1-16,-8 3-3 0,-7-2-1 15,3 4-23-15,-5 1 13 0,4 0 11 16,8-2 0-16,-9 0 0 0,8 2 0 16,-6 0 3-16,2-2 9 0,3 0-11 15,9 0 11-15,-2-2-10 0,-1-2 1 0,6 2 15 16,2-2-16-16,0-2 13 0,7 0-12 16,1 0-3-16,-4 0 2 0,1 0-2 15,3 2-1-15,-6-2 1 0,5 0 1 16,-4 0-1-16,-1 0-10 0,1 0 9 15,-6 0 0-15,6 0-1 0,2 0 1 16,-5 0 1-16,9 0 0 0,-1 0 2 16,2 0 1-16,-1-2 0 0,1 2 16 15,-5 0-19-15,2 0 0 0,-12 0-24 16,10 0 21-16,3 0 3 0,-8 0 2 0,9 0-2 16,-9 0-3-16,8 0 1 0,-1 0 2 15,-2 0 0-15,0 0 0 0,2 0 0 16,10 0 2-16,-10 0 0 0,3-2-2 15,2 2 2-15,0 0-2 0,-2 0-1 16,2 0-1-16,0 0 2 0,-4 0 0 16,1 0 0-16,-1 0-10 0,-3 0 9 0,7 0-1 15,-3 0 0-15,4 0 1 16,1-2 1-16,3 2 0 0,0-2 1 0,0 2-1 16,0 0-12-16,0 0 10 0,0 0-1 15,0 0-12-15,0 0 12 0,0 0-12 16,0 0 0-16,0 0 14 0,0 0 1 15,0 0 1-15,0 0 2 0,0 0 0 16,0 0 12-16,0 0-12 0,0 0-2 16,-2-4 2-16,2-4 9 0,-5-2-12 15,0-5-47-15,5 2 7 0,-7-2 28 0,7 2 10 16,0 1-1-16,0-4-15 0,-7-3 16 16,7 1 0-16,0-4-13 0,-3 0 3 15,3 2-10-15,0 3 7 0,0 4 12 16,0 5 1-16,0 4 0 0,0-1 2 15,0 5 1-15,0 0 14 0,0 0-13 0,0 0 10 16,0 0-12-16,0 0-2 16,0 0-1-16,0 0-12 0,0 0-15 0,0 0-6 15,-5 0-10-15,5 0-27 0,0 0-18 16,-2 0-28-16,2 0-33 0,0 0-29 16,0 0-40-16,0 0-76 0,0 2-188 15,0 3-608-15,17 5-333 0,-27-27 86 0</inkml:trace>
  <inkml:trace contextRef="#ctx0" brushRef="#br0" timeOffset="7826.09">20933 4135 881 0,'0'0'613'0,"0"0"-123"0,0 0-81 16,0 0-77-16,0 0-81 0,0 0-33 15,0 0-43-15,0 0-6 0,0 0-36 16,0 0-36-16,-17-18-37 0,17 18-9 16,0 0-1-16,0 0-8 0,0 0-42 15,0 0 0-15,0 7 12 0,7 6 10 0,-2 10 32 16,9 7-19-16,3 3-19 0,-5 8-16 16,3-1 0-16,0 5 0 0,-3-2 0 15,2 0-2-15,3-5-10 0,-7 1-19 16,2-9-68-16,3-2-130 0,-8-6-215 15,3-4-172-15,2-6-462 0,-3-2-176 0</inkml:trace>
  <inkml:trace contextRef="#ctx0" brushRef="#br0" timeOffset="8152.22">21289 4354 1740 0,'0'0'487'0,"0"0"-74"16,0 0-101-16,0 0-46 0,0 0-68 16,0 0-84-16,0 0-60 0,0 0-10 15,0 0-44-15,-126 111-3 0,126-84-25 16,0 1 6-16,15 0-7 0,1-2-3 16,1-6 29-16,3-2-16 0,-3-6-15 15,0-4 34-15,-3-8 3 0,3 0 61 16,0 0 18-16,-7-16 29 0,0-2 34 0,-3-6 34 15,3-4-28-15,-10 0-64 0,0 0-28 16,0 3-19-16,0 7-6 0,0 2-6 16,-10 2 6-16,3 4-6 0,-1 2-28 15,1 1-25-15,2 4-12 0,5 3-50 16,-5 0-149-16,5 3-126 0,0 12-69 0,0 3-114 16,8 4-479-16,-1-2-128 0</inkml:trace>
  <inkml:trace contextRef="#ctx0" brushRef="#br0" timeOffset="8562.12">21510 4411 1544 0,'0'0'630'0,"0"0"-145"0,0 0-90 0,0 0-31 16,0 0-72-16,0 0-110 0,0 0-113 15,0 0-69-15,0 0-31 0,0 0-16 16,0 0 0-16,-22 76 12 0,31-45 3 15,4-1 31-15,1-2 0 0,3-2 0 16,0-6-1-16,-5-6-14 0,5-4 13 0,5-4-21 16,-10-4 24-16,5-2 2 15,-2-2 27-15,2-8 12 0,0-6-13 0,2 0-9 16,-7-2 0-16,3 2-18 0,-8 2 1 16,-2 5 14-16,0 4-13 0,-5 3-3 15,0-2-25-15,0 4 12 0,0 0 10 16,2 6-29-16,-2 8-12 0,7 4-3 15,3 0 45-15,5 2 2 0,1-2 16 16,-3-3-16-16,8-5-10 0,-8-9 10 16,11-1 6-16,0-8 161 0,3-12 32 0,2-8-18 15,-3-4-42-15,6-4-64 0,-10 0-32 16,0 1-28-16,-1 7-15 0,-6 10-24 16,-5 4-4-16,-3 8-40 0,0 6-84 15,3 0-20-15,-3 0-32 0,3 8-46 16,-3 4-160-16,3 4-322 0,-3 0-583 15</inkml:trace>
  <inkml:trace contextRef="#ctx0" brushRef="#br0" timeOffset="9067.77">22804 4467 1660 0,'0'0'632'0,"0"0"-192"0,0 0-26 0,0 0 12 16,0 0-148-16,0 0-83 0,0 0-50 16,0 0-64-16,0 0-44 0,0 0-34 15,0 0-3-15,-107 56-47 0,100-37 10 16,7-3 24-16,0 2-8 0,0-2 2 16,0-4 0-16,0 0-6 0,7-4-12 15,1-1-5-15,4-6 42 0,-7-1 14 16,7 0 51-16,0-10 19 0,-2-2-3 15,-1-4-15-15,1-2-32 0,4 0-6 0,-14 3-10 16,5 2 13-16,-5 5 9 0,5 4 10 16,-5-1-4-16,0 5 10 0,0 0-4 15,0 2-6-15,0 13-28 0,0 5-18 16,0 8-49-16,5 6 28 0,7-2-1 16,0 1-9-16,10-3-15 0,5-2 9 15,-1-4-49-15,3 0-100 0,3-6-45 0,7-6-119 16,0-4-276-16,-3-4-633 0,-2-4 82 15</inkml:trace>
  <inkml:trace contextRef="#ctx0" brushRef="#br0" timeOffset="9413.84">23303 4606 655 0,'0'0'522'16,"0"0"15"-16,0 0-11 0,0 0-55 16,0 0-124-16,0 0-72 0,0 0-84 15,0 0-90-15,0 0-47 0,0 0-35 16,0 0 9-16,-169 73 39 0,154-35 24 0,8 2-16 15,-3-2-47-15,10-3-18 0,0-7-10 16,0-8-25-16,3-4-19 0,11-8-3 16,-2-6 9-16,3-2 38 0,2-10 41 0,2-16 34 15,1-11 0-15,4-11-36 0,0-10-23 16,-5-8-13-16,6-7 0 0,-8-3-2 16,4-5-1-16,-4 3 1 0,5 1 18 15,0 3-7-15,-5 9 19 0,-2 9-18 16,2 13-12-16,-8 13 2 0,-2 10 19 15,-4 10 59-15,-3 9 24 0,0 1 1 16,0 1-4-16,0 16-7 0,-3 11-55 16,-13 10-28-16,-1 10 19 0,2 10 0 15,3 7-31-15,0 3-6 0,12 3-19 16,0-3-18-16,0 0-25 0,0-5-46 16,14-5-90-16,1-3-118 0,2-14-243 0,-7-10-733 15,6-7-354-15</inkml:trace>
  <inkml:trace contextRef="#ctx0" brushRef="#br0" timeOffset="9809.78">23575 4525 1425 0,'0'0'770'16,"0"0"-217"-16,0 0-133 0,0 0-47 16,0 0-133-16,0 0-98 0,0 0-10 15,-100 109 40-15,93-72-48 0,2-1-93 16,5-2-31-16,0-4-31 0,8-4 0 15,1-5 3-15,6-9-6 0,-3-4-13 0,3-8 7 16,-6 0 40-16,15-18 75 0,-7-11-4 16,8-13-24-16,-13-10-23 0,5-11-8 15,-3-5-4-15,1-5-8 0,-3-1-4 16,-2-2 12-16,7-1 13 0,-10 1 3 16,7 3 2-16,1 5 14 0,-5 7-17 15,-3 9-15-15,0 10-12 0,-7 10 0 16,0 12 40-16,0 10 12 0,0 2-15 15,0 1 37-15,0 5 61 0,-7 2-22 0,7 0-94 16,0 0-19-16,0 19-1 0,0 9 1 16,0 16 2-16,0 15-2 0,0 9 0 15,0 8-2-15,0 8-10 0,0 6-9 16,7 0-19-16,0 2 9 0,3-1-12 0,0-9 4 16,2-9-47-16,0-15-37 15,0-12-72-15,3-13-72 0,2-13-135 0,-5-7-236 16,5-6-601-16,-10-5-64 0</inkml:trace>
  <inkml:trace contextRef="#ctx0" brushRef="#br0" timeOffset="10090.06">23989 4513 303 0,'0'0'1437'0,"0"0"-873"0,0 0-44 0,0 0-103 15,0 0-90-15,-5 103-140 0,5-75-90 16,0 0-27-16,0 1 8 0,0-9-18 16,0-6-28-16,0-8-32 0,0-4 22 0,0-2 62 15,8-6 78-15,6-14 8 0,-6-8-31 16,6-9-35-16,3-3-33 0,-2-2-31 16,2 5-27-16,0 6-13 0,-5 6-31 15,10 5-24-15,-6 8-19 0,-6 4-43 16,10 4-99-16,-6 0-86 0,-4 4-183 15,7 0-281-15,-5 0-701 0,2 8 83 0</inkml:trace>
  <inkml:trace contextRef="#ctx0" brushRef="#br0" timeOffset="10338.37">24370 4621 2044 0,'0'0'686'0,"0"0"-282"0,0 0-66 0,0 0-34 16,0 0-34-16,0 0-150 0,0 0-74 15,0 0 23-15,0 0 9 0,0 0 2 16,29-108-15-16,-29 90-12 0,0 5 18 0,0 3 42 16,0 3 16-16,0 7-46 0,0 0-16 15,-7 0 10-15,-5 10-77 0,-5 10-37 16,-10 8-15-16,10 11 28 0,0 3 5 16,7 0 16-16,1 1-30 0,9-5-7 15,0-6-28-15,0-6-42 0,14-1-100 16,15-10-7-16,8-2-71 0,6-11-125 15,8-2-145-15,5-20 24 0,9-9-503 16,-19 3 333-16,17-22 36 0</inkml:trace>
  <inkml:trace contextRef="#ctx0" brushRef="#br0" timeOffset="10546.15">24927 4417 39 0,'0'0'1290'0,"0"0"-252"0,0 0-477 16,0 0 1-16,0 0-57 0,0 0-118 15,0 0-108-15,0 0-95 0,0 0-65 16,0 0-24-16,0 0 30 0,-198 65 6 0,178-35-40 15,3 4-36-15,0 0-22 0,8 0-2 16,-1 3-10-16,3-7-19 0,2-2-2 16,5-2 0-16,-3-6 2 0,3-2-2 15,0-4-6-15,0-6-21 0,0-2-10 16,0-2-48-16,0-4-73 0,0 0-77 16,0-2-69-16,0-11-104 0,10-10-600 15,5 3-733-15</inkml:trace>
  <inkml:trace contextRef="#ctx0" brushRef="#br0" timeOffset="10799.23">25153 4525 1524 0,'0'0'1282'0,"0"0"-633"0,0 0-75 0,0 0-152 16,0 0-74-16,0 0-115 0,0 0-84 0,0 0-61 15,0 0-27-15,0 0-27 0,-189 116-16 16,182-96-18-16,4 1-9 0,3-2-28 15,0-1 4-15,3-2 18 0,4-2 15 16,7 0 21-16,-4-2-3 0,2 0 19 16,-5 1-10-16,-2-2-3 0,5-1 1 15,-10 0-23-15,0-1-2 0,0-1-19 16,0-5-5-16,0-1-37 0,0-2-57 16,0 0-87-16,-5 0-104 0,0-3-262 15,0-4-628-15,3 4-479 0</inkml:trace>
  <inkml:trace contextRef="#ctx0" brushRef="#br0" timeOffset="11109.31">25352 4777 307 0,'0'0'2001'16,"0"0"-1366"-16,0 0-60 0,0 0-190 0,0 0-59 15,0 0-118-15,0 0-103 0,0 0-12 16,0 0-7-16,0 0-34 0,0 0-52 15,4-4 0-15,-4 4-21 0,0-2 21 16,0-2 27-16,0 0 29 0,0-4 5 16,0 0 6-16,0 0-6 0,0 0 56 15,0 4 68-15,-9-2-81 0,-3 6-16 0,-5 0-31 16,-8 0-57-16,13 6-48 0,-5 8 8 16,0 6-24-16,3 2 13 0,4 5 5 15,8-4 10-15,2 4-10 0,0-1-15 16,12-4-18-16,12-2-37 0,12-2-47 15,6-2 4-15,1-6-48 0,1-3-101 16,7-7-180-16,-3 0-523 0,8-10-105 16,-3-9 406-16,-9 1 602 0,19-18-384 0</inkml:trace>
  <inkml:trace contextRef="#ctx0" brushRef="#br0" timeOffset="11336.71">25916 4641 1900 0,'0'0'1056'0,"0"0"-545"0,0 0-97 0,0 0 6 16,0 0-80-16,0 0-73 0,-191-27-65 15,167 27-92-15,-1 0-40 0,8 7-31 0,-2 4-11 16,0 9-4-16,2 2-6 0,7 6 0 16,-5 5 28-16,13-1-22 0,2 2-6 15,0-2 1-15,0 3-19 0,0-7-1 16,10 0 1-16,-3 0 0 0,3-6 0 16,-8-2-1-16,5-2-11 0,-7-3-1 15,0-5-11-15,0-2-31 0,0-4-33 16,-2-3-9-16,-15-1-49 0,0 0-185 15,0 0-111-15,-5 7-499 0,10-4-332 16,-15 16-372-16</inkml:trace>
  <inkml:trace contextRef="#ctx0" brushRef="#br0" timeOffset="47862.23">26673 5978 179 0,'0'0'108'0,"0"0"381"0,0 0-30 15,0 0-61-15,0 0-132 0,0 0 29 16,0 0 71-16,0 0-54 0,0 0-87 16,0 0-75-16,-44-4 3 0,44 4 12 15,-5 0 3-15,0 0 58 0,5 0 3 16,0 0-82-16,-7 0-48 0,7 0-22 16,0 0-3-16,-2 0-9 0,2 0 3 0,-5 2-16 15,5 0-6-15,-3 0-24 0,3 4-22 16,-4 4 0-16,4 0 3 0,0 7 0 15,0 3-3-15,0 0 2 0,0 8 1 16,0 8-3-16,7 4 15 0,7 8-13 16,-4 9 0-16,-3 1 2 0,3 3-2 15,-3 3 25-15,-2 2-24 0,0 3-1 16,2 5-2-16,-4 9 2 0,-3-1 20 0,0 5 2 16,0-7-9-16,0-4-13 0,0-5-2 15,0-15 0-15,0-6 1 0,0-9 3 16,0-11-4-16,0-10-19 0,0-10 1 15,0-6-7-15,2-1 13 0,3-3 12 16,-5 0 12-16,0-3 34 0,0-1 46 0,2-6 128 16,13 0-53-16,2-6-4 0,5-1-14 15,0 2-149-15,-6 2-464 0,-6 6 403 16,-5 3 43-16,-5 2 18 0,0 2-51 16,0 0 51-16,0 0 0 0,0 0-6 15,0 0-25-15,0 0 7 0,0 0 2 16,0 0 7-16,0 0-15 0,0 0-10 15,5 0 0-15,-5 0 9 0,2 0 4 0,6 0-10 16,-1 0 37-16,0 0 19 16,10-2-19-16,-5 2-1 0,3 0 1 0,4 0 1 15,1-5 2-15,-3 5-2 0,7-1-1 16,0 1 0-16,5-2-1 0,3 2-9 16,-3-2-2-16,2 2 12 0,8 0 1 0,-8 0-1 15,6 0 0-15,-1 0 1 0,-2 0 13 16,-2-3-14-16,4 1 0 0,3 1 2 15,0-3 13-15,7-1-13 0,2 2 1 16,1-2-3-16,6 2 2 0,-1-4 16 16,6 4 7-16,3-4-25 0,5 5-1 15,-5-2 1-15,12 2 27 0,-9 0-24 16,-1 0 0-16,8 1 34 0,-8-2-15 16,6 3-19-16,-3-2 12 0,-8 2 6 15,1-2-21-15,-1 2 3 0,3-2 19 16,-9 1-20-16,-1-2 13 0,-2 1-12 0,2 0-3 15,-4 2-1-15,11 0 1 0,-11 0 1 16,9 0 1-16,-5 2 8 0,6 6 2 16,-9-1 1-16,4 0 8 0,-3-1-21 15,4 2 1-15,4 1 8 0,-9-1-9 16,4-3 0-16,-1 2 0 0,-2-1 12 0,0-2-10 16,-3-4 0-16,1 0 0 0,2 0 11 15,-3 0-11-15,3 0-1 0,-2 0 11 16,2 0-10-16,-3 0-2 0,3 0-1 15,-3 0-2-15,-2 0 3 0,5 0-1 16,5 0 1-16,0 0 12 0,5 1 9 16,-1-1-9-16,3 0-11 0,5 0 24 15,-7-8-24-15,2 3 1 0,4-3 19 16,-6-2-18-16,-5 0-3 0,4 1-2 16,-6 1 2-16,-3 2 2 0,-3 2-2 15,-9 2 2-15,5 1-2 0,-6 1 22 0,1 0-4 16,0 0-3-16,-8 0 3 0,1 3 16 15,4 1-31-15,1 2 0 0,-3 1 9 16,-3-6 0-16,5 3 0 0,1 1-12 16,-3-4 1-16,0-1 14 0,-3 0-12 0,6 0 7 15,-11 0-10-15,3 0-1 0,-4 0 1 16,6 0-1-16,1 0 1 0,-1-1 0 16,5-4 11-16,1 1-11 0,-3 3-3 15,5-2 1-15,-3-1 1 0,3 2 1 16,-1-2 0-16,-4 0 0 0,0 2 1 15,3-4 1-15,-3 4 10 0,-5-4-11 16,7 2-1-16,-9-2 0 0,2 2-1 16,2-2-2-16,-2 4 1 0,1-4-10 15,-6 4 11-15,-2-2-1 0,-1 1 0 16,-4 3-16-16,0 0 18 0,0 0-3 0,-7 0 3 16,-3 0-1-16,-2-1 1 0,-5 1 0 15,0 0 1-15,0 0-1 0,0 0 30 16,0 0-2-16,0 0 2 0,0 0 0 15,0 0 7-15,0 0 2 0,0 0-6 16,0 0 25-16,0-2 20 0,0 2-5 0,-5 0-22 16,-2-2-49-16,-3 0 0 15,-7-2-1-15,3 2 1 0,4-3-2 0,0 2-1 16,-7-4 1-16,0 2 2 0,3-5-2 16,-5-5-2-16,-1-5-19 0,-7-4-9 15,6-6 29-15,-1-4-17 0,-2-7 6 16,-1 0 11-16,6-6-2 0,-5-1 2 15,7-3-12-15,-3-1 11 0,11 0 1 16,-8-2-1-16,2-1 1 0,3-1-10 16,2 0 9-16,3-1 2 0,0-1-2 0,4-1-16 15,-1 3 18-15,4 0-1 0,-3 2 0 16,-2-1-9-16,5 1 10 0,0 4 0 16,0 2 2-16,0 1 1 0,-2 5-1 15,-1 2 10-15,3 3-12 0,0 3 0 16,-4 2 1-16,1 6-3 0,3 4 2 15,-5 2 0-15,5 4 0 0,0 4 0 16,0-1 9-16,0 3-9 0,0 6 0 16,0 0 0-16,0 2 0 0,0 0-2 0,0 2-13 15,0 0 12-15,0 0 0 0,0 0-30 16,0 0 30-16,0 0-24 0,0 0 24 16,0 0-9-16,0 0 0 0,0 0 0 15,0 0-7-15,0 0 16 0,0 0 2 16,0 0 1-16,0 0 1 0,0 0 21 15,0 0 8-15,0 0 0 0,0 0 12 16,0 0-2-16,-2 0 2 0,-5 0 9 0,-6 0-51 16,-3 0-6-16,-6 0-6 0,0 0 12 15,-2 0 0-15,-5 2 2 0,4-2-2 16,-11 0 2-16,-3 0 13 0,5 0-15 16,-5 0 0-16,-4 0 0 0,2 0 3 15,2-2-2-15,-2 0 17 0,4 1-9 16,-6-4-9-16,-1 3-2 0,-2 0 2 0,0-2 0 15,5 2 1-15,-8 2 13 0,1 0-14 16,2 0-3-16,-8 0 1 0,-1 0-8 16,6 0 10-16,-7 2 22 0,10 2-1 15,-7-2-6-15,4 2-15 0,-6-1 1 16,-3-2 6-16,2 3-7 0,-2 1-1 16,-5-4-1-16,2 3 2 0,-9 2 13 0,2 1-13 15,-7-2-20-15,-3 3 20 0,1 1 0 16,1 1 0-16,-1 0 0 0,2 0 0 15,4-2 15-15,4 0-3 0,4-4-12 16,-1 2 0-16,6-4 0 0,-5 2 23 16,12-2-20-16,-7-2-2 0,7 0 35 15,3 0-33-15,2 0 24 0,2 0-25 16,5 0 19-16,-4 0-18 0,6 0 19 16,-4 2-1-16,5 2-21 0,2 0 12 15,2 0-12-15,11 0 0 0,-4-2 6 0,6 0 9 16,7 0-5-16,0-2-8 0,-5 0 14 15,7 2-2-15,-5-2-13 0,3 2 0 16,-5-2 11-16,0 0-12 0,0 0-1 0,-9 0-2 16,-6 0-9-16,3 2-3 15,-12 4 3-15,-3-2 11 0,-2 6 1 0,-5 0-32 16,-2 0 32-16,-3 5 0 0,-7-2-3 16,3 2 0-16,4 1-27 0,5-2 30 15,-2-2 18-15,4 0-17 0,-9 0 1 16,2 0-2-16,3 0 1 0,0-4 19 15,11 0-2-15,8-3 0 0,3-2-1 16,-1-3-17-16,-11 0 0 0,-6 0 10 16,11 0-9-16,8 0-1 0,-1 0 18 0,9 0-17 15,0 0 2-15,-2 0 9 0,0-2-9 16,4-2 16-16,-6 0-19 0,4 2-3 16,-7-2-12-16,-5 2 12 0,-2 2-12 15,4 0 2-15,3 0 13 0,5 0 1 16,-5 0-1-16,-3 2-3 0,-2 4 3 0,-5 2-3 15,5-4-15-15,3 2 18 0,7-4 1 16,2 3 1-16,-5-2 8 0,1 4-10 16,-8-2 0-16,7 2 3 0,3-4-3 15,4 4 1-15,3-6 0 0,0 4-1 16,-4-1-1-16,11-3-2 0,3 1 1 16,4 1 2-16,1-3 0 0,2 0 2 15,-10 0-2-15,10 0 3 0,-7 2-3 16,7-2 0-16,-7 0 0 0,4 0 12 15,3 0 0-15,0 0-9 0,-7 0 9 16,7 0-9-16,0 2 9 0,0-2-9 16,0 0-3-16,0 0 2 0,0 0-2 0,0 0 0 15,0 0-3-15,0 0-15 0,0 0 18 16,0 0-2-16,0 0-1 0,0 0-15 16,0 0 15-16,0 0-9 0,0 0-9 0,0 0-3 15,0 0 6-15,0 0-9 0,0 0-7 16,0 0 4-16,0 0-45 0,0 0-3 15,0 0-13-15,-7 0-15 0,7 0-48 16,0 0-25-16,-3-2-91 0,-2 2-226 16,-2 0-812-16,-15 0-1334 0,66 2 1881 0</inkml:trace>
  <inkml:trace contextRef="#ctx0" brushRef="#br0" timeOffset="49059.53">28505 4343 447 0,'0'0'818'0,"0"0"-145"16,0 0-316-16,0 0-25 0,0 0 86 15,0 0-120-15,0 0-98 0,0 0-45 16,0 0 12-16,0 0-13 0,0 0-34 16,-46 0-39-16,46 0-25 0,-7 0-3 15,7 1-44-15,0 8-9 0,-10 2-1 16,10 6-21-16,-7 3 19 0,7 0 2 16,0 0-1-16,-7-4 1 0,7 0-11 15,0-7 12-15,0-1 16 0,0-6-13 16,0-2 13-16,0 0 30 0,0 0 13 0,7 0 9 15,0-5 28-15,3-9 6 0,12-6 14 16,7-8-11-16,0-6-35 0,2-3-27 16,-4 6-13-16,-5 2-21 0,0 9-9 15,-5 4-15-15,-8 6 0 0,1 4-19 0,-3 2-2 16,-4 2-23-16,6-2-36 0,-1 4-40 16,-1-2-50-16,5 2-57 0,0 0-181 15,3 0-154-15,-3 2-426 0,5 4-82 16,-7-4-52-16</inkml:trace>
  <inkml:trace contextRef="#ctx0" brushRef="#br0" timeOffset="49286.92">28888 4363 316 0,'0'0'1031'0,"0"0"-491"15,0 0-18-15,0 0-132 0,0 0-101 16,0 0-43-16,0 0-30 0,0 0-16 16,0 0-12-16,0 0 17 0,0 0-34 0,146-22-47 15,-146-1-37-15,0 1-35 0,0 2 10 16,0 4-16-16,-10 2-15 0,-7 4 9 15,0 2-37-15,-10 3 40 0,3 5 21 16,5 0-15-16,-6 0-9 0,6 13-16 0,5 1-24 16,-1 10-43-16,10 6-3 0,5 7-3 15,0 1 12-15,0 0-6 0,22 0 6 16,0-3-52-16,7-5-186 0,2-2-88 16,13-10-151-16,-8-8-103 0,10-10-558 15,-12 0-231-15</inkml:trace>
  <inkml:trace contextRef="#ctx0" brushRef="#br0" timeOffset="49659.71">29339 4188 1026 0,'0'0'1085'15,"0"0"-661"-15,0 0-38 0,0 0-65 0,0 0-86 16,0 0-155-16,0 0-65 0,0 0 14 16,-102 106 41-16,97-66 24 0,5 3-43 15,0-5-36-15,0-6 4 0,0-4 0 16,10-3 13-16,-3-13 18 0,-2-2-13 0,3-7 23 15,-4 0 7-15,1-3 8 0,2 0 24 16,8-15 38-16,-5-5-7 0,7-8-38 16,-5-4-21-16,2-4-19 0,-6 2-6 15,-6 4-18-15,-2 1-13 0,0 5 19 16,0 8 0-16,0 2 5 0,0 6 10 16,0 4-3-16,0 2 6 0,0 2-6 15,0 0-13-15,0 2-17 0,0 14-14 16,0 10-1-16,7 15 32 0,1 9 4 15,-8 12-16-15,4 5 3 0,-4 3 4 0,0 2 5 16,-4 1-18-16,-21-5 10 16,8-1 5-16,-9-9-6 0,-1-10-24 0,0-12-25 15,10-9-54-15,-7-16-49 0,5-9-82 16,-5-5-44-16,7-26-172 0,2-13-217 16,10-16-360-16,0 11-591 0</inkml:trace>
  <inkml:trace contextRef="#ctx0" brushRef="#br0" timeOffset="50010.3">29601 4203 1501 0,'0'0'1350'0,"0"0"-810"0,0 0-131 16,0 0 18-16,0 0-64 0,0 0-163 15,0 0-102-15,0 0-19 0,0 0-17 16,0 0-33-16,-100 83-29 0,100-53-21 0,0 0 18 15,0 1-19-15,0-6 1 0,0-4-1 16,13-7 7-16,-4-4-22 0,3-4 37 16,8-6 15-16,-8 0 3 0,5-8 10 15,5-10 33-15,0-10-15 0,-1-7-22 16,-4-3-3-16,0 0-5 0,0 6-4 0,-5 4-12 16,-4 10 0-16,-6 8 14 0,3 5-13 15,-5 5 10-15,0 0 1 0,2 10-10 16,-2 13 32-16,0 13-10 0,0 6 22 15,0 6-10-15,0 5-26 0,3-5-10 16,4-1-2-16,0-7-23 0,5-4-11 16,1-8-31-16,-4-6-116 0,3-8-87 15,0-4-69-15,3-10-124 0,-3-8-198 0,5-5-571 16,-5-34-728-16</inkml:trace>
  <inkml:trace contextRef="#ctx0" brushRef="#br0" timeOffset="50209.22">30076 3711 1102 0,'0'0'1647'0,"0"0"-1045"0,0 0-143 15,0 0 6-15,0 0-48 0,0 0-208 0,0 0-117 16,0 0-49-16,-44 141 18 0,39-91-19 16,1 8-20-16,-6 5-20 0,10 1-2 15,0 4 0-15,-2-1-15 0,2-3-13 16,0-1-70-16,0-10-119 0,0-3-131 0,0-10-99 15,0-9-254-15,2-8-627 0,0-11-488 0</inkml:trace>
  <inkml:trace contextRef="#ctx0" brushRef="#br0" timeOffset="50559.54">30248 4226 2479 0,'0'0'794'0,"0"0"-404"0,0 0 45 15,0 0 9-15,0 0-154 0,0 0-205 16,0 0-39-16,0 0-9 0,0 0-9 0,-87 107-26 16,82-76-2-16,3 7-1 0,-3-1-3 15,5-3 1-15,0-7 0 0,0-9-12 16,0-8-3-16,0-8-19 0,7-2-3 16,3-7 40-16,4-11 19 0,3-7 36 0,0-10-6 15,0-5-16-15,-5-2-17 0,-2 5 20 16,-3 7-11-16,-2 8-24 0,-3 4 0 15,-2 8 23-15,0 6 40 0,0 2 9 16,0 2-24-16,0 0-22 0,0 6 19 16,0 8-36-16,0 10-10 0,8 6-22 15,-8 7 19-15,12 3-15 0,-2-2-18 16,2-2-1-16,0-1-21 0,2-7-57 16,3-6-160-16,0-4-92 0,-7-8-107 15,7-8-141-15,0-2-464 0,-7-6-382 16</inkml:trace>
  <inkml:trace contextRef="#ctx0" brushRef="#br0" timeOffset="50817.16">30517 4192 199 0,'0'0'1593'0,"0"0"-809"0,0 0-177 0,0 0-127 16,0 0-42-16,0 0-170 16,0 0-79-16,0 0-17 0,0 0 3 0,-43 129-65 15,43-96-52-15,0 4-39 0,0-3 5 16,0-6-22-16,9-4 1 0,-4-8 7 15,-3-7-10-15,8-9 0 0,-5 0 1 16,7-12 2-16,5-15 34 0,-2-9 27 16,2-4-18-16,4-4-22 0,-4 2-6 15,0 5-18-15,-5 5-2 0,3 8-19 16,-5 4 3-16,2 6-7 0,0 4-14 16,5 3-7-16,-7 4-21 0,7 3-16 15,0 0 41-15,4 0-81 0,4 0-40 0,4 10-146 16,0 3-147-16,-7 0-560 15,9 7-849-15</inkml:trace>
  <inkml:trace contextRef="#ctx0" brushRef="#br0" timeOffset="51900.72">31290 4160 1593 0,'0'0'724'0,"0"0"-214"0,0 0-93 16,0 0-48-16,0 0-101 0,0 0-51 15,0 0-64-15,0 0-20 0,0 0-27 16,0 0 23-16,10 63-39 0,-10-20-32 15,0 5-33-15,3 7 15 0,-3 5-22 16,4 1-17-16,-4-3-1 0,0-6-15 16,0-6-7-16,0-8-2 0,3-7-35 15,-3-9-116-15,7-6-129 0,-7-10-63 0,0-6-63 16,0-4-55-16,0-18-222 0,0 0-810 16,-7-35 809-16</inkml:trace>
  <inkml:trace contextRef="#ctx0" brushRef="#br0" timeOffset="52075.5">31286 4144 339 0,'0'0'996'0,"0"0"-294"0,0 0-100 16,0 0-197-16,0 0-34 0,0 0-70 16,0 0-24-16,0 0-48 0,0 0 16 15,0 0-44-15,0 0-38 0,75-57-44 0,-51 77-42 16,-5 8-13-16,-7 2-25 0,-4 5-23 16,-1-3-16-16,-7 0-15 0,0-3 0 15,0-6-15-15,-7 0-96 0,-5-5-131 16,-5-6-80-16,7-8-192 0,-7-4-489 0,5 0-879 15</inkml:trace>
  <inkml:trace contextRef="#ctx0" brushRef="#br0" timeOffset="52316.82">31555 4137 1398 0,'0'0'1519'0,"0"0"-947"0,0 0-117 15,0 0-67-15,0 107-104 0,0-73-102 16,0 2-84-16,0-1-40 0,0-5-3 15,4-2-33-15,-1-10-7 0,4-4-15 16,-7-6 0-16,7-6-18 0,-7-2 18 0,5-4 21 16,0-14 13-16,7-10 30 15,3-8-31-15,2-4-19 0,-10 1-13 0,10 5 11 16,-5 6-12-16,-5 8-55 0,1 3-15 16,1 6-7-16,-1 2-30 0,1 1-120 15,-1 6-95-15,4 1-144 0,2 1-235 0,-4 0-621 16,-3 8-195-16</inkml:trace>
  <inkml:trace contextRef="#ctx0" brushRef="#br0" timeOffset="52621.98">31819 4256 313 0,'0'0'2039'0,"0"0"-1433"16,0 0-76-16,0 0-72 0,0 0-24 16,0 0-45-16,0 0-159 0,0 0-86 15,0 0-41-15,0 0-42 0,0 0-61 16,-34 4-15-16,27 12-52 0,7 4 18 0,0 5 9 15,0-3-5-15,0-2 14 0,0-4 10 16,7-4-4-16,-2-4-8 0,0-5-1 16,2-3 0-16,3 0 34 0,-3-5 3 15,5-9 65-15,2-8 8 0,-1-6-21 16,1-4-27-16,-4-1 8 0,-3 3-33 0,3 4 12 16,-10 4-14-16,7 7-1 0,-7 4 0 15,0 4 2-15,0 4 23 0,0 1 5 16,0 2 1-16,0 0-17 0,0 0-14 15,0 0-3-15,0 2-58 0,0 8-21 16,0 1-34-16,0 7 12 0,0 1-93 16,-7 2-89-16,7 2-139 0,0-3-155 15,7 0-405-15,-2-3-463 0,-10-178 435 0</inkml:trace>
  <inkml:trace contextRef="#ctx0" brushRef="#br0" timeOffset="52922.5">32124 4200 362 0,'0'0'1849'0,"0"0"-1216"15,0 0-101-15,0 0-165 0,0 0 17 16,0 0-57-16,0 0-167 0,0 0-43 15,0 0 6-15,0 0-28 0,-138 94-34 16,128-67-30-16,1 1-18 0,1-3-13 16,8 2 0-16,0-3-12 0,8-2-10 0,1-4-8 15,8-1-4-15,-5-7 7 0,5-2-62 16,8-5-28-16,1-3-59 0,3 0 12 16,3-8-35-16,2-7-43 0,-5-8-199 15,2-5-343-15,-9 8-864 0</inkml:trace>
  <inkml:trace contextRef="#ctx0" brushRef="#br0" timeOffset="53247.8">32124 4200 108 0,'121'48'2111'0,"-130"-40"-1391"16,1 2-301-16,-6-2-30 0,4 2 20 16,10 0-123-16,0 0-147 0,0-1-89 15,0-1-48-15,8-3 32 0,8 3 9 0,-3-1 6 16,4-4-21-16,0-1 2 0,2-2-8 15,-2 0 5-15,0-5-5 0,5-5 8 16,-5-8 4-16,0-5-9 0,-5-1-7 16,-3-2-16-16,-1-1 1 0,-8 7-2 15,0 2 17-15,0 5-15 0,0 5-1 16,-8 1 26-16,-1 4-4 0,-1 3 7 16,-9 0-31-16,2 1-7 0,-8 11-5 15,1 8 9-15,-2 5-22 0,9 5 10 16,-5 4 14-16,14 3-11 0,-6-4 12 0,12 0-13 15,2-3-11-15,0-4-10 0,2-6-21 16,12-3-101-16,6-6-122 0,7-2-117 16,4-9-78-16,5 0-300 0,-2-2-690 15,17-19 112-15</inkml:trace>
  <inkml:trace contextRef="#ctx0" brushRef="#br0" timeOffset="53459.39">32757 4142 1023 0,'0'0'1846'0,"0"0"-1144"16,0 0-138-16,0 0-110 0,0 0-37 16,0 0-188-16,0 0-147 0,0 0-9 15,0 0-24-15,-187 86-19 0,175-64-30 16,-5 4-1-16,10 2-23 0,4 1-7 16,3-1 16-16,0-2 2 0,0-2 13 15,0-4 3-15,3-2 0 0,4-4-3 0,-7-5-41 16,0-6-45-16,0-3-84 0,3 0-93 15,4-10-107-15,0-8-145 0,5-6-550 16,-2 2-793-16</inkml:trace>
  <inkml:trace contextRef="#ctx0" brushRef="#br0" timeOffset="53715.52">32987 4216 2183 0,'0'0'1208'0,"0"0"-802"0,0 0 11 16,0 0 14-16,0 0-115 0,0 0-163 15,0 0-74-15,0 0-42 0,0 0-16 16,-199 107-19-16,168-79-2 0,7 2 0 16,-1 6-15-16,-1 0 15 0,9 3 18 15,5-1 1-15,-5-4 8 0,5-2-9 0,7-4-6 16,-3-1-10-16,6-7-2 0,2-7 0 16,0 0-12-16,0-5-18 0,0-4-31 15,-5-4-43-15,5 0-39 0,-2 0-32 16,-6 0-22-16,-1 0-78 0,-1 0-432 15,-2 3-795-15,-10 16-579 0</inkml:trace>
  <inkml:trace contextRef="#ctx0" brushRef="#br1" timeOffset="56008.86">31072 5652 246 0,'0'0'495'0,"0"0"59"16,0 0-212-16,0 0-33 0,0 0 21 15,0 0-42-15,0 0-62 0,0 0-27 0,0 0-26 16,0 0-4-16,10-10-16 0,-10 8 8 16,0 2-38-16,0 0-44 0,0 0 12 15,0 0-19-15,0 0 45 0,0 0-33 16,0 0-12-16,0 0-13 0,0 0 40 15,0 0 22-15,0 0-13 0,0 0-47 16,0 0 19-16,0 0-22 0,0 0-45 16,0 0 27-16,0 0-13 0,0 0-25 15,0 0 10-15,0 2-12 0,0 6 0 16,0 10 37-16,2 10-16 0,6 11-2 16,-6 9-6-16,3 13-13 0,-5 7-12 15,0 6 10-15,0 9 0 0,0 3-17 16,0 2 7-16,0 1-3 0,0-7 3 0,0-1-7 15,0-6 17-15,2-9 1 16,6-6-11-16,9-6-3 0,-8-9 15 0,1-7-2 16,0-6-14-16,-3-6 14 0,3-6-1 0,-6-3-8 15,6-7 11-15,-10-2 0 0,5-5-2 16,0 4 1-16,-3-7 1 0,-2 2 31 16,0-2-10-16,5 0 6 0,-5 0-2 15,0 0-7-15,0 0 13 0,0 0-10 16,0 0 3-16,0 0-24 0,5 0-1 15,10 0-2-15,9-2 3 0,5-5 0 16,19-1 42-16,-2-2-42 0,13 0 31 16,4 0-14-16,0 0-17 0,12 2-1 15,-5 0-11-15,3 3 9 0,-1-2 1 16,1 7 0-16,-5 0-23 0,0 0 13 16,-7 5 10-16,-8 2-18 0,-9 1 20 0,-6 2 21 15,-6-2-6-15,-3 2 1 0,-7-3-16 16,-3-1 1-16,-4-2-1 0,2-3 0 15,-13 1-2-15,4 1 2 0,-8-1 0 16,0-2 2-16,0 0-1 0,0 0 23 0,0 0-12 16,0 0-11-16,0 0 14 0,0 0-12 15,0 0 0-15,0 0 15 0,0 0 0 16,0 0 10-16,0 0-4 0,0 0 0 16,0 0 7-16,0 0 17 0,0 0 4 15,-3-7 6-15,-4-4-4 0,-3-8-54 16,-7-2-15-16,8-6 3 0,-6-1 9 15,8 0-12-15,2-4 12 0,-2-2 1 0,-3-4-14 16,-2-9 16-16,0-3-18 0,5-4 18 16,-1-9-3-16,-1-3 1 0,-1-7 1 15,-2-2 0-15,4-3-1 0,1-2-13 16,7-1 14-16,-2 5-1 0,2 3-10 16,0 5 12-16,0 6 0 0,0 3-1 15,0 5 1-15,0 4 0 0,0 5 1 16,0 9-1-16,0 4 15 0,0 8-12 0,0 2 24 15,0 6-9-15,-5 2-5 0,-5-1 8 16,8 5-9-16,-10 2 9 0,2 1-9 16,-2 1-11-16,-5-3 0 0,-2 3 5 15,-11 2-6-15,-6 4-11 0,0 0 10 16,-8 0 1-16,-9 0-1 0,-5 0-2 16,2 9 3-16,-10-6 0 0,6 4 0 0,-11-4-11 15,4 4 11-15,1-4 1 0,1 2-1 16,9 0-2-16,5 0-13 0,7 3 12 15,10-4-15-15,3 4 0 0,9-2-10 16,0 0 1-16,5 0-52 0,8 0-9 16,1-2-49-16,4 2-120 0,4 0-69 15,0 4-219-15,0 2-109 0,12 0-328 16,-3-2-451-16</inkml:trace>
  <inkml:trace contextRef="#ctx0" brushRef="#br1" timeOffset="56462.64">31446 6081 290 0,'0'0'701'16,"0"0"32"-16,0 0-234 0,0 0-33 0,0 0-49 16,0 0-72-16,0 0-38 0,0 0 11 15,0 0-96-15,0 0-55 0,0 0-22 16,-15 8-22-16,8 0-83 0,-1 6-40 15,-4 6-40-15,3 4 6 0,-1 0 16 0,10-1 15 16,-7-8-16-16,7-2 17 16,0-5 0-16,0-4 0 0,0-4 2 0,0 0 25 15,0 0 64-15,0-9-9 0,17-11-19 16,0-10 28-16,9-12-13 0,1-2-36 16,-8-2-31-16,6 3-9 0,-1 11-3 15,-7 6-24-15,-8 8-10 0,1 8-30 16,-3 6-62-16,3 4-101 0,-3 0-21 15,3 4-32-15,-5 8-105 0,2 2-257 16,0-2-584-16,1-2-318 0</inkml:trace>
  <inkml:trace contextRef="#ctx0" brushRef="#br1" timeOffset="56707.98">31446 6081 254 0,'208'-10'760'0,"-203"10"-125"15,2 0-271-15,0 0-8 0,3 0-56 16,0-5 12-16,9-5-24 0,-4-2-55 0,-1-4-72 15,-2 1-50-15,3-4-26 0,-10 1-7 16,0 2 4-16,-5 2-12 0,0 2 1 16,0 2 60-16,0 1 21 0,-5 6-6 15,0 1-29-15,-10 2-25 0,3 0 0 16,-2 8-43-16,-6 9-49 0,6 10-52 16,4 7 18-16,3 3 13 0,4 1 20 15,3 0-12-15,0-2-11 0,8-6-4 16,4 0-12-16,2-7-55 0,8-8-190 15,2-6-50-15,8-9-96 0,-10-2-310 16,2-8-984-16</inkml:trace>
  <inkml:trace contextRef="#ctx0" brushRef="#br1" timeOffset="56891.5">32042 5675 772 0,'0'0'2037'0,"0"0"-1470"0,0 0-115 0,0 0-3 15,-56 144-124-15,46-89-128 0,1 5-120 16,9 2-13-16,-8 3-24 0,8-5-30 16,-7-2-10-16,7-2-52 0,-2-7-120 15,2-9-124-15,-5-12-102 0,-2-12-192 16,-3-12-395-16,0-4-603 0</inkml:trace>
  <inkml:trace contextRef="#ctx0" brushRef="#br1" timeOffset="57029.13">31814 6083 783 0,'0'0'1562'0,"0"0"-1058"0,0 0-315 16,0 0 44-16,0 0 57 0,0 0-85 16,0 0-110-16,0 0-57 0,0 0-23 15,223 4-15-15,-177-8-47 0,-5 2-224 16,-14 2-229-16,-10 0-888 0,-10 6-320 0</inkml:trace>
  <inkml:trace contextRef="#ctx0" brushRef="#br1" timeOffset="59012.79">24084 5960 434 0,'0'0'827'16,"0"0"-358"-16,0 0-34 0,0 0-60 16,0 0-81-16,0 0-127 0,0 0-62 15,0 0-34-15,0 0 18 0,0 0 29 0,0 0-26 16,-15-10-25-16,15 10-7 0,0 6 29 15,0 4 62-15,0 0-54 0,0 2 20 16,0 0-20-16,0 4-13 0,8 2 19 16,-8 9-1-16,0 5-3 0,0 12-19 0,0 12-18 15,-8 11-13-15,-9 11-27 16,5 13-19-16,-5 5 9 0,0 5 13 0,10-3 15 16,5-7-10-16,2-10 4 0,0-11-13 15,0-12-2-15,0-10-5 0,9-5-14 16,1-13 0-16,2-4-2 0,0-9-13 15,-2-6 3-15,-8-2 12 0,6-8-4 16,-1 1 2-16,-5-2-11 0,13 0 13 16,2 0 52-16,5 0-12 0,4-3 21 15,8-6-18-15,10 5-28 0,12 0-15 0,-3 2-15 16,17 2 13-16,3 0-16 16,5 10 14-16,4 0 2 0,-2 4 2 0,-2 1 0 15,-11-2 16-15,9 2-16 0,-11-5 3 16,-4-2 9-16,-11-2 3 0,-3-2 19 0,-6-4-13 15,-5 0 16-15,-7 0-16 16,-5-2 6-16,-7-4 16 0,-2 2-10 0,2 0-20 16,-12 2-10-16,2 2-3 15,-5-2 0-15,6 0-15 0,-8-1 13 0,0 3-1 16,0 0 0-16,0 0 3 0,0 0 12 16,0 0 19-16,0 0 11 0,0 0 4 15,0-1-1-15,0-1-5 0,0 0 2 16,-8-4-33-16,4-1-9 0,-1 4-15 15,0-4 14-15,5 4-29 0,0 1 12 16,-5 2 0-16,5 0-7 0,0 0 4 16,0 0-12-16,0 0 8 0,0-5-8 15,0 0 21-15,0-5-13 0,0-3 13 16,0 1 1-16,0 0 11 0,0-2 2 0,0 2 0 16,0 0 1-16,0-1-2 0,0 2-1 15,0 1-18-15,0-2 17 0,5-3 0 16,-5 4-23-16,5-1 21 0,-5 2-16 15,0-3 19-15,0 8 2 0,0-2-2 16,0 5-17-16,0 1 15 0,0 1-25 0,5 0-16 16,-5 0 13-16,2 0-7 15,-2 0-3-15,0 0 13 0,0 0-1 0,0 0-5 16,0 0 20-16,0 0-8 0,0 0 21 16,0 0 10-16,0 0 2 0,2 0 25 15,-2 0 9-15,0 0 3 0,0 0 21 16,0-7-12-16,0-3 18 0,-9-6-30 0,-3-8-46 15,2-4-25-15,-7-6 25 0,2-3 0 16,3-1-3-16,-5-2 2 0,0-3 1 16,8-3 1-16,-6 0 11 0,1-4-9 15,-3 0 12-15,-3-5-14 0,3 1 0 16,5-3 20-16,-5 1-18 0,0 4 8 16,3-1-10-16,4 9 0 0,-2 6 1 15,5 8-2-15,-3 8 0 0,10 6 0 16,0 6 27-16,-7 3-25 0,7 4 23 0,0 3-10 15,0-2-15-15,0 2 0 0,0 0-27 16,0 0-4-16,0 0-5 0,0 0 5 16,0 0-5-16,0 0-7 0,0 0 1 15,0 0 11-15,0 2 20 0,-8 6 11 0,8 0 21 16,-2-3-5-16,-3 4 11 0,3-3-3 16,-3-2 7-16,5-3-1 0,-3-1 1 15,3 3-7-15,0-3 0 0,0 0-12 16,0 0 7-16,-2 0-4 0,2 0 6 15,0 0-18-15,-5 0 33 0,0 0-17 16,-12-6-19-16,3-1-15 0,-3 2 13 16,5-3 2-16,-13 0 22 0,6-1-7 15,-3-1 3-15,-7 0-16 0,2 0-1 16,-6 0 23-16,-9 0-24 0,-4 2 0 0,-12 2 0 16,-3 0-30-16,-9-2 30 0,2 2-29 15,3 2 28-15,-1-2 0 0,13 4-2 16,7 2 1-16,5-2-17 0,9 2 7 15,6 0-6-15,4 0-6 0,15 2-22 16,-3 6-54-16,0 2-68 0,3 2-85 0,0 4 25 16,4-4-53-16,3 5-147 0,0-2-78 15,0 1-89-15,10 1-382 0,-3-5-243 16,3 4 571-16</inkml:trace>
  <inkml:trace contextRef="#ctx0" brushRef="#br1" timeOffset="59532.37">24414 6573 424 0,'0'0'1129'15,"0"0"-619"-15,0 0-102 0,0 0 40 16,0 0-70-16,0 0-32 0,0 0-128 16,0 0-20-16,0 0-23 0,0 0-4 0,0 0-50 15,-78-40-69-15,78 40-52 0,0 8-37 16,0 6-28-16,0 4 31 0,0 0-22 16,0-1 56-16,0-5-15 0,0-6-19 15,0-6 34-15,0 0 43 0,0 0 50 0,2 0 18 16,6-10 7-16,9-8 38 0,-5-10-15 15,5-2-74-15,5-3-36 0,-3 3-28 16,-2 4-3-16,-7 7-12 0,4 6-13 16,-4 3-8-16,-10 2-38 0,7 6-45 15,3-3-124-15,-5 5-104 0,7 0-20 16,-3 0-78-16,8 2-243 0,-4 4-426 16,-6 3-223-16</inkml:trace>
  <inkml:trace contextRef="#ctx0" brushRef="#br1" timeOffset="59756.89">24639 6517 303 0,'0'0'799'0,"0"0"-337"16,0 0-111-16,0 0 58 0,0 0-25 16,0 0-53-16,0 0-85 0,0 0-1 15,0 0 18-15,0 0-84 0,0 0-62 0,87-70-46 16,-84 54-24-16,-3 2-13 0,0-1-2 16,0 5-1-16,-3 2 18 0,-4 5 23 15,-8-2-13-15,3 5 39 0,-10 0 47 16,-4 13-99-16,6 2-40 0,1 8-6 15,4 1-12-15,6 4-9 0,6 5-7 16,3-4-6-16,0 6 6 0,3-5-2 16,14-2-38-16,0-4-68 0,2-4-194 15,5-6-77-15,5-5-76 0,-7-6-539 16,5-5-538-16</inkml:trace>
  <inkml:trace contextRef="#ctx0" brushRef="#br1" timeOffset="59937.8">24935 6262 627 0,'0'0'1261'16,"0"0"-632"-16,0 0-114 0,0 0-104 0,-15 142-59 15,13-91-139-15,2-3-93 0,0 4-54 16,0 1-41-16,0 0-25 0,0-3-13 16,0-6-144-16,0-6-170 0,0-12-184 15,-15-10-493-15,5-8-321 0</inkml:trace>
  <inkml:trace contextRef="#ctx0" brushRef="#br1" timeOffset="60060.47">24692 6588 1441 0,'0'0'1034'0,"0"0"-799"0,0 0 0 16,0 0 72-16,0 0-97 0,0 0-99 16,209 36-76-16,-156-36-9 0,0 0-14 15,-4 0-12-15,-3 0-91 0,-2 0-327 16,-18 0-700-16,-2 2-694 0</inkml:trace>
  <inkml:trace contextRef="#ctx0" brushRef="#br2" timeOffset="63248.88">28748 5835 760 0,'0'0'1045'0,"0"0"-588"15,0 0-108-15,0 0-4 0,0 0-96 16,0 0-67-16,0 0-80 0,0 0 12 0,0 0 9 16,-20 123 29-16,20-78-49 0,0 5-14 15,0 8-8-15,0 6 0 0,0 11 0 16,0 3-7-16,0 11 7 0,0 1-4 16,0 1-15-16,0 2-19 0,-7-9-42 15,2-8 21-15,0-9-22 0,5-11 3 16,0-8 22-16,0-11-25 0,0-9-4 15,0-8-11-15,5-2 0 0,7-6-35 16,3-2 13-16,7-2 22 0,2 0 12 0,2 0 3 16,18 2 0-16,0 0 28 0,16-2-10 15,3 1 1-15,17-4 8 0,3 5-25 16,4-2-2-16,8 2 0 0,-3 3 0 16,-7-3-38-16,-5-2 38 0,-15 2 50 15,-12-4-48-15,-16 2-2 0,-16-2 0 16,-6-4 0-16,-10 0 0 0,-5-2 45 15,0 0 112-15,0 0-8 0,0-9 28 0,-10-2-70 16,-12-9-86-16,-4-8 12 0,-3-9-33 16,-3-9-3-16,3-10-16 0,2-11-8 15,6-9 25-15,1-9 2 0,6-7-1 16,4-3-9-16,7-3 0 0,1-3 10 16,-3 0 1-16,5 5-1 0,0 3-1 0,-2 9-1 15,2 6 1-15,0 7-1 0,0 13 0 16,0 11 0-16,0 11-9 0,0 14 11 15,0 4 16-15,0 8-13 0,0 4-3 16,0 2-1-16,0 2-1 0,0-1 0 16,0 2 1-16,0 1-15 0,0 0-6 15,0 0 22-15,0 0 15 0,0 0-14 16,0 0 30-16,0 0 14 0,-10 0 50 16,-14 6 20-16,-13 4-97 0,-6 2-18 15,-18 6-19-15,-4 0 19 0,4 2 3 0,-9-2 18 16,9-1-18-16,-2-4-1 0,3 0 1 15,16-3-3-15,8-5 0 0,7 2-14 16,9-1-50-16,13-2-33 0,7 6-58 16,0 4-80-16,0 6-87 0,22 2-164 15,4 4-245-15,-6-6-563 0,21 17-601 0</inkml:trace>
  <inkml:trace contextRef="#ctx0" brushRef="#br2" timeOffset="64291">29184 6477 365 0,'0'0'1125'0,"0"0"-812"0,0 0 47 15,0 0 31-15,0 0-40 0,0 0-81 16,0 0-38-16,0 0-51 0,0 0-29 0,0 0-23 15,0 0-10-15,-56-20-27 0,56 20 14 16,0 0 3-16,0 0-56 0,0 0 9 16,0 0-25-16,0 0-20 0,0 2-17 15,0 6-9-15,0 0 9 0,0 4 49 16,0 4-24-16,0 2-4 0,3 2 4 16,4 7 9-16,-5 3-9 0,6 4 18 15,-1 5-9-15,3 1-10 0,-3 1 4 16,3 6 3-16,-1-1-10 0,1 5 4 15,7-1 15-15,2 4-7 0,-2-2-8 16,7 3 5-16,1-3 19 0,1-2-30 0,1-1 20 16,0-3 1-16,-1-6-16 15,-4-2 7-15,7-2-16 0,-4-1 3 0,1-5-15 16,1 0 0-16,2-2-1 16,-2-2 7-16,2-1-9 0,2-3-3 0,-7-2 3 15,8-4-2-15,-5-2-11 0,2-4 10 16,2 0-12-16,3-4 14 0,3-4-12 0,-4-2 11 15,4 0 3-15,-8-4-1 0,10-10 15 16,-5-2 16-16,2-8-28 0,-2-4 39 16,0-7-23-16,2-7-7 0,-2-4 12 15,-5-4-23-15,3-6 2 0,7-4-3 16,-8 1 0-16,10 2-2 0,-4 7-31 16,-1 4 17-16,-7 10-5 0,10 4 0 15,-13 7 6-15,-1 7-19 0,1 2 31 16,-6 4-27-16,-1 4 11 0,3 2-2 0,-5 0 9 15,5-2 12-15,0 1 0 0,-5-3 2 16,2-2 25-16,-2-4-5 0,7-2 14 16,-2-2-24-16,0 0-10 0,0 0 1 15,-1 0 8-15,-4 0-11 0,3 2-1 16,-1 1-18-16,-2 4 7 0,0 0 9 0,-2 1-21 16,2 2 8-16,-5 2 16 0,-3 2 0 15,-1 2-1-15,-1-2-22 0,-7 4 23 16,7 0 2-16,-7 2-2 0,0 0-1 15,0 0-2-15,0 0-21 0,0-2 12 16,0 2 12-16,0 0 0 0,0 0 0 16,0 0 2-16,0 0 20 0,0 0-22 15,0 0 0-15,0 0-40 0,0 0-21 16,-7 0-62-16,-8-4-58 0,-4 0-342 0,-8-4-241 16,6 2-527-16,-18-8-734 0,167 50 1939 0</inkml:trace>
  <inkml:trace contextRef="#ctx0" brushRef="#br2" timeOffset="64572.19">30379 6535 2327 0,'0'0'712'0,"0"0"-361"0,0 0-78 16,0 0 48-16,0 0-60 16,0 0-69-16,0 0-50 0,0 0 0 0,184 79 2 15,-99-97-46-15,10-10-43 0,4-10-15 16,5-7-12-16,-2-8-27 0,-5 3 1 0,-10 0-2 15,-9 6-2-15,-18 8-1 0,-14 7 1 16,-19 13-11-16,-15 9-11 0,-2 7-7 16,-10 3 31-16,-10 19 57 0,-14 21-2 15,-12 15-36-15,-6 17 2 0,-11 11 22 16,5 8-7-16,-8 6-8 0,3-8 14 16,-3-5-2-16,10-16-37 0,9-14-3 15,6-16-64-15,14-20-67 0,7-9-107 16,8-9-138-16,-3-3-244 0,5-6-629 15,-5-13-1208-15</inkml:trace>
  <inkml:trace contextRef="#ctx0" brushRef="#br2" timeOffset="65051.1">29860 5821 1144 0,'0'0'719'16,"0"0"-359"-16,0 0-43 0,0 0 6 16,0 0-60-16,0 0-46 0,0 0-17 0,0 0 68 15,0 0 25-15,0 0-59 0,0 0-45 16,-12-2-118-16,-22 58-31 0,-9 19 25 15,-16 16 8-15,1 13-14 0,-2 9 57 16,4 1-12-16,3 3-3 0,9-6-43 16,12-9-58-16,3-15-22 0,12-15-36 15,3-17-58-15,11-17-46 0,3-10-99 16,3-16-99-16,19-10-111 0,9-8-164 16,-4-15-170-16,29-48-831 0</inkml:trace>
  <inkml:trace contextRef="#ctx0" brushRef="#br2" timeOffset="65216.21">30517 5547 209 0,'0'0'2724'0,"-94"113"-2143"0,35-37-214 16,-11 23 84-16,-10 22-65 0,3 14-80 0,-3 6-135 16,7 3-64-16,10-5-28 0,10-10-30 15,16-16-49-15,20-25-3 0,17-22-95 16,0-21-36-16,27-27-67 0,9-18-94 15,15-28 61-15,10-28-55 0,9-25-211 16,15-17-533-16,-25 15-555 0</inkml:trace>
  <inkml:trace contextRef="#ctx0" brushRef="#br2" timeOffset="65376.42">30895 5854 1600 0,'0'0'1303'0,"-70"124"-858"0,24-41-27 0,-7 19 28 16,-8 19-74-16,0 6-101 0,6-3-103 15,6-1-58-15,8-8-30 0,14-15-49 16,18-19-31-16,9-25-88 0,2-26-102 16,32-28-95-16,7-22-15 0,20-36 14 15,-1-30-250-15,13-19-443 0,-15 14-361 0</inkml:trace>
  <inkml:trace contextRef="#ctx0" brushRef="#br2" timeOffset="65524.23">31353 5688 676 0,'0'0'992'0,"0"0"-570"0,0 0 77 15,0 0 127-15,0 0-140 0,-63 141-30 16,20-50-139-16,-8 15-64 0,-2 13-53 16,-6 6-78-16,1 6-3 0,12-5-46 15,0-3-49-15,12-13-24 0,17-13-76 0,7-25-37 16,10-19-119-16,0-29-181 0,22-24-260 16,0-4-625-16,7-57-1083 0</inkml:trace>
  <inkml:trace contextRef="#ctx0" brushRef="#br2" timeOffset="65726.09">31976 5725 2334 0,'0'0'1483'0,"0"0"-1141"0,-92 139-53 15,53-79 63-15,1 12-77 0,-1 3-143 16,12-1-87-16,-2-7-20 0,10-7-25 15,16-9-74-15,3-12-112 0,0-10-111 0,22-18-145 16,7-11-247-16,-9-3-557 0,21-54-872 16</inkml:trace>
  <inkml:trace contextRef="#ctx0" brushRef="#br2" timeOffset="65918.55">32459 5547 1144 0,'0'0'1954'0,"0"0"-1410"0,-66 159-40 15,32-78-76-15,-9 17-65 0,-6 13-168 0,3 6-82 16,0 5-58-16,3 5 15 0,1-2-9 16,8-4-34-16,8-15-27 0,16-13-55 15,3-22-51-15,7-28-43 0,7-26-160 16,10-19-204-16,5-34-89 0,2-3-1052 0,-5-55-416 16</inkml:trace>
  <inkml:trace contextRef="#ctx0" brushRef="#br0" timeOffset="91248.79">21333 7662 323 0,'0'0'1057'0,"0"0"-530"0,0 0-197 0,0 0-9 16,0 0 26-16,0 0-90 0,0 0-91 15,0 0-42-15,0 0 47 0,0 0 69 16,-92 50-16-16,70-27-75 0,-3 5-114 15,-1 2-17-15,-8 8-2 0,5 0 18 0,-3 0 22 16,6 0-16-16,6-3-28 16,3-7-12-16,10-4-12 0,7-6-10 0,0-2-18 15,0-8-19-15,17-4 44 0,10-4 15 16,-1 0 62-16,-1-2 37 0,-4-3 18 16,-6 0-30-16,-8 2-84 0,0 0-3 15,-7 3-13-15,0 0 13 0,0 0 21 16,0 13-20-16,0 5 53 0,-14 4 8 15,-1-1-25-15,-6 2-23 0,4-5-14 0,-8-6-22 16,8-2-21-16,-2-4-6 0,4-4-37 16,6-2-90-16,6-2-116 0,-2-12-234 15,5 4-465-15,5-18-524 0</inkml:trace>
  <inkml:trace contextRef="#ctx0" brushRef="#br0" timeOffset="91569.02">21531 7551 1072 0,'0'0'1714'0,"0"0"-1217"15,0 0-68-15,0 0-102 0,0 0-74 16,0 0-125-16,0 0-73 0,-60 125-11 0,38-71 27 16,5 9 27-16,7-1-24 0,-2 2-28 15,3-1-15-15,4-7-31 0,2-10-22 16,3-9-18-16,0-14 10 0,0-8-13 15,0-11-7-15,0-4 47 0,10-2 3 16,4-10 102-16,13-10 8 0,5-6-24 16,-3-3-34-16,-3 1-29 0,4 8-23 15,-14 4-1-15,1 4 0 0,-9 10-29 16,-1 4-25-16,-2 0 24 0,2 12 31 16,-2 8 16-16,0 8-16 0,2 6-79 0,-5-2-102 15,-2 3-116-15,5-7-204 16,-2-8-626-16,2 4-908 0</inkml:trace>
  <inkml:trace contextRef="#ctx0" brushRef="#br0" timeOffset="91844.77">21851 7909 691 0,'0'0'1941'0,"0"0"-1258"0,0 0-208 0,0 0-104 0,0 0-119 15,0 0-112-15,0 0-60 0,0 0-49 16,0 0-13-16,0 0-3 0,-101 111 1 15,101-93-16-15,0-2-1 0,0-4-24 16,9-2 24-16,-1-2-20 0,4-6 2 16,0-2 19-16,2 0 65 0,-2-10 24 15,10-3-40-15,-7-4-9 0,2 5-13 16,-10 2 19-16,-7 4 6 0,0 6-49 0,5 0 16 16,-5 2-17-16,0 16 28 0,0 12 16 15,0 8-9-15,-5 7-13 0,5 1-8 16,-7 0-16-16,7-4-30 0,0-4-25 15,0-5-40-15,7-5-141 0,5-8-171 0,-2-3-188 16,0-9-207-16,11-8-1048 0</inkml:trace>
  <inkml:trace contextRef="#ctx0" brushRef="#br0" timeOffset="92157.53">22045 8133 2085 0,'0'0'740'0,"0"0"-330"0,0 0 64 15,-102 127-59-15,73-81-138 0,12-2-144 16,8 0-84-16,-1-6 7 0,10-9 6 16,0-9-62-16,0-6-34 0,10-12-22 0,9-2 53 15,5-25 3-15,5-15 68 16,10-14-19-16,-7-14-27 0,7-9-21 0,-1-5-1 16,1-5-1-16,-3-2-12 0,-2 3-2 15,-7 8 13-15,-3 3 2 0,-2 17 0 16,-5 12 21-16,-10 11-20 0,1 17 15 15,-4 10 58-15,-1 8 51 0,-3 0-33 16,0 18-37-16,-3 15-6 0,-16 9 5 0,2 14-8 16,-5 9-21-16,0 7-25 0,10 5-16 15,-2-3-17-15,11 2-22 0,3-5-46 16,0-7-82-16,10-1-106 0,7-9-108 16,0-12-321-16,0-9-791 0,2-13-247 0</inkml:trace>
  <inkml:trace contextRef="#ctx0" brushRef="#br0" timeOffset="92423.35">22453 8195 342 0,'0'0'1467'0,"0"0"-874"0,0 0-3 16,0 0 0-16,0 0-98 0,0 0-159 15,0 0-255-15,0 0-10 0,0 0 33 16,0 0-11-16,-105 103-29 0,96-73-49 16,9-6-12-16,0-2-15 0,0-5-25 0,0-6 3 15,4-2-21-15,9-9 39 0,4 0 19 16,2-17 80-16,8-9 22 0,-1-12-53 15,6-7-19-15,-6-5-5 0,-4 2-22 16,0 2-3-16,-10 6 0 0,3 7 0 16,-8 11 14-16,-7 8 11 0,0 8-22 15,0 4-2-15,0 2 0 0,0 0-1 16,0 4-101-16,-5 11-117 0,3 5 39 16,-8 1-98-16,3 8-156 0,7-5-174 15,0-6-764-15,0 6-424 0</inkml:trace>
  <inkml:trace contextRef="#ctx0" brushRef="#br0" timeOffset="92815.65">22782 8123 1990 0,'0'0'1066'15,"0"0"-721"-15,0 0 54 0,0 0-59 0,0 0-123 16,0 0-136-16,0 0-78 0,0 0 41 15,0 0 2-15,-70 106-32 0,70-90-14 16,0 1-2-16,0-7-29 0,10-2-24 16,-3-8-1-16,12 0 56 0,-2-17 28 15,12-9 34-15,-2-8-19 0,7-10-28 0,-7-2-15 16,2 1-3-16,-8 7-28 0,-4 10 19 16,-9 8-13-16,-1 10-21 0,-7 8 27 15,0 2-9-15,0 2-68 0,0 16 0 16,0 10 96-16,-7 10 31 0,4 9 50 15,-2 3 55-15,5 2 34 0,0-4-22 16,0-8 15-16,0-11-60 0,8-11-20 16,-6-10-34-16,3-4 24 0,-3-4 39 0,6 0 74 15,4-12-2-15,2-6 31 16,-2-6-76-16,10-9-85 0,-5 1-45 16,3-4-9-16,-3 4-30 0,7 1-24 0,-5 8-46 15,-2 3-54-15,7 5-73 0,-7 7-80 16,5 6-127-16,-7 2-240 0,2 2-510 0,0 21-569 15</inkml:trace>
  <inkml:trace contextRef="#ctx0" brushRef="#br0" timeOffset="93178.84">23715 8054 1603 0,'0'0'669'0,"0"0"-175"15,0 0-23-15,0 0-38 0,0 0-94 16,0 0-78-16,0 0-26 0,0 0 9 16,0 0-36-16,0 0-101 0,0 0-67 15,-99-26-37-15,82 51-2 0,-2 5 33 0,7 0-1 16,-1 6-30-16,6-4 21 0,7 0 4 15,0-2 15-15,0-1-10 0,7-6 7 16,6 2 14-16,-1-7 4 0,0 2 15 16,-2 0-7-16,4-2-20 0,-7 2 2 15,-7-2-8-15,0 0-7 0,0-1-15 16,0-7-18-16,0 0-32 0,-14-8-44 16,4-2-54-16,-9-2-125 0,2-16-133 15,2-11-217-15,-2-9-190 0,8 6-737 16,-6-32-437-16</inkml:trace>
  <inkml:trace contextRef="#ctx0" brushRef="#br0" timeOffset="93378.7">23766 7827 2546 0,'0'0'964'0,"0"0"-481"0,0 0-46 16,0 0-64-16,-5 108-43 15,-2-69-120-15,0 3-67 0,0 0-6 0,-1 1-1 16,-1-5-52-16,6 0-50 0,-2-2-4 15,3-4-11-15,0 3-19 0,-3-5-36 16,0-4-43-16,5-4-66 0,0-4-79 16,-7-8-96-16,7-4-136 0,-8-6-257 15,8-4-377-15,-7-22-841 0</inkml:trace>
  <inkml:trace contextRef="#ctx0" brushRef="#br0" timeOffset="93748.6">23909 8159 962 0,'0'0'453'0,"0"0"-353"16,0 0 109-16,0 0-161 0,0 0-35 16,0 0-13-16,0 0-51 0,0 0 35 0,0 0 16 15,0 0 55-15,0 0 118 0,136 10 67 16,-136-18 31-16,0 6 29 0,0 0 2 16,-2 2-14-16,-8 0-63 0,-14 4-82 15,-1 12-36-15,4 4 3 0,-11 6-29 16,3 4 39-16,-5 7 39 0,10 1-4 15,5-2-46-15,2 1-42 0,9-9-26 16,6-8-35-16,2-7-6 0,0-4-50 16,17-9 50-16,9 0 59 0,1-14 33 15,7-11-27-15,2-9-7 0,1-8-30 16,-6-2-25-16,3 2-1 0,-7 4-2 16,-10 5 0-16,0 13 20 0,-17 8 26 0,5 4-12 15,-5 8 5-15,0 0 53 0,0 0 90 16,0 12-54-16,-12 12-101 0,-5 6-5 15,-3 8 8-15,6 2 9 0,4 5-38 16,0-9-1-16,10 1-39 0,0-7-31 0,5-4-70 16,12-4-100-16,7-8-82 0,8-6-163 15,-10-4-657-15,26-12-784 0</inkml:trace>
  <inkml:trace contextRef="#ctx0" brushRef="#br0" timeOffset="93973.63">24571 7817 2587 0,'0'0'975'0,"0"0"-499"0,0 0 50 15,0 0-121-15,0 0-124 0,0 0-92 0,0 0-53 16,-172 117-9-16,153-77-24 0,2 6-27 16,-10 2-25-16,12 7-24 0,3-1-25 15,0 4 13-15,7-1 1 0,0 1-16 0,5-4-45 16,0-4-30-16,5-7-73 0,5-11-86 15,7-6-140-15,0-14-200 0,10-8-398 16,-15-4-278-16,12-26-487 0</inkml:trace>
  <inkml:trace contextRef="#ctx0" brushRef="#br0" timeOffset="94342.99">24753 8103 1580 0,'0'0'527'0,"0"0"-213"0,0 0 37 16,0 0-29-16,0 0-54 0,0 0-97 16,0 0-19-16,0 0 12 0,0 0 21 15,0 0-49-15,0 0-65 0,-53 38-68 16,53-38-3-16,0 0 0 0,0 0 37 16,0 0-22-16,0 0 1 0,0 0 40 0,0 0 31 15,0 0 52-15,0 0 15 16,0 0-47-16,0 2 6 0,0 2 1 0,-8 2-14 15,-9 8-36-15,8 0-39 0,-13 4 17 16,2 5 7-16,1-2-7 0,-5 6-8 16,0-5 23-16,2 2 4 0,-3-4 24 0,6-2-34 15,2 0-27-15,3-4 1 0,6 1 2 16,1-5 3-16,5 0-30 0,2 0-13 16,0 0 13-16,2 0 1 0,13 6 26 15,9-2 0-15,-2 2-24 0,7-2 13 16,0 2-16-16,2 0-20 0,-2-2-49 15,3 0-37-15,-5-2-82 0,2 3-82 16,-5-2-165-16,-5-3-568 0,-9 9-586 0</inkml:trace>
  <inkml:trace contextRef="#ctx0" brushRef="#br0" timeOffset="96017.86">24181 8159 215 0,'0'0'528'0,"0"0"4"0,0 0-168 15,0 0-49-15,0 0-143 0,0 0 58 16,0 0-17-16,0 0-26 0,0 0-55 0,0 0-42 15,-141 94 48-15,136-75-4 0,5-1-22 16,0 2 18-16,0 6 13 0,0 0 18 16,0 0-23-16,0 2-2 0,0-2 17 15,0 1-10-15,-2-5-29 0,2-4-33 16,-5-2-16-16,0-4-16 0,5-4-3 0,0 2-6 16,0-2-25-16,0 0-12 0,0 1 13 15,0-4 2-15,0 5-15 0,0-2 34 16,5 2-35-16,10-2 23 0,-6 1 11 15,8-3-17-15,-2-2 2 0,2 0 4 16,0-2-22-16,-5-2 9 0,7 0-12 16,-7 0-45-16,1 0-145 0,-6-5-97 15,-5 2-146-15,3-4-224 0,-5 4-672 16,0-7-726-16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4T18:34:29.6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2447 11876 7 0,'0'0'55'0,"0"0"-22"0,0 0-17 15,0 0-16-15,0 0 0 0,0 0-20 16,0 0-3-16,0 0 10 0,0 0 13 16,-9 0 0-16,9 0 13 0,-5 0 7 15,5 0 9-15,0 0-12 0,-3 0-4 16,-1 0 16-16,1 0-7 0,3 0-21 16,0 0 24-16,-7 0 11 0,7 0 39 15,-3 0 65-15,-1 0-39 0,1 0-32 0,1 0-21 16,-3 0 31-16,2 0 28 15,-1 0 24-15,-1 0-17 0,5 0-23 0,0 0-26 16,0 0-6-16,-10 0-1 0,10 0-12 16,0 0-4-16,-5 0-3 0,3 0 13 0,2 0 7 15,0 0 22-15,-5-2 0 0,3 1 17 16,2-1 9-16,-3-3-16 0,3 3-7 16,-7 1-13-16,2-1-48 0,3-3-23 15,-6 3 0-15,3 1 0 0,5 1 2 16,0 0-1-16,0 0 0 0,-7-2-1 15,7 2 16-15,-7-3-16 0,4 1-27 16,3 0 24-16,-7 1 3 0,0 1 26 16,5 0-7-16,-3 0 4 0,2 0 19 15,-2-2 7-15,3 2 6 0,2 0 16 0,-7-3 0 16,7 3 19-16,-5 0 0 0,5-2 19 16,-7 2 7-16,7 0-4 0,0 0-6 15,-5 0-4-15,0 0-7 0,5 0-6 16,-7-2 3-16,-1 2 0 0,8-1-7 15,-9 1-3-15,4-3-4 0,2 3 3 16,-4-2 14-16,5 2 18 0,-1 0 14 0,-2 0 15 16,3 0 0-16,2 0-22 0,0 6-31 15,0 1-3-15,10-2-86 0,-3 0-14 16,-5-3 5-16,6-2-4 0,-8 0 13 16,0 0-49-16,0 0 31 0,0 0-10 15,0 1-9-15,0-1-27 0,0 0-4 16,0 0 22-16,0 0 9 0,7 0-6 15,-5 0 7-15,13 2 35 0,-5-2 0 16,-3 0-30-16,7 0 31 0,8 5 1 0,2-2 23 16,13 2-20-16,-1 0 36 15,5 2-31-15,-4-2-9 0,4 0-1 0,-12-3 0 16,12 2 1-16,-7-2-2 0,3 0-1 16,-4-2 3-16,1 0 0 0,-7 0 1 15,0 0 1-15,-3 0 0 0,-5 0-1 16,6 0-1-16,-6 0 12 0,-2 0-11 15,7 0 0-15,3 0 27 0,0 0-12 16,2 0-4-16,2-2 0 0,-2 0-10 16,-2-1 1-16,4 2-2 0,-4-1 15 0,2 0-14 15,-5-1 26-15,1 1-10 0,-8 1-16 16,2 1 0-16,-2-2 20 0,7 2-1 16,3-2 19-16,0-1-24 0,2 1 1 15,2 1-16-15,3-1 13 0,-5 0 11 16,8-3-10-16,1 5-14 0,-9-1 27 15,5-1-27-15,3-3 1 0,1 5-2 16,1-2 0-16,0 1 12 0,0-1-11 0,2 2-1 16,-2 0 0-16,-5 0 1 0,5 0-3 15,-10-3 2-15,2 3-1 0,-9 0 1 16,0-2 0-16,-3 2 0 0,1 0-2 16,-6 0-1-16,-2 0 2 0,10 0 1 0,-10-2 1 15,3 2-1-15,4 0-1 16,-4 0-19-16,6 0 19 0,1 0 0 0,-5 0 1 15,10 0 2-15,-5 2 0 0,7-2 0 16,-3 5-2-16,1-5 2 0,2 2 13 16,-5-1 22-16,1-1 6 0,1 0-10 15,-6 0-5-15,4 0 5 0,-5 0-11 16,13 0 5-16,-10-1-15 0,2 1-12 16,5-2 0-16,3 2-1 0,1 0 0 15,-3 0 1-15,8 0 14 0,-1 0 1 0,-1 2-14 16,5-1 17-16,-12 1 19 0,10-2-24 15,-7 2-11-15,6-2 39 0,-6 0-14 16,7 0 3-16,4 0-8 0,-6 0-10 16,4 0 6-16,-5 0-18 0,6 0-3 15,-6 0-18-15,7 3 8 0,-1 0 1 16,-6-1 12-16,-2 5 0 0,2-6-1 16,-2 1 1-16,-7 3 0 0,7-3-8 0,-12-2 8 15,7 1 12-15,-3-1 16 0,-6 0-1 16,11 0-12-16,-9 0-6 0,2 0-9 15,1 0-3-15,4 0-12 0,-5 0 13 16,5 0 0-16,-5 0-10 0,8 0 12 0,-6 0 0 16,1 0 1-16,0 0-1 0,-3 0 21 15,3 0-6-15,-5 0-2 0,4 0-1 16,-2 0 21-16,1-1-30 0,-1-1-1 16,3-3-2-16,-1 3 0 0,8 2-1 15,0-1-13-15,2 1 12 0,-2 0-16 16,3 0 17-16,-1 0-2 0,5 1 1 15,-7 4 0-15,-7-1-1 0,7-3 3 16,-7 1 0-16,2 1 0 0,-8-1 2 16,-1-2-1-16,-3 0 13 0,0 2-2 15,0-2-12-15,-8 0 0 0,8 0 0 0,8 0-1 16,-11 0-9-16,8 0 9 16,-5 0 0-16,5 0 1 0,0 0-2 0,-5 0 1 15,9 0 1-15,1 0 2 0,0 0-1 16,7 0 11-16,-5-4 3 0,2-1 0 0,13-3-15 15,-5 3 19-15,7-3-4 16,-3-1 0-16,1 1-12 0,9-2 9 0,-7 0 0 16,5-2-9-16,0 2-1 0,-7 0-2 15,7 0-1-15,-3 2 1 0,-2 0 0 16,0 0 1-16,-2 0-1 0,-3-2 1 16,-5 2-1-16,6 2 0 0,-6 0 0 15,0-2 0-15,5 4 0 0,-4-2 6 16,-1-1-6-16,-2 4 0 0,3-4-2 15,-6 4 3-15,5-2-2 0,-2 3-1 16,3-1 2-16,-6-2-1 0,6 3 0 0,-6 2 1 16,1-2-1-16,6 1 1 0,-9-2 9 15,3 1-9-15,4 0 2 0,-2 2 16 16,-5-2-17-16,5-2-1 0,3 2 24 16,1 0-23-16,-1-1 1 0,-3 0-1 15,2 1 11-15,0 0-12 0,-4 0 3 0,7 0-2 16,0 0 0-16,-1 0 2 0,1 0 13 15,-10 0-16-15,3 2 0 0,-1-2 0 16,-2 2 0-16,-7-2 0 0,2 2-14 16,1 0 13-16,-4 0 0 0,4 0 1 15,-1 0-2-15,-5 0 1 0,-2 0 1 16,0 0-1-16,3 0 1 0,-11 0-12 16,6 0 11-16,-5 0 0 0,4 0 1 15,-2 0-12-15,-2 4 12 0,4-2 0 16,-4 0-1-16,-3-2 1 0,1 2 2 0,-3-2-1 15,-5 2-1-15,4-2 1 0,-4 0 0 16,0 0 17-16,0 0-18 0,0 0 3 16,0 0 0-16,0 0 12 0,0 0-15 15,0 0 2-15,0 0-1 0,0 0-1 16,0 0-11-16,0 0 10 0,0 0 1 16,0 0 0-16,8 0 1 0,-8 0 0 0,0 0 11 15,0 0-9-15,0 0 12 0,0 0-3 16,0 0 0-16,0 0 19 0,0 0-1 15,0 0-9-15,-8 0-21 0,-1-2-18 16,-6-2-139-16,-2-2-120 0,10 4-119 16,7 0-373-16,0 2-1469 0,56 16 301 0</inkml:trace>
  <inkml:trace contextRef="#ctx0" brushRef="#br0" timeOffset="1269.89">10192 11684 437 0,'0'0'1663'0,"0"0"-1303"0,0 0-193 0,0 0-22 15,0 0 80-15,0 0-17 0,0 0-74 16,0 0-29-16,39 108 13 0,-17-64 2 15,-1 11-50-15,4 5-39 0,-1 11-28 16,-7 1 26-16,5 0 37 0,-8-7-16 16,-6-7-25-16,1-12-25 0,-2-8-16 15,-2-11-72-15,0-11-104 0,-2-6-90 16,-3-8-131-16,0-2-215 0,0-7-430 0</inkml:trace>
  <inkml:trace contextRef="#ctx0" brushRef="#br0" timeOffset="1520.98">10323 11804 714 0,'0'0'1473'16,"0"0"-866"-16,0 0-117 0,0 0-61 15,0 0-48-15,0 0-129 0,0 0-122 16,0 0-22-16,0 0-34 0,0 0-12 16,0 0-25-16,155 72-13 0,-138-45 1 15,-5 3-11-15,-2 2-14 0,-3-2-21 16,0-8-13-16,-7-4-18 0,0-5 9 15,0-8 3-15,0-5 27 0,0-1 1 16,0-16-68-16,-17-3-122 0,10-6 59 0,5 0 8 16,-3 2-164-16,5 2-218 0,0 6-148 15,7 4-93-15,8 2-572 0</inkml:trace>
  <inkml:trace contextRef="#ctx0" brushRef="#br0" timeOffset="1742.92">10730 11919 1243 0,'0'0'1227'0,"0"0"-933"0,0 0 8 0,0 0 147 16,0 0-73-16,0 0-180 0,0 0-128 15,0 0 16-15,0 0 25 0,0 0 6 16,0 0-19-16,-56 56-19 0,56-58 6 16,13-8 15-16,3-4 0 0,4-8-15 15,4-2-40-15,-4 2-22 0,4-3-21 16,-2 5-3-16,-5 2-34 0,-3 6 7 0,3 4-59 15,0 2-83-15,-5 4-115 16,5 2-70-16,5 0-18 0,0 4-127 0,0 2-482 16,-8 0-375-16</inkml:trace>
  <inkml:trace contextRef="#ctx0" brushRef="#br0" timeOffset="2000.44">11086 11914 802 0,'0'0'1079'0,"0"0"-914"0,0 0 120 0,0 0 83 15,0 0-91-15,0 0-133 0,0 0-32 16,0 0 41-16,0 0 31 0,0 0-54 16,0 0-67-16,80-63-13 0,-80 48 23 15,0 5 62-15,-9 2 81 0,-6 4-29 16,-2 0-91-16,-2 4 30 0,-8 0-43 16,1 10-37-16,-6 6-27 0,3 9-19 0,2 5 0 15,5 2 23-15,5 6 11 0,5-2-23 16,10 0-11-16,2 1-1 0,0-7-14 15,0-2-7-15,14-4-2 0,3-4-13 16,8 0-34-16,6-8-108 0,-2-2-140 16,13-3-71-16,1-7-34 0,-14 0-359 0,20-9-846 15</inkml:trace>
  <inkml:trace contextRef="#ctx0" brushRef="#br0" timeOffset="2300.94">11288 11764 1487 0,'0'0'1079'0,"0"0"-693"16,0 0-21-16,0 0 7 0,0 0-108 16,0 0-141-16,0 0-35 0,0 0 8 15,0 0-6-15,24 120-6 0,-7-83-19 16,0-1-16-16,2 2-12 0,-2-3-18 15,3-5-7-15,-3-8 1 0,-3-4-13 16,3-10-19-16,-2-6 19 0,-1-2 0 16,10-16 37-16,-7-8 19 0,5-13 17 0,0-1-14 15,-5-8-38-15,0 1-21 0,-5 2-23 16,3 2-14-16,-6 7-28 16,-1 2-33-16,-8 12-187 0,4 1-181 0,-4 9-18 15,0 9-28-15,0 1-95 0,0 0-667 0</inkml:trace>
  <inkml:trace contextRef="#ctx0" brushRef="#br0" timeOffset="2547.84">11765 11941 888 0,'0'0'140'0,"0"0"78"0,0 0 274 16,0 0-67-16,0 0-127 0,0 0-79 16,0 0 13-16,95-121 18 0,-93 97-24 15,-2 0-48-15,0 6 37 0,0 6-48 16,-2 2-102-16,-8 3 43 0,-7 6 63 0,-7 1 12 15,7 0-81-15,-12 10-65 16,7 8-6-16,0 10-30 0,-2 8 1 0,0 4-1 16,12 5 15-16,7-1-16 0,5-2-3 15,0-4-1-15,0-3-26 0,17-7-32 16,7-6-59-16,0-6-133 0,3-8-38 0,4-8-11 16,1-8-153-16,2-16-100 0,-8-10-179 15,-1 6-359-15,1-27 377 0</inkml:trace>
  <inkml:trace contextRef="#ctx0" brushRef="#br0" timeOffset="2788.81">12003 11782 248 0,'7'-20'541'0,"-7"12"-16"16,0 2 112-16,0 0 94 0,0 2-83 16,5 1-230-16,-5 3-135 0,0 3-66 15,0 7 0-15,0 4-90 0,0 4-53 16,0 0-37-16,0-2-8 0,2-4-29 16,6-4-12-16,4-6-6 0,2-2 18 0,3 0 3 15,0-13 30-15,0-8-2 0,3-1-29 16,-6-2-2-16,-2 3-27 0,3 8-16 15,-10 5 6-15,-1 6-7 0,-1 2-33 16,4 12 28-16,-4 9 49 0,9 14 71 16,-7 5-19-16,2 6-27 0,0 5 0 0,0-5-22 15,3-4-3-15,7-5-43 0,-5-11-106 16,3-12-249-16,2-8-103 0,0-6-550 16,2-26-552-16</inkml:trace>
  <inkml:trace contextRef="#ctx0" brushRef="#br0" timeOffset="2952.38">12512 11329 2360 0,'0'0'1094'0,"0"0"-844"0,-27 125 185 16,13-64-38-16,9 11-144 0,-3 8-134 16,1 3-45-16,5 0 5 15,-3-3-76-15,2-6-3 0,3-8-119 0,-9-11-145 16,2-17-200-16,-3-20-277 0,-7-10-745 15,-15-26-504-15</inkml:trace>
  <inkml:trace contextRef="#ctx0" brushRef="#br0" timeOffset="3069.42">12240 11651 2240 0,'0'0'600'0,"0"0"-362"16,0 0 20-16,0 0-80 0,0 0-178 15,214 18-35-15,-139-3-251 0,10-2-289 16,-10 2 177-16,41 1-622 0</inkml:trace>
  <inkml:trace contextRef="#ctx0" brushRef="#br0" timeOffset="3440.74">13266 11879 1653 0,'0'0'1694'0,"0"0"-1317"15,0 0-144-15,0 0 24 0,0 0-30 16,0 0-97-16,0 0-99 0,0 108-16 16,4-83 13-16,9-4-28 0,-9-2-74 0,9-9-96 15,-9-2-138-15,4-6-76 0,-1-2-214 16,0-4-638-16,-7-24-630 0</inkml:trace>
  <inkml:trace contextRef="#ctx0" brushRef="#br0" timeOffset="3586.45">13360 11675 2970 0,'0'0'729'0,"0"0"-483"0,0 0-11 0,0 0 32 15,0 0-140-15,0 0-127 0,0 0-14 16,0 0-8-16,56 109-80 0,-39-99-168 15,7-4-149-15,-7-2-306 0,2 0-891 0</inkml:trace>
  <inkml:trace contextRef="#ctx0" brushRef="#br0" timeOffset="3758.14">13738 11871 2211 0,'0'0'749'15,"0"0"-305"-15,0 0 115 0,0 0-59 0,0 0-207 16,0 0-170-16,0 0-77 0,0 0-25 15,0 0 3-15,0 0-5 0,0 0 2 16,148 2 1-16,-141 18 23 0,-2 8-45 0,-5 2-6 16,0 6-119-16,0-1-145 0,0-5-173 15,-7-4-180-15,0-6-910 0,-3-8-544 0</inkml:trace>
  <inkml:trace contextRef="#ctx0" brushRef="#br0" timeOffset="4085.16">14133 12032 1254 0,'0'0'1314'0,"0"0"-915"0,0 0-28 16,-41 124 20-16,39-94-87 0,2-5-143 16,0-9-99-16,0-9-43 0,9-7-1 15,8-7 10-15,0-19 103 0,5-19-29 0,0-13-50 16,-5-15-30-16,2-5-19 0,-2-5 18 15,-9 1-20-15,1-3 24 0,3 7 24 16,-4-3 34-16,-1 8 15 0,3 4 6 16,-3 12-18-16,3 17-40 0,-3 12-28 15,-7 14-16-15,7 10 22 0,-7 4-18 16,5 6-6-16,0 18-49 0,-3 14 49 16,-2 17 51-16,0 13-8 0,0 11-22 15,0 7-20-15,0 7-1 0,0-1-2 16,0-2-40-16,3-1-44 0,9-9-125 15,5-7-151-15,-3-8-256 0,-1-22-901 16,6 6-892-16</inkml:trace>
  <inkml:trace contextRef="#ctx0" brushRef="#br0" timeOffset="4259.14">14613 12106 2123 0,'0'0'2097'0,"0"0"-1614"0,0 0-256 16,0 0-62-16,0 0-7 0,0 0-54 15,0 0-77-15,0 0-26 0,-53 108 14 16,53-100-15-16,0-3-24 0,0-5-70 16,0 0-46-16,7-8-65 0,3-17-1 15,-3-11-236-15,5 6-588 0,3-35-787 0</inkml:trace>
  <inkml:trace contextRef="#ctx0" brushRef="#br0" timeOffset="4380.45">14759 11752 1982 0,'0'0'770'0,"0"0"-516"16,0 0-24-16,0 0 19 0,22 106-161 16,-1-83-88-16,6-3-126 15,2-7-238-15,10 2-147 0,-10-9-530 0,5 4-465 0</inkml:trace>
  <inkml:trace contextRef="#ctx0" brushRef="#br0" timeOffset="4560.21">15045 11947 2054 0,'0'0'983'0,"0"0"-590"15,0 0 52-15,0 0-43 0,0 0-167 16,0 0-80-16,-133 115-17 0,118-81-28 16,0 0-27-16,13 2-7 0,2-6-45 15,0-4-28-15,2-3-3 0,15-7-3 16,10-6-21-16,-3-2-10 0,10-4 0 16,-5-4-33-16,3-4-83 0,-3-10-118 15,2-9-123-15,-9-5-183 0,-7 5-684 0,2-25-895 16</inkml:trace>
  <inkml:trace contextRef="#ctx0" brushRef="#br0" timeOffset="5565.03">14769 12080 167 0,'0'0'238'0,"0"0"388"16,0 0-43-16,0 0-164 0,0 0-98 0,0 0-17 15,0 0-18-15,0 0-30 0,0 0-36 16,0 0 5-16,0-4-13 0,0 4 2 15,0 0-33-15,0 0-41 0,0 0-23 16,0 0-30-16,7 10-53 0,-2 6 0 16,2 8 18-16,0 6-6 15,0 5-18-15,-4 3-4 0,4-2-5 0,-7-2-7 0,3-6-9 16,1-5 18-16,-4-10-17 0,0-3 14 16,3-8-18-16,-3-2 31 0,0 0 39 15,0-12 25-15,7-16 36 0,5-10-83 16,-2-10-31-16,7-9-17 0,5-2-3 15,0 2 2-15,-1 6 1 0,-4 5 2 16,10 12-1-16,-10 6-1 0,0 5-2 16,0 12 0-16,-5 2-11 0,-2 6-8 15,-1 1-19-15,-1 2 13 0,-1 0 26 16,7 0-11-16,-4 4 11 0,2 6-30 16,-2 1-33-16,-3 6-76 0,1-1-109 0,6 0-169 15,-4 0-153-15,-5-2-628 0,7 0-667 16</inkml:trace>
  <inkml:trace contextRef="#ctx0" brushRef="#br0" timeOffset="5980.41">15297 12050 871 0,'0'0'1622'0,"0"0"-1043"0,0 0-237 15,0 0-85-15,0 0-5 0,0 0-79 0,0 0-39 16,0 0 18-16,0 0-28 0,0 0-19 15,0 0-19-15,131 22-21 0,-109-44-31 16,-1-5-13-16,-11 1-5 0,2 0-15 16,-7 4 11-16,-5 2 3 0,0 4-2 15,0 2 20-15,-10 1 28 0,1 8 28 16,-8-2-37-16,0 7-40 0,-10 2-12 16,-4 15-15-16,2 9-34 0,-1 6 3 15,9 10 16-15,4 5 29 0,0 1-2 16,9 0-10-16,8-2-2 0,0-6-6 15,15-1-22-15,2-9-37 0,14-6-123 16,11-6-197-16,-1-9 33 0,5-8-293 16,-10-1-673-16,10-16-509 0</inkml:trace>
  <inkml:trace contextRef="#ctx0" brushRef="#br0" timeOffset="6160.5">15709 11851 1493 0,'0'0'1202'0,"0"0"-692"0,0 0-20 0,0 0 41 15,0 0-159-15,-184 144-157 0,169-96-80 16,6 5-40-16,9-5-22 0,0-6-33 16,14-4-40-16,10-7-1 0,3-9-69 15,17-8-40-15,-6-12-105 0,1-6-217 16,5-20-253-16,-18-2-771 0,1-42-731 0</inkml:trace>
  <inkml:trace contextRef="#ctx0" brushRef="#br0" timeOffset="6314.61">15995 11359 3033 0,'0'0'976'0,"-24"107"-632"0,14-27 6 0,-2 21-108 16,2 6-101-16,-4 5-44 0,-1 4-42 0,6-8-25 16,-1-7-30-16,-2-13-54 0,4-16-56 15,-1-17-156-15,1-17-243 0,-1-24-540 16,-1-10-529-16</inkml:trace>
  <inkml:trace contextRef="#ctx0" brushRef="#br0" timeOffset="6438.47">15680 11889 1383 0,'0'0'1388'0,"0"0"-923"0,0 0-143 0,0 0 0 16,0 0-124-16,182-91-132 0,-127 79-47 16,-6 2-19-16,-1 6-22 0,-9 4-148 15,0 10-190-15,-17 8-181 0,-5 0-445 16,-17 17-601-16</inkml:trace>
  <inkml:trace contextRef="#ctx0" brushRef="#br0" timeOffset="7078.93">10941 13079 1600 0,'0'0'1055'0,"0"0"-682"0,0 0-53 16,0 0 4-16,0 0-94 0,0 0-79 16,0 0-79-16,0 0 81 0,0 0 55 15,0 0-29-15,51 131-53 0,-51-88-25 0,0 5-12 16,-10 0-25-16,-7-1-15 16,-5-6-10-16,5-4-26 0,-4-9-13 0,4-10-37 15,-10-10 22-15,0-8-28 0,-7-10-134 16,-7-20-140-16,12-12-184 0,-2-15-277 15,14 11-618-15,5-24-486 0</inkml:trace>
  <inkml:trace contextRef="#ctx0" brushRef="#br0" timeOffset="7241.24">10934 12655 2741 0,'0'0'1284'0,"0"0"-875"0,0 0-42 0,0 0-61 16,0 0-148-16,0 0-158 0,0 0-9 15,0 0-88-15,0 0-47 0,0 0-21 16,5 38-109-16,4-13-126 0,8 3-214 16,0-8-724-16,0 14-788 0</inkml:trace>
  <inkml:trace contextRef="#ctx0" brushRef="#br0" timeOffset="7559.23">11263 13051 1516 0,'0'0'1525'0,"0"0"-1132"0,0 0-73 16,0 0-56-16,0 0-63 0,0 0-102 15,0 0-62-15,-36 126 16 0,36-103 0 16,7 2-31-16,10-7 3 0,-5-4-25 0,-2-6-28 16,5-5 25-16,2-3-9 0,2 0 12 15,3-10 46-15,-3-10 35 0,-2-3-4 16,3-5-47-16,-6-5-5 0,-4 5-6 15,-3 6-1-15,-4 4 7 0,4 6 61 16,-7 6-1-16,0 4-18 0,0 2-42 16,0 2-25-16,0 16-9 0,0 12-59 0,0 6 68 15,0 9 9-15,0 1-9 0,7-4-3 16,3-4-19-16,-1-4-5 0,4-4-35 16,1-5-39-16,1-5-87 0,-1-6-87 15,3-6-89-15,5-8-160 0,-5 0-454 16,-5-12-257-16</inkml:trace>
  <inkml:trace contextRef="#ctx0" brushRef="#br0" timeOffset="7872.14">11719 13142 135 0,'0'0'1330'15,"0"0"-586"-15,0 0-43 0,0 0-9 16,0 0-184-16,0 0-225 0,0 0-147 16,0 0-81-16,0 0-11 0,0 0-26 15,0 105-18-15,0-84 0 0,5 0 2 16,2-7-2-16,-4-6-31 0,2-4-3 15,2-4-3-15,-5 0-6 0,5-4 43 0,3-12 61 16,7-11 10-16,-5-3-37 0,3-3-33 16,-1 0 1-16,-4 9 10 0,2 6 47 15,-7 8-41-15,0 6-6 0,0 4-12 16,-3 0 13-16,8 18 2 0,4 8 65 16,-4 6 2-16,5 11-14 0,-6-3-23 0,1-2-29 15,-8-4 2-15,3-7-18 0,-2-7 2 16,4-8-2-16,-7-6-21 0,0-2-10 15,0-4 4-15,0 0 14 0,2-7-14 16,3-6-71-16,5-7-62 0,-3-5-195 16,-2 5-202-16,0 2-544 0,0 2-523 0</inkml:trace>
  <inkml:trace contextRef="#ctx0" brushRef="#br0" timeOffset="8317.79">12119 13916 160 0,'0'0'492'0,"0"0"-241"16,0 0 257-16,0 0-114 0,0 0-180 0,0 0-165 15,0 0-36-15,0 0-12 16,0 0-1-16,0 0-1 0,-7 61 1 0,7-61-1 16,0 0 1-16,0-8 74 0,0-10-54 15,0-9 22-15,0-4-7 0,2-12-22 16,8-3-13-16,-3-3-13 0,8-7 11 15,2 0-11-15,2-1-68 0,-4 1-19 16,-3 4 58-16,2 0 42 0,-4 3 85 16,-3 5 87-16,3 2 54 0,-5 4 77 15,2 2-14-15,-2 6-21 0,-3 3 12 16,6 9-9-16,-8 6 40 0,0 6 11 0,0 4-109 16,0 2-90-16,2 0-32 0,3 0-36 15,5 8-42-15,2 10-13 0,2 11 58 16,-2 9-3-16,3 4-22 0,-3 6-5 15,-10 3 5-15,-2 0-6 0,0 2-2 16,-7-3-10-16,-10 3 3 0,3-3 7 16,2-6-22-16,-5-4-3 0,0-3-10 0,7-7-12 15,-5-4-5-15,3-4-16 0,0-6-12 16,0-2 10-16,5-3-1 0,0-6 0 16,-3 1-24-16,0-2 3 0,3-4-4 15,-5 0-33-15,4 0-131 0,-1-5-38 16,1-5-106-16,8-3-249 0,0 3-383 15,0-12-336-15</inkml:trace>
  <inkml:trace contextRef="#ctx0" brushRef="#br0" timeOffset="8849.62">12674 13088 284 0,'0'0'1660'16,"0"0"-1041"-16,0 0-159 0,0 0 54 15,0 0 6-15,0 0-137 0,0 0-111 0,0 0-79 16,0 0-40-16,0 0-86 0,-94-40-33 15,72 50-23-15,2 1-11 16,3 8-27-16,8 1 8 0,1 4 7 0,8-2-3 16,0 4-7-16,10-1 20 0,14-3-13 15,1-2 15-15,11 1 18 0,-2 2 10 16,-5-1 9-16,3 2 2 0,-13 0-15 16,-2 1 16-16,-10-4-3 0,-7 6-7 15,0-7 25-15,-7 2-19 0,-17-6-8 0,2-2 8 16,-12-8-36-16,0-6-46 15,2-2-78-15,6-12-160 0,-1-8-96 0,10-2-202 16,12 0-218-16,0 4-596 16,5 0-458-16</inkml:trace>
  <inkml:trace contextRef="#ctx0" brushRef="#br0" timeOffset="9310.35">13908 13112 1994 0,'0'0'999'0,"0"0"-714"16,0 0 99-16,0 0 42 0,0 0-47 0,0 0-203 16,0 0-90-16,0 0 19 0,0 105 2 15,10-61-25-15,-3 4-23 0,3 0-23 16,-3-1-11-16,-2-7-25 0,-5-10 0 16,7-8-74-16,-7-8-100 0,2-12-174 15,6-2-210-15,-8-10-546 0,0-38-617 0</inkml:trace>
  <inkml:trace contextRef="#ctx0" brushRef="#br0" timeOffset="9459.17">14003 12731 2745 0,'0'0'1178'0,"0"0"-654"16,0 0-111-16,0 0-144 0,0 0-153 16,0 0-93-16,0 0-23 0,0 0-33 15,0 0 15-15,0 0-22 0,-25 111-15 0,33-91-55 16,1 0-83-16,3 3-139 0,3-3-158 15,2-2-462-15,0-4-549 0</inkml:trace>
  <inkml:trace contextRef="#ctx0" brushRef="#br0" timeOffset="9680.14">14274 13140 1897 0,'0'0'757'0,"0"0"-240"16,0 0 11-16,0 0-44 0,0 0-102 15,0 0-176-15,0 0-117 0,0 0-12 16,0 0-4-16,0 0 65 0,128 8-1 15,-98-58-64-15,6-9-55 0,3-3-18 0,-8 4 0 16,-2 8-21-16,0 10-10 16,-9 7 19-16,2 15-12 0,-10 12-34 0,-3 6-37 15,8 20 62-15,5 20 33 0,-12 18 49 16,2 21-31-16,0 10-1 0,-9 3-17 0,-1-5-61 16,5-9-43-16,8-9-110 0,-5-16-237 15,6-16-577-15,-8-9-1218 0</inkml:trace>
  <inkml:trace contextRef="#ctx0" brushRef="#br0" timeOffset="9971.76">14907 12678 2831 0,'0'0'1015'0,"0"0"-682"15,-10 106 67-15,10-48-101 0,-7 19-131 0,-8 7-89 16,8 5-24-16,-10 1-6 0,2-1-18 15,-9-9-31-15,7-5-48 0,-2-17-59 16,2-7-73-16,2-20-100 0,3-14-48 16,-5-15-79-16,5-4-153 0,-7-18-103 15,2-13 178-15,5-3 485 0,-5-4 100 16,9 3 336-16,-1 7-3 0,4 4 6 0,5 6 31 16,0 2-62-16,5 6-174 0,16 0-163 15,9 2-38-15,13-2 20 0,3 2-29 16,15 4-24-16,7 2-1 0,0 2-63 15,2 2-152-15,0 0-165 0,10 2-146 16,-5 6-119-16,-19-5-496 0,12 4-724 0</inkml:trace>
  <inkml:trace contextRef="#ctx0" brushRef="#br0" timeOffset="10208.46">15518 13218 2489 0,'0'0'1172'0,"0"0"-718"0,0 0 30 16,0 0-106-16,0 0-168 0,0 0-134 15,0 0-63-15,0 0 5 0,-185 85-3 0,171-55 9 16,11-2-24-16,3-5-15 0,0-8-21 16,8 0 5-16,9-9-11 0,0-4 26 15,2-2 16-15,0-15 37 0,3-6 21 16,-7-9-4-16,-3-7-32 0,-7 3-1 16,-5 2-21-16,0 7 0 0,0 5-18 15,-3 9-16-15,-4 2-30 0,-5 5-48 16,2 2-133-16,-4 2-102 0,4 6-122 15,3 8-274-15,-1 1-511 0,8 16-642 0</inkml:trace>
  <inkml:trace contextRef="#ctx0" brushRef="#br0" timeOffset="10921.09">10987 14221 1294 0,'0'0'1050'0,"0"0"-656"16,0 0-44-16,0 0 55 0,0 0-4 15,0 0-143-15,0 0-99 0,0 0-19 16,0 0-42-16,0 0-24 0,-44 1-74 16,42 11-49-16,0 8-10 0,2 8 1 15,0 7 11-15,2 1 47 0,15-4 0 16,0-4 0-16,0-5-9 0,-5-11-22 16,3-6 0-16,-6-4 18 0,1-2 13 0,5-10 81 15,-8-8 18-15,5-7-3 0,-5-1-7 16,-4 0 31-16,1 4 30 0,-4 10-27 15,0 2-26-15,0 8 19 0,-4 2-1 0,-8 14-78 16,-13 14-37-16,1 15-73 0,-5 10 24 16,2 8 28-16,-4-1 0 0,2-5 9 15,2-11 12-15,-5-12-25 0,13-8-8 16,0-14-47-16,11-10-72 0,4-8-32 16,4-18-292-16,4-12-199 0,23-9-321 15,-10 14-310-15</inkml:trace>
  <inkml:trace contextRef="#ctx0" brushRef="#br0" timeOffset="11184.25">11399 14254 251 0,'0'0'2190'0,"0"0"-1514"15,0 0-281-15,0 0 3 0,0 0-13 16,0 0-140-16,0 0-106 0,0 0-59 0,0 0-9 15,0 0-28-15,0 0-25 0,-94 77-15 16,94-77 18-16,0 0-8 0,0 0 5 16,0 0 3-16,0 0 4 0,0 0 8 15,0 0-14-15,0 0-16 0,0 0 12 16,0 0-15-16,0 0 0 0,0 0-61 16,0 0-101-16,-8 0-69 0,8 0-97 15,0 0-102-15,0 0-172 0,0 0-601 16,-7 4-617-16,22-8 1595 0</inkml:trace>
  <inkml:trace contextRef="#ctx0" brushRef="#br0" timeOffset="11811.68">11242 14365 134 0,'0'0'1835'0,"0"0"-1120"15,0 0-246-15,0 0-4 0,0 0 2 16,0 0-79-16,0 0-144 0,0 0-66 16,0 0-53-16,0 0-45 0,0 0-80 15,-117-36-28-15,112 62-27 0,-2 4 9 16,7 8 10-16,0 0 34 0,12-1-11 16,5-5 13-16,0-8-1 0,5-4 1 0,-12-7-12 15,9-10-6-15,-9-3 18 0,4 0 41 16,3-16 41-16,-7-8 13 0,0-8-19 15,-1 0-12-15,-4-4-12 0,-2 4-16 16,-3 5-5-16,0 7 14 0,0 8 22 0,0 8-3 16,0 2-34-16,0 2-30 15,0 12-54-15,0 13-16 0,0 8 33 0,0 14 19 16,9-3-3-16,-1 1-25 0,4-10-12 16,0-4-48-16,7-7-38 0,5-8-88 15,-7-6-145-15,13-8-246 0,-6-2-464 16,10-14-621-16</inkml:trace>
  <inkml:trace contextRef="#ctx0" brushRef="#br0" timeOffset="12113.86">11651 14331 1691 0,'0'0'814'0,"0"0"-280"16,0 0-84-16,0 0 23 0,0 0-206 0,0 0-121 16,0 0-25-16,0 0 52 0,-77 133 14 15,69-97-71-15,8-6-76 0,0-8-40 16,8-10-21-16,4-6-4 0,5-6-5 15,5-16 30-15,4-20 98 0,-6-21-4 16,4-13-39-16,0-14-40 0,-12-7-14 0,3-2-1 16,-6 3 0-16,1 4-25 0,2 5 25 15,-4 9 18-15,-4 13 7 0,-1 19 5 16,-1 14-15-16,-2 14-12 0,5 12-3 16,-5 6-21-16,0 22-64 0,0 18 45 15,0 23 40-15,0 18 22 0,0 15-22 16,-5 6-14-16,3 5 2 0,2-2 10 0,0-10-31 15,0-11-35-15,14-16-72 0,6-9-106 16,9-17-157-16,2-15-306 0,-6-15-788 16,11-18-520-16</inkml:trace>
  <inkml:trace contextRef="#ctx0" brushRef="#br0" timeOffset="12400.8">12155 14333 965 0,'0'0'1611'16,"0"0"-1122"-16,0 0-224 0,0 0 24 0,0 0 17 15,0 0-36-15,0 0-71 0,-17 115-63 16,17-93-40-16,0-6-35 0,0-4-61 16,0-8-6-16,8-4-16 0,9-4 22 15,-8-18 65-15,1-13 70 0,0-6-55 0,-5-12-50 16,0-3-8-16,-5 4 11 16,0 1-17-16,0 13 24 0,0 10 2 0,0 9-14 15,0 16 8-15,0 3-36 0,4 20-39 16,-1 14-22-16,4 18 61 0,-7 21 33 15,0 13 22-15,0 9-25 0,-17 5 4 16,0-1 15-16,-2-10-13 0,2-15-36 16,2-16-24-16,6-18-52 0,1-20-71 15,6-13-91-15,-8-14-89 0,3-25-423 16,4 2-578-16,3-39-227 0</inkml:trace>
  <inkml:trace contextRef="#ctx0" brushRef="#br0" timeOffset="12653.36">12451 14441 985 0,'0'0'1354'0,"0"0"-780"16,0 0 39-16,0 0-143 0,0 0-185 15,0 0-161-15,0 0-37 0,182 71 8 0,-172-75 1 16,-3-8 21-16,-5-8-13 0,-2-5-24 16,0-3-41-16,-9 0-17 0,-6 6 2 15,-7 4 25-15,0 6 21 0,1 8 13 16,-4 4-11-16,1 12-72 0,-5 12-9 15,5 14-12-15,4 7-6 0,4 9 5 16,6 0 10-16,3 0 12 0,7-1-12 16,0-7 9-16,17-12-34 0,12-8-11 15,9-11-47-15,8-13-52 0,13-4-80 16,1-26-45-16,3-15-96 0,5-13-375 16,-22 9-929-16</inkml:trace>
  <inkml:trace contextRef="#ctx0" brushRef="#br0" timeOffset="12818.21">13079 13878 209 0,'0'0'1140'0,"0"0"-574"0,0 0-154 0,0 0 316 0,0 0-79 16,0 0-205-16,0 0-158 0,0 0-51 15,0 149-20-15,0-73-53 0,0 13-55 16,0 8-28-16,0 4-36 0,0-1-16 16,-12-3-27-16,2-11-40 0,-4-11-63 15,2-15-84-15,-5-14-187 0,2-20-387 16,-12-22-1061-16</inkml:trace>
  <inkml:trace contextRef="#ctx0" brushRef="#br0" timeOffset="13145.44">13673 14331 1223 0,'0'0'1533'0,"0"0"-1195"0,0 0 3 0,0 0 205 15,0 0-109-15,0 0-168 0,0 0-91 16,0 0-52-16,-194 2-19 0,179 12-53 16,8 6-54-16,-3 11-16 0,6 7 13 15,4 6 3-15,0 8 2 0,0 3 20 16,14 1-19-16,-7 2-2 0,8-1 11 15,-3-7-2-15,-7 1-10 0,-5-10-27 0,0-4-1 16,-5-9-24-16,-22-10-39 16,-11-10-96-16,-1-8-78 0,-5-3-246 15,3-7-728-15,-27-13-1244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3-10-04T18:51:23.6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15181 10634 0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youtube.com/watch?v=oOqpl-2rMTw" TargetMode="Externa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#17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Memory Attack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Describe how a stack canary protects against return-oriented programming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36752F-0D95-80BA-3CFB-8D8FD1FAA9BA}"/>
                  </a:ext>
                </a:extLst>
              </p14:cNvPr>
              <p14:cNvContentPartPr/>
              <p14:nvPr/>
            </p14:nvContentPartPr>
            <p14:xfrm>
              <a:off x="1735200" y="2315160"/>
              <a:ext cx="5860440" cy="1805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36752F-0D95-80BA-3CFB-8D8FD1FAA9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5840" y="2305800"/>
                <a:ext cx="5879160" cy="18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We know the Problem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motivation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468603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Jumping where you shouldn’t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4" y="2159336"/>
            <a:ext cx="4095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This certainly includes ROP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Might also involve other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85185-9251-8CBF-74B4-C9392254DAAC}"/>
              </a:ext>
            </a:extLst>
          </p:cNvPr>
          <p:cNvSpPr txBox="1">
            <a:spLocks/>
          </p:cNvSpPr>
          <p:nvPr/>
        </p:nvSpPr>
        <p:spPr>
          <a:xfrm>
            <a:off x="397177" y="3195203"/>
            <a:ext cx="468603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Look, no ret overwrite!</a:t>
            </a:r>
          </a:p>
        </p:txBody>
      </p:sp>
    </p:spTree>
    <p:extLst>
      <p:ext uri="{BB962C8B-B14F-4D97-AF65-F5344CB8AC3E}">
        <p14:creationId xmlns:p14="http://schemas.microsoft.com/office/powerpoint/2010/main" val="59241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Implementation considerations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Practical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310536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to Implement?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Implementation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Naïve Approach: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159336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Encode the entire CFG into the program text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02321E-2073-AB9C-DA28-F40C31E52CFA}"/>
                  </a:ext>
                </a:extLst>
              </p14:cNvPr>
              <p14:cNvContentPartPr/>
              <p14:nvPr/>
            </p14:nvContentPartPr>
            <p14:xfrm>
              <a:off x="7576920" y="1126080"/>
              <a:ext cx="3879000" cy="1114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02321E-2073-AB9C-DA28-F40C31E52C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7560" y="1116720"/>
                <a:ext cx="3897720" cy="11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958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Call Graph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Implementation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Naïve Approach: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159336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Encode the entire CFG into the program text</a:t>
            </a:r>
          </a:p>
        </p:txBody>
      </p:sp>
    </p:spTree>
    <p:extLst>
      <p:ext uri="{BB962C8B-B14F-4D97-AF65-F5344CB8AC3E}">
        <p14:creationId xmlns:p14="http://schemas.microsoft.com/office/powerpoint/2010/main" val="103405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to Implement?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Implementation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Naïve Approach: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159336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Encode the entire CFG into the program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E421-A1DC-E357-9935-308CBDAE0862}"/>
              </a:ext>
            </a:extLst>
          </p:cNvPr>
          <p:cNvSpPr txBox="1">
            <a:spLocks/>
          </p:cNvSpPr>
          <p:nvPr/>
        </p:nvSpPr>
        <p:spPr>
          <a:xfrm>
            <a:off x="429973" y="2998434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Issues: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89051-3FBA-49C7-A5E8-84AFB6DD5F20}"/>
              </a:ext>
            </a:extLst>
          </p:cNvPr>
          <p:cNvSpPr txBox="1"/>
          <p:nvPr/>
        </p:nvSpPr>
        <p:spPr>
          <a:xfrm>
            <a:off x="443477" y="3434478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Dynamic: overhead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1EC12-240D-AB95-D118-677622462AC1}"/>
              </a:ext>
            </a:extLst>
          </p:cNvPr>
          <p:cNvSpPr txBox="1"/>
          <p:nvPr/>
        </p:nvSpPr>
        <p:spPr>
          <a:xfrm>
            <a:off x="443477" y="3864672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Static: precision</a:t>
            </a:r>
          </a:p>
        </p:txBody>
      </p:sp>
    </p:spTree>
    <p:extLst>
      <p:ext uri="{BB962C8B-B14F-4D97-AF65-F5344CB8AC3E}">
        <p14:creationId xmlns:p14="http://schemas.microsoft.com/office/powerpoint/2010/main" val="333678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to Implement?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Implementation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Naïve Approach: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159336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Encode the entire CFG into the program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E421-A1DC-E357-9935-308CBDAE0862}"/>
              </a:ext>
            </a:extLst>
          </p:cNvPr>
          <p:cNvSpPr txBox="1">
            <a:spLocks/>
          </p:cNvSpPr>
          <p:nvPr/>
        </p:nvSpPr>
        <p:spPr>
          <a:xfrm>
            <a:off x="429973" y="2998434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Issues: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89051-3FBA-49C7-A5E8-84AFB6DD5F20}"/>
              </a:ext>
            </a:extLst>
          </p:cNvPr>
          <p:cNvSpPr txBox="1"/>
          <p:nvPr/>
        </p:nvSpPr>
        <p:spPr>
          <a:xfrm>
            <a:off x="443477" y="3434478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Dynamic: overhead</a:t>
            </a:r>
          </a:p>
        </p:txBody>
      </p:sp>
    </p:spTree>
    <p:extLst>
      <p:ext uri="{BB962C8B-B14F-4D97-AF65-F5344CB8AC3E}">
        <p14:creationId xmlns:p14="http://schemas.microsoft.com/office/powerpoint/2010/main" val="3616868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to Implement?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Implementation Considerations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Naïve Approach: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159336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Encode the entire CFG into the program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E421-A1DC-E357-9935-308CBDAE0862}"/>
              </a:ext>
            </a:extLst>
          </p:cNvPr>
          <p:cNvSpPr txBox="1">
            <a:spLocks/>
          </p:cNvSpPr>
          <p:nvPr/>
        </p:nvSpPr>
        <p:spPr>
          <a:xfrm>
            <a:off x="429973" y="2998434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Issues: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89051-3FBA-49C7-A5E8-84AFB6DD5F20}"/>
              </a:ext>
            </a:extLst>
          </p:cNvPr>
          <p:cNvSpPr txBox="1"/>
          <p:nvPr/>
        </p:nvSpPr>
        <p:spPr>
          <a:xfrm>
            <a:off x="443477" y="3434478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Dynamic: overhead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1EC12-240D-AB95-D118-677622462AC1}"/>
              </a:ext>
            </a:extLst>
          </p:cNvPr>
          <p:cNvSpPr txBox="1"/>
          <p:nvPr/>
        </p:nvSpPr>
        <p:spPr>
          <a:xfrm>
            <a:off x="443477" y="3864672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Static: precision</a:t>
            </a:r>
          </a:p>
        </p:txBody>
      </p:sp>
    </p:spTree>
    <p:extLst>
      <p:ext uri="{BB962C8B-B14F-4D97-AF65-F5344CB8AC3E}">
        <p14:creationId xmlns:p14="http://schemas.microsoft.com/office/powerpoint/2010/main" val="1798639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Implementation considerations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Practical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693046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Intel CET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CB72B6-FA40-C851-1A1B-E67BA8FBEA1F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678105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Control-Flow Enhancement Technology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CAB64-517A-F2D6-FABB-64626937D9C6}"/>
              </a:ext>
            </a:extLst>
          </p:cNvPr>
          <p:cNvSpPr txBox="1"/>
          <p:nvPr/>
        </p:nvSpPr>
        <p:spPr>
          <a:xfrm>
            <a:off x="429973" y="2159336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Requires recompilation of software to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9DDC7-486D-2860-116E-589FD4738803}"/>
              </a:ext>
            </a:extLst>
          </p:cNvPr>
          <p:cNvSpPr txBox="1"/>
          <p:nvPr/>
        </p:nvSpPr>
        <p:spPr>
          <a:xfrm>
            <a:off x="431901" y="2589531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Requires hardware support (!)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53C46-B132-90F7-B412-1E799D61B562}"/>
              </a:ext>
            </a:extLst>
          </p:cNvPr>
          <p:cNvSpPr txBox="1">
            <a:spLocks/>
          </p:cNvSpPr>
          <p:nvPr/>
        </p:nvSpPr>
        <p:spPr>
          <a:xfrm>
            <a:off x="466627" y="3091031"/>
            <a:ext cx="678105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Scope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F637E-0038-4A9C-3168-90144A0E821A}"/>
              </a:ext>
            </a:extLst>
          </p:cNvPr>
          <p:cNvSpPr txBox="1"/>
          <p:nvPr/>
        </p:nvSpPr>
        <p:spPr>
          <a:xfrm>
            <a:off x="429972" y="3571914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1) Prevent ret overwriting with a shadow stack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82C321B-F43A-2F94-C07A-9CCE210365A4}"/>
                  </a:ext>
                </a:extLst>
              </p14:cNvPr>
              <p14:cNvContentPartPr/>
              <p14:nvPr/>
            </p14:nvContentPartPr>
            <p14:xfrm>
              <a:off x="7254720" y="1335960"/>
              <a:ext cx="4620960" cy="1776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82C321B-F43A-2F94-C07A-9CCE210365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5360" y="1326600"/>
                <a:ext cx="4639680" cy="179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946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Intel CET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CB72B6-FA40-C851-1A1B-E67BA8FBEA1F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678105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Control-Flow Enhancement Technology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CAB64-517A-F2D6-FABB-64626937D9C6}"/>
              </a:ext>
            </a:extLst>
          </p:cNvPr>
          <p:cNvSpPr txBox="1"/>
          <p:nvPr/>
        </p:nvSpPr>
        <p:spPr>
          <a:xfrm>
            <a:off x="429973" y="2159336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Requires recompilation of software to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9DDC7-486D-2860-116E-589FD4738803}"/>
              </a:ext>
            </a:extLst>
          </p:cNvPr>
          <p:cNvSpPr txBox="1"/>
          <p:nvPr/>
        </p:nvSpPr>
        <p:spPr>
          <a:xfrm>
            <a:off x="431901" y="2589531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Requires hardware support (!)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53C46-B132-90F7-B412-1E799D61B562}"/>
              </a:ext>
            </a:extLst>
          </p:cNvPr>
          <p:cNvSpPr txBox="1">
            <a:spLocks/>
          </p:cNvSpPr>
          <p:nvPr/>
        </p:nvSpPr>
        <p:spPr>
          <a:xfrm>
            <a:off x="466627" y="3091031"/>
            <a:ext cx="678105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Scope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F637E-0038-4A9C-3168-90144A0E821A}"/>
              </a:ext>
            </a:extLst>
          </p:cNvPr>
          <p:cNvSpPr txBox="1"/>
          <p:nvPr/>
        </p:nvSpPr>
        <p:spPr>
          <a:xfrm>
            <a:off x="429972" y="3571914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1) Prevent ret overwriting with a shadow 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C9F3F-322B-49BF-D07C-C39BFA93BC5A}"/>
              </a:ext>
            </a:extLst>
          </p:cNvPr>
          <p:cNvSpPr txBox="1"/>
          <p:nvPr/>
        </p:nvSpPr>
        <p:spPr>
          <a:xfrm>
            <a:off x="420326" y="4002108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2) Hardware modifications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054810-E94A-1B5B-8AD7-0F341F1D7B04}"/>
                  </a:ext>
                </a:extLst>
              </p14:cNvPr>
              <p14:cNvContentPartPr/>
              <p14:nvPr/>
            </p14:nvContentPartPr>
            <p14:xfrm>
              <a:off x="793800" y="4051080"/>
              <a:ext cx="5013720" cy="1346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054810-E94A-1B5B-8AD7-0F341F1D7B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440" y="4041720"/>
                <a:ext cx="5032440" cy="136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73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3475168"/>
            <a:ext cx="5433204" cy="1293588"/>
          </a:xfrm>
        </p:spPr>
        <p:txBody>
          <a:bodyPr>
            <a:normAutofit/>
          </a:bodyPr>
          <a:lstStyle/>
          <a:p>
            <a:r>
              <a:rPr lang="en-US" b="1" dirty="0"/>
              <a:t>Basically halfway through the semester</a:t>
            </a:r>
          </a:p>
          <a:p>
            <a:r>
              <a:rPr lang="en-US" dirty="0"/>
              <a:t>- Time to check in on how things are going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4B2B7FA-36C4-95A8-1D4D-5EF5E75EB2E5}"/>
              </a:ext>
            </a:extLst>
          </p:cNvPr>
          <p:cNvSpPr txBox="1">
            <a:spLocks/>
          </p:cNvSpPr>
          <p:nvPr/>
        </p:nvSpPr>
        <p:spPr>
          <a:xfrm>
            <a:off x="5922254" y="2180748"/>
            <a:ext cx="5433204" cy="1293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Second reading assigned</a:t>
            </a:r>
          </a:p>
          <a:p>
            <a:r>
              <a:rPr lang="en-US" dirty="0"/>
              <a:t>- The original paper on CFI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Intel CET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4CB72B6-FA40-C851-1A1B-E67BA8FBEA1F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678105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CET Hardware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CAB64-517A-F2D6-FABB-64626937D9C6}"/>
              </a:ext>
            </a:extLst>
          </p:cNvPr>
          <p:cNvSpPr txBox="1"/>
          <p:nvPr/>
        </p:nvSpPr>
        <p:spPr>
          <a:xfrm>
            <a:off x="429973" y="2159336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Altered semantics of the CALL and JMP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1DB419-D600-04FD-DD85-2AF65E1282E3}"/>
              </a:ext>
            </a:extLst>
          </p:cNvPr>
          <p:cNvSpPr txBox="1"/>
          <p:nvPr/>
        </p:nvSpPr>
        <p:spPr>
          <a:xfrm>
            <a:off x="385602" y="3608099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Added a new instruction at control-transfer targets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E0A9B1-A1BA-9B2B-976B-CC51A8957ABA}"/>
              </a:ext>
            </a:extLst>
          </p:cNvPr>
          <p:cNvSpPr txBox="1"/>
          <p:nvPr/>
        </p:nvSpPr>
        <p:spPr>
          <a:xfrm>
            <a:off x="416688" y="2639029"/>
            <a:ext cx="737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Moves a processor state machine into the WAIT_FOR_</a:t>
            </a:r>
            <a:r>
              <a:rPr lang="en-US"/>
              <a:t>ENDBRANCH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C4EF53-5BA9-2FEF-A27E-CB1F464E68BC}"/>
              </a:ext>
            </a:extLst>
          </p:cNvPr>
          <p:cNvSpPr txBox="1"/>
          <p:nvPr/>
        </p:nvSpPr>
        <p:spPr>
          <a:xfrm>
            <a:off x="407042" y="2988198"/>
            <a:ext cx="821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WAIT_FOR_ENDBRANCH, next instruction must be the ENDBRANCH instruction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238AE-BDF9-107E-1751-9437063A5D7D}"/>
              </a:ext>
            </a:extLst>
          </p:cNvPr>
          <p:cNvSpPr txBox="1"/>
          <p:nvPr/>
        </p:nvSpPr>
        <p:spPr>
          <a:xfrm>
            <a:off x="374247" y="4054998"/>
            <a:ext cx="347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new ENDBRANCH instruction</a:t>
            </a:r>
          </a:p>
        </p:txBody>
      </p:sp>
      <p:sp>
        <p:nvSpPr>
          <p:cNvPr id="15" name="Star: 12 Points 14">
            <a:extLst>
              <a:ext uri="{FF2B5EF4-FFF2-40B4-BE49-F238E27FC236}">
                <a16:creationId xmlns:a16="http://schemas.microsoft.com/office/drawing/2014/main" id="{533E049E-77E1-9E4B-DC92-E9BF547F46D4}"/>
              </a:ext>
            </a:extLst>
          </p:cNvPr>
          <p:cNvSpPr/>
          <p:nvPr/>
        </p:nvSpPr>
        <p:spPr>
          <a:xfrm>
            <a:off x="244726" y="4418876"/>
            <a:ext cx="2556347" cy="2232552"/>
          </a:xfrm>
          <a:prstGeom prst="star12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Backwards compatible</a:t>
            </a:r>
          </a:p>
        </p:txBody>
      </p:sp>
    </p:spTree>
    <p:extLst>
      <p:ext uri="{BB962C8B-B14F-4D97-AF65-F5344CB8AC3E}">
        <p14:creationId xmlns:p14="http://schemas.microsoft.com/office/powerpoint/2010/main" val="280181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Microsoft Control Flow Guard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89E081E-8ECD-DA00-107E-694A51339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46" y="1230188"/>
            <a:ext cx="6846508" cy="48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51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Historical Detour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Manifestations: MS Control-Flow Guard	</a:t>
            </a:r>
          </a:p>
        </p:txBody>
      </p:sp>
      <p:pic>
        <p:nvPicPr>
          <p:cNvPr id="2" name="Picture 2" descr="Detour Ahead Sign - Get 10% Off Now">
            <a:extLst>
              <a:ext uri="{FF2B5EF4-FFF2-40B4-BE49-F238E27FC236}">
                <a16:creationId xmlns:a16="http://schemas.microsoft.com/office/drawing/2014/main" id="{B808A19B-8A79-5244-DB4E-A1C935B4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63" y="1527529"/>
            <a:ext cx="4500562" cy="45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76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Historical Detour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Manifestations: MS Control-Flow Guard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12DE65-2CDF-8CE6-E932-4A3E95180363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Recall from last time…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64A7E-E103-626E-FED9-AF74A16ED1F6}"/>
              </a:ext>
            </a:extLst>
          </p:cNvPr>
          <p:cNvSpPr txBox="1"/>
          <p:nvPr/>
        </p:nvSpPr>
        <p:spPr>
          <a:xfrm>
            <a:off x="429973" y="2159336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ROP attacks considered harmful</a:t>
            </a:r>
          </a:p>
        </p:txBody>
      </p:sp>
      <p:pic>
        <p:nvPicPr>
          <p:cNvPr id="4" name="Picture 4" descr="M4-8 DETOUR Sign - Orange Construction Signs | TAPCO">
            <a:extLst>
              <a:ext uri="{FF2B5EF4-FFF2-40B4-BE49-F238E27FC236}">
                <a16:creationId xmlns:a16="http://schemas.microsoft.com/office/drawing/2014/main" id="{3E5F6249-356C-0452-AC69-949E9180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47" y="170636"/>
            <a:ext cx="1574700" cy="9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0A0321-7723-79BD-DF04-F0DBAC0D9339}"/>
              </a:ext>
            </a:extLst>
          </p:cNvPr>
          <p:cNvSpPr txBox="1">
            <a:spLocks/>
          </p:cNvSpPr>
          <p:nvPr/>
        </p:nvSpPr>
        <p:spPr>
          <a:xfrm>
            <a:off x="397177" y="3195203"/>
            <a:ext cx="6163421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How industry responded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8DF5AF-4720-FF84-4579-00E78FB9676B}"/>
              </a:ext>
            </a:extLst>
          </p:cNvPr>
          <p:cNvSpPr txBox="1"/>
          <p:nvPr/>
        </p:nvSpPr>
        <p:spPr>
          <a:xfrm>
            <a:off x="422255" y="3691048"/>
            <a:ext cx="56737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MS CFG as a case study in a lot of interesting aspects of software security</a:t>
            </a:r>
          </a:p>
        </p:txBody>
      </p:sp>
    </p:spTree>
    <p:extLst>
      <p:ext uri="{BB962C8B-B14F-4D97-AF65-F5344CB8AC3E}">
        <p14:creationId xmlns:p14="http://schemas.microsoft.com/office/powerpoint/2010/main" val="3185948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Historical Detour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Manifestations: MS Control-Flow Guard	</a:t>
            </a:r>
          </a:p>
        </p:txBody>
      </p:sp>
      <p:pic>
        <p:nvPicPr>
          <p:cNvPr id="4" name="Picture 4" descr="M4-8 DETOUR Sign - Orange Construction Signs | TAPCO">
            <a:extLst>
              <a:ext uri="{FF2B5EF4-FFF2-40B4-BE49-F238E27FC236}">
                <a16:creationId xmlns:a16="http://schemas.microsoft.com/office/drawing/2014/main" id="{3E5F6249-356C-0452-AC69-949E9180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47" y="170636"/>
            <a:ext cx="1574700" cy="9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7F62458-767A-DDCB-1A62-B8B89D9A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33" y="1460412"/>
            <a:ext cx="7035275" cy="39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ECBD67-E8F3-09BF-7992-2F25C95B88D4}"/>
              </a:ext>
            </a:extLst>
          </p:cNvPr>
          <p:cNvSpPr txBox="1"/>
          <p:nvPr/>
        </p:nvSpPr>
        <p:spPr>
          <a:xfrm>
            <a:off x="1775514" y="5736977"/>
            <a:ext cx="913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Source: </a:t>
            </a:r>
            <a:r>
              <a:rPr lang="en-US" dirty="0"/>
              <a:t>https://github.com/Microsoft/MSRC-Security-Research/blob/master/presentations/ </a:t>
            </a:r>
          </a:p>
          <a:p>
            <a:r>
              <a:rPr lang="en-US" dirty="0"/>
              <a:t>2018_02_OffensiveCon/The%20Evolution%20of%20CFI%20Attacks%20and%20Defenses.pdf</a:t>
            </a:r>
          </a:p>
        </p:txBody>
      </p:sp>
    </p:spTree>
    <p:extLst>
      <p:ext uri="{BB962C8B-B14F-4D97-AF65-F5344CB8AC3E}">
        <p14:creationId xmlns:p14="http://schemas.microsoft.com/office/powerpoint/2010/main" val="2780268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CE1B4-205E-C6B6-F201-478D22AD1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4-8 DETOUR Sign - Orange Construction Signs | TAPCO">
            <a:extLst>
              <a:ext uri="{FF2B5EF4-FFF2-40B4-BE49-F238E27FC236}">
                <a16:creationId xmlns:a16="http://schemas.microsoft.com/office/drawing/2014/main" id="{ECE6DCF0-FEC3-4BC3-AFD4-191162A7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47" y="170636"/>
            <a:ext cx="1574700" cy="9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18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Historical Detour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Manifestations: MS Control-Flow Guard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12DE65-2CDF-8CE6-E932-4A3E95180363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This is an interesting talk!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64A7E-E103-626E-FED9-AF74A16ED1F6}"/>
              </a:ext>
            </a:extLst>
          </p:cNvPr>
          <p:cNvSpPr txBox="1"/>
          <p:nvPr/>
        </p:nvSpPr>
        <p:spPr>
          <a:xfrm>
            <a:off x="429973" y="2159336"/>
            <a:ext cx="92927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I’d recommend you watch it: </a:t>
            </a:r>
            <a:r>
              <a:rPr lang="en-US" sz="2000" dirty="0">
                <a:solidFill>
                  <a:srgbClr val="666666"/>
                </a:solidFill>
                <a:hlinkClick r:id="rId2"/>
              </a:rPr>
              <a:t>https://www.youtube.com/watch?v=oOqpl-2rMTw</a:t>
            </a:r>
            <a:endParaRPr lang="en-US" sz="2000" dirty="0">
              <a:solidFill>
                <a:srgbClr val="666666"/>
              </a:solidFill>
            </a:endParaRPr>
          </a:p>
        </p:txBody>
      </p:sp>
      <p:pic>
        <p:nvPicPr>
          <p:cNvPr id="4" name="Picture 4" descr="M4-8 DETOUR Sign - Orange Construction Signs | TAPCO">
            <a:extLst>
              <a:ext uri="{FF2B5EF4-FFF2-40B4-BE49-F238E27FC236}">
                <a16:creationId xmlns:a16="http://schemas.microsoft.com/office/drawing/2014/main" id="{3E5F6249-356C-0452-AC69-949E9180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47" y="170636"/>
            <a:ext cx="1574700" cy="9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C9C3C3-8230-2EE2-CC92-4969CA9D2771}"/>
              </a:ext>
            </a:extLst>
          </p:cNvPr>
          <p:cNvSpPr txBox="1">
            <a:spLocks/>
          </p:cNvSpPr>
          <p:nvPr/>
        </p:nvSpPr>
        <p:spPr>
          <a:xfrm>
            <a:off x="429973" y="2990467"/>
            <a:ext cx="974417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It comes with the historical burden of Control Flow guard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F3B4F-56E6-F766-D76F-1D379B403490}"/>
              </a:ext>
            </a:extLst>
          </p:cNvPr>
          <p:cNvSpPr txBox="1"/>
          <p:nvPr/>
        </p:nvSpPr>
        <p:spPr>
          <a:xfrm>
            <a:off x="429973" y="3467272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Widely-publicized issue that allowed it to be avoided</a:t>
            </a:r>
          </a:p>
        </p:txBody>
      </p:sp>
    </p:spTree>
    <p:extLst>
      <p:ext uri="{BB962C8B-B14F-4D97-AF65-F5344CB8AC3E}">
        <p14:creationId xmlns:p14="http://schemas.microsoft.com/office/powerpoint/2010/main" val="1488846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07C1B98-50C9-127E-AB7D-0C9C6443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AE30E6-5755-761A-CD6E-84C26A3D7145}"/>
              </a:ext>
            </a:extLst>
          </p:cNvPr>
          <p:cNvSpPr/>
          <p:nvPr/>
        </p:nvSpPr>
        <p:spPr>
          <a:xfrm>
            <a:off x="590308" y="5625295"/>
            <a:ext cx="11007524" cy="6713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M4-8 DETOUR Sign - Orange Construction Signs | TAPCO">
            <a:extLst>
              <a:ext uri="{FF2B5EF4-FFF2-40B4-BE49-F238E27FC236}">
                <a16:creationId xmlns:a16="http://schemas.microsoft.com/office/drawing/2014/main" id="{A3C9DF47-989A-FCC3-7311-7082F236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47" y="170636"/>
            <a:ext cx="1574700" cy="9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47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Historical Detour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Manifestations: MS Control-Flow Guard	</a:t>
            </a:r>
          </a:p>
        </p:txBody>
      </p:sp>
      <p:pic>
        <p:nvPicPr>
          <p:cNvPr id="4" name="Picture 4" descr="M4-8 DETOUR Sign - Orange Construction Signs | TAPCO">
            <a:extLst>
              <a:ext uri="{FF2B5EF4-FFF2-40B4-BE49-F238E27FC236}">
                <a16:creationId xmlns:a16="http://schemas.microsoft.com/office/drawing/2014/main" id="{3E5F6249-356C-0452-AC69-949E9180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47" y="170636"/>
            <a:ext cx="1574700" cy="9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C9C3C3-8230-2EE2-CC92-4969CA9D2771}"/>
              </a:ext>
            </a:extLst>
          </p:cNvPr>
          <p:cNvSpPr txBox="1">
            <a:spLocks/>
          </p:cNvSpPr>
          <p:nvPr/>
        </p:nvSpPr>
        <p:spPr>
          <a:xfrm>
            <a:off x="429973" y="1740400"/>
            <a:ext cx="9744174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Control Flow guard has a historical burden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F3B4F-56E6-F766-D76F-1D379B403490}"/>
              </a:ext>
            </a:extLst>
          </p:cNvPr>
          <p:cNvSpPr txBox="1"/>
          <p:nvPr/>
        </p:nvSpPr>
        <p:spPr>
          <a:xfrm>
            <a:off x="429973" y="2217205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Widely-publicized issue that allowed it to be avoided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2DD30-E66A-3731-7C7C-7C574C270703}"/>
              </a:ext>
            </a:extLst>
          </p:cNvPr>
          <p:cNvSpPr txBox="1"/>
          <p:nvPr/>
        </p:nvSpPr>
        <p:spPr>
          <a:xfrm>
            <a:off x="420327" y="2682122"/>
            <a:ext cx="8573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We’ll get to the actual workaround, but let’s talk about its impact</a:t>
            </a:r>
          </a:p>
        </p:txBody>
      </p:sp>
    </p:spTree>
    <p:extLst>
      <p:ext uri="{BB962C8B-B14F-4D97-AF65-F5344CB8AC3E}">
        <p14:creationId xmlns:p14="http://schemas.microsoft.com/office/powerpoint/2010/main" val="528432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Historical Detour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Manifestations: MS Control-Flow Guard	</a:t>
            </a:r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FAA713F7-BFC4-0354-C485-6449CA912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012" y="1824870"/>
            <a:ext cx="4713975" cy="35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0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Control-Flow Integrity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Control Flow Guard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89051-3FBA-49C7-A5E8-84AFB6DD5F20}"/>
              </a:ext>
            </a:extLst>
          </p:cNvPr>
          <p:cNvSpPr txBox="1"/>
          <p:nvPr/>
        </p:nvSpPr>
        <p:spPr>
          <a:xfrm>
            <a:off x="443477" y="2138114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Precision: call needs to be a valid function entry 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1EC12-240D-AB95-D118-677622462AC1}"/>
              </a:ext>
            </a:extLst>
          </p:cNvPr>
          <p:cNvSpPr txBox="1"/>
          <p:nvPr/>
        </p:nvSpPr>
        <p:spPr>
          <a:xfrm>
            <a:off x="443477" y="2568308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Enforcement: OS verifies indirect control transfer destinations via a table in protected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46881-F022-CE9A-82F1-364280C15D73}"/>
              </a:ext>
            </a:extLst>
          </p:cNvPr>
          <p:cNvSpPr txBox="1">
            <a:spLocks/>
          </p:cNvSpPr>
          <p:nvPr/>
        </p:nvSpPr>
        <p:spPr>
          <a:xfrm>
            <a:off x="420328" y="3635041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Protections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31008-FDFA-00F8-0817-C2ACC2963BE1}"/>
              </a:ext>
            </a:extLst>
          </p:cNvPr>
          <p:cNvSpPr txBox="1"/>
          <p:nvPr/>
        </p:nvSpPr>
        <p:spPr>
          <a:xfrm>
            <a:off x="480132" y="4051797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Protected destinations page in read-only memory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420778-63AE-503E-6702-C53DAA6B90F7}"/>
              </a:ext>
            </a:extLst>
          </p:cNvPr>
          <p:cNvSpPr txBox="1"/>
          <p:nvPr/>
        </p:nvSpPr>
        <p:spPr>
          <a:xfrm>
            <a:off x="447339" y="4424116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Read-only memory bit can be turned off by attacker </a:t>
            </a:r>
            <a:r>
              <a:rPr lang="en-US" sz="2000" dirty="0">
                <a:solidFill>
                  <a:srgbClr val="666666"/>
                </a:solidFill>
                <a:sym typeface="Wingdings" panose="05000000000000000000" pitchFamily="2" charset="2"/>
              </a:rPr>
              <a:t></a:t>
            </a:r>
            <a:endParaRPr lang="en-US" sz="2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Clang’s CFI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Practical Manifestations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89051-3FBA-49C7-A5E8-84AFB6DD5F20}"/>
              </a:ext>
            </a:extLst>
          </p:cNvPr>
          <p:cNvSpPr txBox="1"/>
          <p:nvPr/>
        </p:nvSpPr>
        <p:spPr>
          <a:xfrm>
            <a:off x="443477" y="2138114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Precision: call needs to match type signature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1EC12-240D-AB95-D118-677622462AC1}"/>
              </a:ext>
            </a:extLst>
          </p:cNvPr>
          <p:cNvSpPr txBox="1"/>
          <p:nvPr/>
        </p:nvSpPr>
        <p:spPr>
          <a:xfrm>
            <a:off x="443477" y="2568308"/>
            <a:ext cx="613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66666"/>
                </a:solidFill>
              </a:rPr>
              <a:t>Enforcement: compiler-inserted checks</a:t>
            </a:r>
          </a:p>
        </p:txBody>
      </p:sp>
    </p:spTree>
    <p:extLst>
      <p:ext uri="{BB962C8B-B14F-4D97-AF65-F5344CB8AC3E}">
        <p14:creationId xmlns:p14="http://schemas.microsoft.com/office/powerpoint/2010/main" val="509321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67393D-11C5-7972-707E-B3684410F872}"/>
                  </a:ext>
                </a:extLst>
              </p14:cNvPr>
              <p14:cNvContentPartPr/>
              <p14:nvPr/>
            </p14:nvContentPartPr>
            <p14:xfrm>
              <a:off x="5465160" y="382824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67393D-11C5-7972-707E-B3684410F8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5800" y="3818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27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Topic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Contemplated A form of attack, left with a hint of defenses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B0DF97B3-A157-B1A3-4E06-B716C715B0BA}"/>
              </a:ext>
            </a:extLst>
          </p:cNvPr>
          <p:cNvSpPr/>
          <p:nvPr/>
        </p:nvSpPr>
        <p:spPr>
          <a:xfrm>
            <a:off x="8593358" y="4827342"/>
            <a:ext cx="2856421" cy="4179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36BA600-BD4C-C0C9-92A3-ABDBE57B3269}"/>
              </a:ext>
            </a:extLst>
          </p:cNvPr>
          <p:cNvSpPr/>
          <p:nvPr/>
        </p:nvSpPr>
        <p:spPr>
          <a:xfrm>
            <a:off x="5164646" y="4827343"/>
            <a:ext cx="3428712" cy="417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Memory Attacks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9480965-69A4-6C44-0669-38DF6779E12A}"/>
              </a:ext>
            </a:extLst>
          </p:cNvPr>
          <p:cNvGrpSpPr/>
          <p:nvPr/>
        </p:nvGrpSpPr>
        <p:grpSpPr>
          <a:xfrm>
            <a:off x="489077" y="1483936"/>
            <a:ext cx="3459922" cy="1380168"/>
            <a:chOff x="489077" y="1483936"/>
            <a:chExt cx="3459922" cy="138016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208E6857-D984-D77F-E7C0-0C75987B74B6}"/>
                </a:ext>
              </a:extLst>
            </p:cNvPr>
            <p:cNvSpPr txBox="1">
              <a:spLocks/>
            </p:cNvSpPr>
            <p:nvPr/>
          </p:nvSpPr>
          <p:spPr>
            <a:xfrm>
              <a:off x="489077" y="1483936"/>
              <a:ext cx="2961489" cy="6857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000" kern="1200" cap="all" spc="150" baseline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cap="small" dirty="0"/>
                <a:t>Buffer Overflows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80400D-2F6E-897C-2B1F-E459780F0F6E}"/>
                </a:ext>
              </a:extLst>
            </p:cNvPr>
            <p:cNvSpPr txBox="1"/>
            <p:nvPr/>
          </p:nvSpPr>
          <p:spPr>
            <a:xfrm>
              <a:off x="489077" y="1940774"/>
              <a:ext cx="34599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666666"/>
                  </a:solidFill>
                  <a:effectLst/>
                </a:rPr>
                <a:t>Exceed the </a:t>
              </a:r>
              <a:r>
                <a:rPr lang="en-US" dirty="0">
                  <a:solidFill>
                    <a:srgbClr val="666666"/>
                  </a:solidFill>
                </a:rPr>
                <a:t>boundary of a region of memory, start overwriting other program (meta)data</a:t>
              </a:r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21D5EEE-6B97-B80F-2ECB-3CEBE3F85A72}"/>
              </a:ext>
            </a:extLst>
          </p:cNvPr>
          <p:cNvSpPr/>
          <p:nvPr/>
        </p:nvSpPr>
        <p:spPr>
          <a:xfrm>
            <a:off x="836352" y="4825031"/>
            <a:ext cx="4328714" cy="4179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87A67-A3E8-6D79-794B-23DB9A4B9467}"/>
              </a:ext>
            </a:extLst>
          </p:cNvPr>
          <p:cNvSpPr txBox="1"/>
          <p:nvPr/>
        </p:nvSpPr>
        <p:spPr>
          <a:xfrm>
            <a:off x="782998" y="4501359"/>
            <a:ext cx="418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instructions (binary sequences)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43C9A7-F331-CCA9-0D47-AB94E98A5987}"/>
              </a:ext>
            </a:extLst>
          </p:cNvPr>
          <p:cNvSpPr txBox="1"/>
          <p:nvPr/>
        </p:nvSpPr>
        <p:spPr>
          <a:xfrm>
            <a:off x="5130225" y="4501359"/>
            <a:ext cx="28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data &amp; metadata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05794-A17D-4307-0076-C8BDC210B572}"/>
              </a:ext>
            </a:extLst>
          </p:cNvPr>
          <p:cNvSpPr txBox="1"/>
          <p:nvPr/>
        </p:nvSpPr>
        <p:spPr>
          <a:xfrm>
            <a:off x="8570574" y="4501359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3F72E86-2CBE-B0CF-2769-CA33E1F90DBD}"/>
              </a:ext>
            </a:extLst>
          </p:cNvPr>
          <p:cNvGrpSpPr/>
          <p:nvPr/>
        </p:nvGrpSpPr>
        <p:grpSpPr>
          <a:xfrm>
            <a:off x="879894" y="4889837"/>
            <a:ext cx="10571672" cy="279881"/>
            <a:chOff x="879894" y="4889837"/>
            <a:chExt cx="10571672" cy="27988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2B1B4C-2EB5-F393-7603-9820002DBB01}"/>
                </a:ext>
              </a:extLst>
            </p:cNvPr>
            <p:cNvSpPr/>
            <p:nvPr/>
          </p:nvSpPr>
          <p:spPr>
            <a:xfrm>
              <a:off x="8798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A251B21-839E-3059-5DE7-2613DB9EE0EF}"/>
                </a:ext>
              </a:extLst>
            </p:cNvPr>
            <p:cNvSpPr/>
            <p:nvPr/>
          </p:nvSpPr>
          <p:spPr>
            <a:xfrm>
              <a:off x="11656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ef</a:t>
              </a:r>
              <a:endPara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CDC32D6-A7BB-F8A3-CE5C-A369E22F0381}"/>
                </a:ext>
              </a:extLst>
            </p:cNvPr>
            <p:cNvSpPr/>
            <p:nvPr/>
          </p:nvSpPr>
          <p:spPr>
            <a:xfrm>
              <a:off x="14513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721A751-D5A1-A795-D318-CE3B4301F500}"/>
                </a:ext>
              </a:extLst>
            </p:cNvPr>
            <p:cNvSpPr/>
            <p:nvPr/>
          </p:nvSpPr>
          <p:spPr>
            <a:xfrm>
              <a:off x="17371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4D6B51C-C392-ED67-358D-C8B4C5A8DC68}"/>
                </a:ext>
              </a:extLst>
            </p:cNvPr>
            <p:cNvSpPr/>
            <p:nvPr/>
          </p:nvSpPr>
          <p:spPr>
            <a:xfrm>
              <a:off x="20228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E05ABA9-AF5C-EC3B-83CD-F8C1AAFED8D3}"/>
                </a:ext>
              </a:extLst>
            </p:cNvPr>
            <p:cNvSpPr/>
            <p:nvPr/>
          </p:nvSpPr>
          <p:spPr>
            <a:xfrm>
              <a:off x="23086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F45C9B6-EA8A-5BB7-E2D7-0857338C8527}"/>
                </a:ext>
              </a:extLst>
            </p:cNvPr>
            <p:cNvSpPr/>
            <p:nvPr/>
          </p:nvSpPr>
          <p:spPr>
            <a:xfrm>
              <a:off x="25943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9a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0798D5A-4538-193B-EC38-57BECA795A98}"/>
                </a:ext>
              </a:extLst>
            </p:cNvPr>
            <p:cNvSpPr/>
            <p:nvPr/>
          </p:nvSpPr>
          <p:spPr>
            <a:xfrm>
              <a:off x="28801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c0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9BAF71F-AA8D-F5BE-1202-1117193BFC89}"/>
                </a:ext>
              </a:extLst>
            </p:cNvPr>
            <p:cNvSpPr/>
            <p:nvPr/>
          </p:nvSpPr>
          <p:spPr>
            <a:xfrm>
              <a:off x="31658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0e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DE62E0D-1F86-9BF0-F9F7-729C3BE50ED9}"/>
                </a:ext>
              </a:extLst>
            </p:cNvPr>
            <p:cNvSpPr/>
            <p:nvPr/>
          </p:nvSpPr>
          <p:spPr>
            <a:xfrm>
              <a:off x="34516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f5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4AA10E5-C4E4-76B9-CCD4-D6404F9761D8}"/>
                </a:ext>
              </a:extLst>
            </p:cNvPr>
            <p:cNvSpPr/>
            <p:nvPr/>
          </p:nvSpPr>
          <p:spPr>
            <a:xfrm>
              <a:off x="37373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b7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099C1F8-B369-5F79-5840-8FC16286F4B9}"/>
                </a:ext>
              </a:extLst>
            </p:cNvPr>
            <p:cNvSpPr/>
            <p:nvPr/>
          </p:nvSpPr>
          <p:spPr>
            <a:xfrm>
              <a:off x="40231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0EE9B80-E383-3A5F-5191-596905AE2D63}"/>
                </a:ext>
              </a:extLst>
            </p:cNvPr>
            <p:cNvSpPr/>
            <p:nvPr/>
          </p:nvSpPr>
          <p:spPr>
            <a:xfrm>
              <a:off x="43088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63728BD-8064-35A9-4780-5D22A261019A}"/>
                </a:ext>
              </a:extLst>
            </p:cNvPr>
            <p:cNvSpPr/>
            <p:nvPr/>
          </p:nvSpPr>
          <p:spPr>
            <a:xfrm>
              <a:off x="45946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fb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DE49970-6161-5A79-7FEF-B006D5309D0C}"/>
                </a:ext>
              </a:extLst>
            </p:cNvPr>
            <p:cNvSpPr/>
            <p:nvPr/>
          </p:nvSpPr>
          <p:spPr>
            <a:xfrm>
              <a:off x="48803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0B1A27E-BDD1-6734-5598-878BF303BDDA}"/>
                </a:ext>
              </a:extLst>
            </p:cNvPr>
            <p:cNvSpPr/>
            <p:nvPr/>
          </p:nvSpPr>
          <p:spPr>
            <a:xfrm>
              <a:off x="51661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b3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47A9628-BB40-E8FF-BCEC-D2BBE6B333A9}"/>
                </a:ext>
              </a:extLst>
            </p:cNvPr>
            <p:cNvSpPr/>
            <p:nvPr/>
          </p:nvSpPr>
          <p:spPr>
            <a:xfrm>
              <a:off x="54518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61D98B2-6FE4-2FE3-45B0-9940B94B0B62}"/>
                </a:ext>
              </a:extLst>
            </p:cNvPr>
            <p:cNvSpPr/>
            <p:nvPr/>
          </p:nvSpPr>
          <p:spPr>
            <a:xfrm>
              <a:off x="57376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30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DBD7AE6-63B4-4FB2-FF40-D8414C08ACE5}"/>
                </a:ext>
              </a:extLst>
            </p:cNvPr>
            <p:cNvSpPr/>
            <p:nvPr/>
          </p:nvSpPr>
          <p:spPr>
            <a:xfrm>
              <a:off x="60233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8d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FAF5C34-C0D4-DD33-A6FB-80070D81AC4F}"/>
                </a:ext>
              </a:extLst>
            </p:cNvPr>
            <p:cNvSpPr/>
            <p:nvPr/>
          </p:nvSpPr>
          <p:spPr>
            <a:xfrm>
              <a:off x="63091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d0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250A600-8B20-04D5-4CF4-CAC2EAC8028F}"/>
                </a:ext>
              </a:extLst>
            </p:cNvPr>
            <p:cNvSpPr/>
            <p:nvPr/>
          </p:nvSpPr>
          <p:spPr>
            <a:xfrm>
              <a:off x="65948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03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DD6F8B7-73DF-E1AD-27F4-13C348DC7109}"/>
                </a:ext>
              </a:extLst>
            </p:cNvPr>
            <p:cNvSpPr/>
            <p:nvPr/>
          </p:nvSpPr>
          <p:spPr>
            <a:xfrm>
              <a:off x="68806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cb</a:t>
              </a:r>
              <a:endPara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C1D1A45-8CB1-7BB2-1AB0-E793E880033E}"/>
                </a:ext>
              </a:extLst>
            </p:cNvPr>
            <p:cNvSpPr/>
            <p:nvPr/>
          </p:nvSpPr>
          <p:spPr>
            <a:xfrm>
              <a:off x="71663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4b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CA182EF-8033-0D4E-6678-1AD9C5A97A32}"/>
                </a:ext>
              </a:extLst>
            </p:cNvPr>
            <p:cNvSpPr/>
            <p:nvPr/>
          </p:nvSpPr>
          <p:spPr>
            <a:xfrm>
              <a:off x="74521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89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ECF1233-2C3A-062B-FAE5-5E73951838F9}"/>
                </a:ext>
              </a:extLst>
            </p:cNvPr>
            <p:cNvSpPr/>
            <p:nvPr/>
          </p:nvSpPr>
          <p:spPr>
            <a:xfrm>
              <a:off x="77378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30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84D8A69-12EF-2FD7-F0F6-0A5C7B36B0FF}"/>
                </a:ext>
              </a:extLst>
            </p:cNvPr>
            <p:cNvSpPr/>
            <p:nvPr/>
          </p:nvSpPr>
          <p:spPr>
            <a:xfrm>
              <a:off x="80236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e2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E7E4415-DA2B-1909-5CF0-0545A6E6373E}"/>
                </a:ext>
              </a:extLst>
            </p:cNvPr>
            <p:cNvSpPr/>
            <p:nvPr/>
          </p:nvSpPr>
          <p:spPr>
            <a:xfrm>
              <a:off x="83093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71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3308852-E029-E854-B607-BDF41D108130}"/>
                </a:ext>
              </a:extLst>
            </p:cNvPr>
            <p:cNvSpPr/>
            <p:nvPr/>
          </p:nvSpPr>
          <p:spPr>
            <a:xfrm>
              <a:off x="85951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95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B76E98A-123F-0B91-E150-AE62D206D3E8}"/>
                </a:ext>
              </a:extLst>
            </p:cNvPr>
            <p:cNvSpPr/>
            <p:nvPr/>
          </p:nvSpPr>
          <p:spPr>
            <a:xfrm>
              <a:off x="88808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a6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D05DE27-BA07-A1D7-3EE6-5FB423E32B4A}"/>
                </a:ext>
              </a:extLst>
            </p:cNvPr>
            <p:cNvSpPr/>
            <p:nvPr/>
          </p:nvSpPr>
          <p:spPr>
            <a:xfrm>
              <a:off x="91666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ef</a:t>
              </a:r>
              <a:endPara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357FC9F-66A1-434A-EC7B-22F14446AF50}"/>
                </a:ext>
              </a:extLst>
            </p:cNvPr>
            <p:cNvSpPr/>
            <p:nvPr/>
          </p:nvSpPr>
          <p:spPr>
            <a:xfrm>
              <a:off x="94523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3E7E700-4107-2521-18FC-252D353A49FD}"/>
                </a:ext>
              </a:extLst>
            </p:cNvPr>
            <p:cNvSpPr/>
            <p:nvPr/>
          </p:nvSpPr>
          <p:spPr>
            <a:xfrm>
              <a:off x="97381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ba</a:t>
              </a:r>
              <a:endPara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64E4037-935D-AF8B-5FAA-F31DD6CEDB80}"/>
                </a:ext>
              </a:extLst>
            </p:cNvPr>
            <p:cNvSpPr/>
            <p:nvPr/>
          </p:nvSpPr>
          <p:spPr>
            <a:xfrm>
              <a:off x="100238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47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6222899-8282-5986-0E6F-25415DA9039B}"/>
                </a:ext>
              </a:extLst>
            </p:cNvPr>
            <p:cNvSpPr/>
            <p:nvPr/>
          </p:nvSpPr>
          <p:spPr>
            <a:xfrm>
              <a:off x="103096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A44BC1E-E612-7642-E61F-32BCD38CCA3C}"/>
                </a:ext>
              </a:extLst>
            </p:cNvPr>
            <p:cNvSpPr/>
            <p:nvPr/>
          </p:nvSpPr>
          <p:spPr>
            <a:xfrm>
              <a:off x="105953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80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D5EBDC6-FAAA-7D9B-A498-F8EF1661DD37}"/>
                </a:ext>
              </a:extLst>
            </p:cNvPr>
            <p:cNvSpPr/>
            <p:nvPr/>
          </p:nvSpPr>
          <p:spPr>
            <a:xfrm>
              <a:off x="1088114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e5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D415104-9EB7-04E7-0A06-63676537D193}"/>
                </a:ext>
              </a:extLst>
            </p:cNvPr>
            <p:cNvSpPr/>
            <p:nvPr/>
          </p:nvSpPr>
          <p:spPr>
            <a:xfrm>
              <a:off x="11166894" y="4889837"/>
              <a:ext cx="284672" cy="2798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3f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6809904-E4E7-05AA-2380-91967D68010B}"/>
              </a:ext>
            </a:extLst>
          </p:cNvPr>
          <p:cNvGrpSpPr/>
          <p:nvPr/>
        </p:nvGrpSpPr>
        <p:grpSpPr>
          <a:xfrm>
            <a:off x="3933538" y="1500507"/>
            <a:ext cx="3444461" cy="1380168"/>
            <a:chOff x="3933538" y="1500507"/>
            <a:chExt cx="3444461" cy="1380168"/>
          </a:xfrm>
        </p:grpSpPr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id="{D4BE0C8E-6775-D184-6A9E-E348D322B72F}"/>
                </a:ext>
              </a:extLst>
            </p:cNvPr>
            <p:cNvSpPr txBox="1">
              <a:spLocks/>
            </p:cNvSpPr>
            <p:nvPr/>
          </p:nvSpPr>
          <p:spPr>
            <a:xfrm>
              <a:off x="3933538" y="1500507"/>
              <a:ext cx="2660278" cy="6857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000" kern="1200" cap="all" spc="150" baseline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cap="small" dirty="0"/>
                <a:t>Code Injection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A778C13-1FE3-681A-050C-6CC8D064B595}"/>
                </a:ext>
              </a:extLst>
            </p:cNvPr>
            <p:cNvSpPr txBox="1"/>
            <p:nvPr/>
          </p:nvSpPr>
          <p:spPr>
            <a:xfrm>
              <a:off x="3933538" y="1957345"/>
              <a:ext cx="344446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666666"/>
                  </a:solidFill>
                  <a:effectLst/>
                </a:rPr>
                <a:t>Overwrite a return address and jump to your own user-writte</a:t>
              </a:r>
              <a:r>
                <a:rPr lang="en-US" dirty="0">
                  <a:solidFill>
                    <a:srgbClr val="666666"/>
                  </a:solidFill>
                </a:rPr>
                <a:t>n buffer</a:t>
              </a:r>
              <a:endParaRPr lang="en-US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B25DDE1-4708-512C-2BCE-39CAC1F36369}"/>
              </a:ext>
            </a:extLst>
          </p:cNvPr>
          <p:cNvGrpSpPr/>
          <p:nvPr/>
        </p:nvGrpSpPr>
        <p:grpSpPr>
          <a:xfrm>
            <a:off x="7262261" y="1519272"/>
            <a:ext cx="4570922" cy="1119189"/>
            <a:chOff x="7262261" y="1519272"/>
            <a:chExt cx="4570922" cy="1119189"/>
          </a:xfrm>
        </p:grpSpPr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BA1D35DF-05E7-6F18-D3AB-2929904D78C5}"/>
                </a:ext>
              </a:extLst>
            </p:cNvPr>
            <p:cNvSpPr txBox="1">
              <a:spLocks/>
            </p:cNvSpPr>
            <p:nvPr/>
          </p:nvSpPr>
          <p:spPr>
            <a:xfrm>
              <a:off x="7262261" y="1519272"/>
              <a:ext cx="4570922" cy="6857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000" kern="1200" cap="all" spc="150" baseline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cap="small" dirty="0"/>
                <a:t>Return-oriented Programming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2CD225E-BA88-AF02-53CE-C81AF9DF9763}"/>
                </a:ext>
              </a:extLst>
            </p:cNvPr>
            <p:cNvSpPr txBox="1"/>
            <p:nvPr/>
          </p:nvSpPr>
          <p:spPr>
            <a:xfrm>
              <a:off x="7264564" y="1992130"/>
              <a:ext cx="39281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666666"/>
                  </a:solidFill>
                  <a:effectLst/>
                </a:rPr>
                <a:t>Overwrite a return address and jump to “gadgets” of existing code</a:t>
              </a:r>
              <a:endParaRPr lang="en-US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16D1359-59E1-0ED1-AFF9-D6CD7D4E194F}"/>
                  </a:ext>
                </a:extLst>
              </p14:cNvPr>
              <p14:cNvContentPartPr/>
              <p14:nvPr/>
            </p14:nvContentPartPr>
            <p14:xfrm>
              <a:off x="5931720" y="3729600"/>
              <a:ext cx="5214600" cy="21114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16D1359-59E1-0ED1-AFF9-D6CD7D4E19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2360" y="3720240"/>
                <a:ext cx="5233320" cy="21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976421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Keep the control flow “On Rails”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6</a:t>
            </a:fld>
            <a:endParaRPr lang="en-US" sz="1400" dirty="0"/>
          </a:p>
        </p:txBody>
      </p:sp>
      <p:pic>
        <p:nvPicPr>
          <p:cNvPr id="1026" name="Picture 2" descr="What Is Ruby on Rails? (Definition, Sample Code) | Built In">
            <a:extLst>
              <a:ext uri="{FF2B5EF4-FFF2-40B4-BE49-F238E27FC236}">
                <a16:creationId xmlns:a16="http://schemas.microsoft.com/office/drawing/2014/main" id="{B0A2ACDD-DD1B-0DA1-AE5F-D01596450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69" y="2965506"/>
            <a:ext cx="5678591" cy="32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Implementation considerations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Practical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322851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We know the Problem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motivation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468603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Jumping where you shouldn’t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4" y="2159336"/>
            <a:ext cx="4095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This certainly includes ROP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Might also involve other attacks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DEDFC5-D5A0-B2B6-99ED-8E05D50FB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266" y="1293733"/>
            <a:ext cx="4195223" cy="52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1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We know the Problem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motivation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468603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Jumping where you shouldn’t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4" y="2159336"/>
            <a:ext cx="4095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This certainly includes ROP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Might also involve other attacks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DEDFC5-D5A0-B2B6-99ED-8E05D50FB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266" y="1293733"/>
            <a:ext cx="4195223" cy="52896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85185-9251-8CBF-74B4-C9392254DAAC}"/>
              </a:ext>
            </a:extLst>
          </p:cNvPr>
          <p:cNvSpPr txBox="1">
            <a:spLocks/>
          </p:cNvSpPr>
          <p:nvPr/>
        </p:nvSpPr>
        <p:spPr>
          <a:xfrm>
            <a:off x="397177" y="3195203"/>
            <a:ext cx="468603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Look, no ret overwrite!</a:t>
            </a:r>
          </a:p>
        </p:txBody>
      </p:sp>
    </p:spTree>
    <p:extLst>
      <p:ext uri="{BB962C8B-B14F-4D97-AF65-F5344CB8AC3E}">
        <p14:creationId xmlns:p14="http://schemas.microsoft.com/office/powerpoint/2010/main" val="2998279611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12584</TotalTime>
  <Words>783</Words>
  <Application>Microsoft Office PowerPoint</Application>
  <PresentationFormat>Widescreen</PresentationFormat>
  <Paragraphs>210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Courier New</vt:lpstr>
      <vt:lpstr>Tenorite</vt:lpstr>
      <vt:lpstr>Monoline</vt:lpstr>
      <vt:lpstr>Exercise #17</vt:lpstr>
      <vt:lpstr>Administrivia and  Announcements</vt:lpstr>
      <vt:lpstr>Control-Flow Integrity</vt:lpstr>
      <vt:lpstr>Topic Context</vt:lpstr>
      <vt:lpstr>Last Time: Memory Attacks</vt:lpstr>
      <vt:lpstr>Overview</vt:lpstr>
      <vt:lpstr>Lecture Outline</vt:lpstr>
      <vt:lpstr>We know the Problem</vt:lpstr>
      <vt:lpstr>We know the Problem</vt:lpstr>
      <vt:lpstr>We know the Problem</vt:lpstr>
      <vt:lpstr>Lecture Outline</vt:lpstr>
      <vt:lpstr>How to Implement?</vt:lpstr>
      <vt:lpstr>Call Graph Analysis</vt:lpstr>
      <vt:lpstr>How to Implement?</vt:lpstr>
      <vt:lpstr>How to Implement?</vt:lpstr>
      <vt:lpstr>How to Implement?</vt:lpstr>
      <vt:lpstr>Lecture Outline</vt:lpstr>
      <vt:lpstr>Intel CET</vt:lpstr>
      <vt:lpstr>Intel CET</vt:lpstr>
      <vt:lpstr>Intel CET</vt:lpstr>
      <vt:lpstr>Microsoft Control Flow Guard</vt:lpstr>
      <vt:lpstr>Historical Detour</vt:lpstr>
      <vt:lpstr>Historical Detour</vt:lpstr>
      <vt:lpstr>Historical Detour</vt:lpstr>
      <vt:lpstr>PowerPoint Presentation</vt:lpstr>
      <vt:lpstr>Historical Detour</vt:lpstr>
      <vt:lpstr>PowerPoint Presentation</vt:lpstr>
      <vt:lpstr>Historical Detour</vt:lpstr>
      <vt:lpstr>Historical Detour</vt:lpstr>
      <vt:lpstr>Control Flow Guard</vt:lpstr>
      <vt:lpstr>Clang’s CFI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60</cp:revision>
  <dcterms:created xsi:type="dcterms:W3CDTF">2023-08-21T14:00:41Z</dcterms:created>
  <dcterms:modified xsi:type="dcterms:W3CDTF">2023-10-04T18:57:00Z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