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 bookmarkIdSeed="4">
  <p:sldMasterIdLst>
    <p:sldMasterId id="2147483666" r:id="rId4"/>
  </p:sldMasterIdLst>
  <p:notesMasterIdLst>
    <p:notesMasterId r:id="rId29"/>
  </p:notesMasterIdLst>
  <p:handoutMasterIdLst>
    <p:handoutMasterId r:id="rId30"/>
  </p:handoutMasterIdLst>
  <p:sldIdLst>
    <p:sldId id="296" r:id="rId5"/>
    <p:sldId id="295" r:id="rId6"/>
    <p:sldId id="256" r:id="rId7"/>
    <p:sldId id="1060" r:id="rId8"/>
    <p:sldId id="1115" r:id="rId9"/>
    <p:sldId id="1308" r:id="rId10"/>
    <p:sldId id="1306" r:id="rId11"/>
    <p:sldId id="1305" r:id="rId12"/>
    <p:sldId id="1304" r:id="rId13"/>
    <p:sldId id="1309" r:id="rId14"/>
    <p:sldId id="1315" r:id="rId15"/>
    <p:sldId id="1224" r:id="rId16"/>
    <p:sldId id="1279" r:id="rId17"/>
    <p:sldId id="1313" r:id="rId18"/>
    <p:sldId id="1314" r:id="rId19"/>
    <p:sldId id="1312" r:id="rId20"/>
    <p:sldId id="1318" r:id="rId21"/>
    <p:sldId id="1320" r:id="rId22"/>
    <p:sldId id="1319" r:id="rId23"/>
    <p:sldId id="1321" r:id="rId24"/>
    <p:sldId id="1322" r:id="rId25"/>
    <p:sldId id="1323" r:id="rId26"/>
    <p:sldId id="1288" r:id="rId27"/>
    <p:sldId id="1169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6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7E9639D4-E3E2-4D34-9284-5A2195B3D0D7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3" d="100"/>
          <a:sy n="93" d="100"/>
        </p:scale>
        <p:origin x="566" y="86"/>
      </p:cViewPr>
      <p:guideLst>
        <p:guide orient="horz" pos="33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3F6ED8B-CF52-4A64-BACC-61D9C1041E0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D7022B2-02C5-4E03-99BC-0BA3C57AC49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52A77B-D33C-49B3-A83C-450AA2ED72B3}" type="datetimeFigureOut">
              <a:rPr lang="en-US" smtClean="0"/>
              <a:t>10/13/2023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3FEE8C-8D38-4F2A-950E-071C6823E27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567A6D-959B-4552-AB8D-4CCA819CAA7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F9A36D-7FAC-478F-9944-F324014F6F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24676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g"/>
          <inkml:channel name="T" type="integer" max="2.14748E9" units="dev"/>
        </inkml:traceFormat>
        <inkml:channelProperties>
          <inkml:channelProperty channel="X" name="resolution" value="1462.8125" units="1/cm"/>
          <inkml:channelProperty channel="Y" name="resolution" value="2213.98657" units="1/cm"/>
          <inkml:channelProperty channel="F" name="resolution" value="22.75278" units="1/deg"/>
          <inkml:channelProperty channel="T" name="resolution" value="1" units="1/dev"/>
        </inkml:channelProperties>
      </inkml:inkSource>
      <inkml:timestamp xml:id="ts0" timeString="2023-10-13T18:13:54.285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26176 8007 417 0,'0'0'1255'0,"0"0"-921"0,0 0 13 0,-7 0 14 15,2 0-49-15,-7-5-107 0,9 3-55 16,1-1-13-16,-8-1-4 0,3 0-32 15,7 1-20-15,-5-2-18 0,-5 1 25 16,3 2 7-16,-5-1 21 0,7 3-10 16,-10 0-13-16,-2 0 21 0,3 7 31 15,-1-3-65-15,-9 2-49 0,7 2 6 16,-10-4 6-16,8 2 0 0,-5 3 3 16,-3-6 52-16,3 5-40 0,-5-1 21 0,-3-2-66 15,6 4-13-15,-3-1-1 0,7-2 1 16,2-1-1-16,3 2 0 0,0-3-14 15,0 4-6-15,5 0 21 0,7 5 45 16,-4 2 4-16,6-1-49 0,-1-4-290 16,4-4 290-16,0-2 70 0,0-4-70 0,0 0-17 15,0 0 17-15,0 0 0 0,0 0-17 16,0 0-5-16,0 0 19 0,-3 2 1 16,-4 3-28-16,0 2-16 0,2 8 9 15,-7-4 12-15,-1 7 24 0,9-6-1 16,-1 1-10-16,-2-4-3 0,4-1 2 15,-2-1-5-15,5-1-4 0,0-4-8 16,0 1 5-16,0-2 3 0,0-1-12 16,0 2-15-16,0-2 9 0,0 0-3 15,0 0-4-15,0 0 23 0,0 0 21 0,0 0 0 16,0 0 0-16,0 0-9 0,0 0 0 16,0 0 12-16,0 3 0 0,0-3-1 15,0 0-11-15,0 0-3 0,0 0-1 16,0 0 1-16,0 0-17 0,0 0-64 15,0 0-10-15,0 0-27 0,0 0 1 0,0 0-35 16,0 0-87-16,0 0-94 0,0-6-160 16,-5 1-166-16,5 0-340 0,5 21 150 15</inkml:trace>
  <inkml:trace contextRef="#ctx0" brushRef="#br0" timeOffset="1861.79">26215 8002 285 0,'0'0'257'0,"0"0"307"0,0 0-150 0,0-1 25 0,0 1-44 0,0 0-104 16,0 0-40-16,0 0-17 0,0-1-14 0,0 1-23 0,0 0-26 0,0-3-45 0,-10 2-38 0,3-2-28 0,7-1 28 0,-10 3-10 0,3-4 16 0,2 3-41 0,-5 0 9 0,-2-5-19 0,7 6-9 16,-7-3 7-16,5 0-1 0,-8 2-22 15,3 0 16-15,0-3-33 16,-3 4-1 124,-6 1 0-140,4 0-3 0,-8 0-22 0,8 0 7 0,3 0 17 0,-6 1 1 16,13 4 0-16,-10-3 18 0,8-2-5 0,-4 4-12 0,1-2 1 0,-2 1-2 0,2-2 0 0,2 5 0 16,-5-4-3-16,1 5-16 0,7-3 4 0,-10 3 13 0,0-2-1 0,5 2 0 0,-5 2-10 0,9-4 10 0,-6 1-15 15,-1 2 15-15,8 1-19 0,-5 1 3 0,-3 0 4 0,3 0 13 0,2 1-1 0,-4 2-13 0,7-6 13 0,-1 4 0 0,3-5 0 0,-4 0-10 16,6 0 12-16,-1-2 1 0,4-4-1 0,0 2 0 0,0 1 0 0,0-2-2 0,-3 1-9 0,-4-1 11 0,4 5 0 0,-1-3-1 16,-1 5-2-16,0 1 1 0,-2-5 3 15,2 5 1-15,-5-1 15 0,5 2-15 0,3-2-1 16,-8-6-2-16,5 7-14 0,5-2 15 15,-5-4-1-15,1 1 2 0,-1 1 2 16,2-4 14 0,3-1-13-1,0 0 9-15,0 0-9 16,0 0 10-16,0 0-12 16,0 0-1-1,0 0-2 1,0 0-1-16,0 0-13 15,0 0 13 1,0 0 1 0,0 0 2-1,0 0 1 17,0 0 0-32,0 0 2 0,0 0 13 0,0 0-4 0,0 0 1 0,0 0-10 15,0 0-1-15,0 0-1 0,0 0-1 0,0 0-3 0,0 0-19 0,0 0-6 16,0 0-3-16,0 0-9 0,0 0-1 0,0 0-9 0,0 0-6 15,0 0-3-15,3-1 31 0,11-7-36 0,-6 5-112 0,4-4-61 0,0 6-36 16,-7-6-101-16,2 5-222 0,-2 1-180 0,0-6-555 0,-76 44 1089 0</inkml:trace>
  <inkml:trace contextRef="#ctx0" brushRef="#br0" timeOffset="3999.2">26479 8011 368 0,'0'0'180'0,"0"0"22"15,0 0 349-15,0 0-171 0,0 0-55 0,0 0-40 0,0 0-7 0,0 0-42 0,0 0-34 0,0 0-26 0,0-21-39 16,0 20 19-16,-3 1 15 0,3-1-19 0,-2-1-14 0,-5 2-11 0,4-3-15 0,-2 3-15 0,-4 0-32 0,-1 0-19 0,-2 3-36 0,5 1-10 0,-8 6-28 0,10-3 9 0,-7 4-15 0,12-2 15 16,0 1-5-16,-5-1-14 0,5-6-2 0,0 4-1 0,0-4 13 0,0 0 0 0,0-1 12 0,5-2 16 0,7 0 19 0,-2 0 15 0,2-8 0 15,-2-2-34-15,-1 1-47 0,4-2-9 0,-9 1-14 0,-4 1 7 0,0 4 16 16,0 4 9-16,0 1 25 0,0 0-40 15,0 0-4-15,0 10 57 0,-4 5 0 16,-9 3 54-16,4 4 34 0,1-1 3 16,6 2-13-16,0-3-17 0,2-2-27 15,0-3 1-15,0-2-17 0,4-3 4 16,9-6 6-16,-1 2 0 0,2-6 41 16,3 0-4-16,10 0 0 0,-3-11-10 15,5-7-8-15,-7 0-29 0,7-1-18 16,-10 1-40-16,-2 6 3 0,-9 1-12 0,1 8-51 15,-6 3-130-15,-3 0-22 0,0 12 66 16,0 5-55-16,0-1-119 0,0 5-110 16,-3-3-125-16,-6-3-437 0,4 3 46 0</inkml:trace>
  <inkml:trace contextRef="#ctx0" brushRef="#br0" timeOffset="76401.78">20261 5817 91 0,'0'0'405'0,"0"0"580"0,0 0-663 0,0 0 31 16,0 0-71-16,0 0-91 0,0 0-43 16,0 0-13-16,5-7-16 0,-5 7 44 15,0-1-4-15,-5 1-9 0,5 0-8 0,0 0-3 16,0 0 9-16,0 0-22 15,0 0-29-15,0 0-13 0,0 0-9 0,0 0-13 16,0 0-9-16,0 0-10 0,0 0-12 16,0 0-13-16,0 0-18 0,0 0-28 15,0 2 0-15,0 10 28 0,0 2 15 0,0 4-13 16,0 3 1-16,0 4-1 0,0 1 0 16,0 4 10-16,0 0-9 15,-2-3-2-15,-1 1-1 0,3-4-8 0,0-3 8 16,0-2 0-16,0-8-1 0,0-2-24 15,0-4 7-15,0-1-4 0,0-4 6 16,0 0 4-16,0 0 11 0,0 0 1 16,0 0 0-16,0-9-20 0,3 0-39 15,-1 2-65-15,3 1-118 0,-5 3-101 16,0 0-196-16,0 3-613 0,0 0-387 0</inkml:trace>
  <inkml:trace contextRef="#ctx0" brushRef="#br0" timeOffset="79379.34">20261 5659 783 0,'0'0'146'0,"0"0"291"0,0 0 28 16,0 0-95-16,0 0-134 0,0 0-26 0,0 0-30 15,0 0-16-15,0 0-29 0,0 0-49 16,0 0-10-16,-111-27-2 0,99 27-7 15,2 0 9-15,0 1-6 0,-2 5-4 16,7 1-3-16,-9-2-12 0,2 3-4 16,2-1-12-16,-7 3-4 0,5-2-12 15,-3 2-6-15,1 4-13 0,2 0 0 16,-3 6 0-16,-2 0-2 0,0 6-1 16,3 0 1-16,6 3-10 0,-4-1-7 0,7 2 16 15,-4-3-10-15,6 3-3 0,1 0-9 16,2-1 24-16,0 0-12 0,0-1 10 15,2-1-9-15,3-2 10 0,10-1 0 16,-1-2 2-16,3-1 0 0,0-3 0 16,5 1 2-16,0-6-1 0,2 4-1 15,-2-4 0-15,2 1 13 0,0-2-13 16,-2 2-14-16,0-1 14 0,5-5 0 0,-8 3 0 16,5-9 0-16,0 5 0 0,-2-5 0 15,-2-1 0-15,-1-1 2 0,0 0 0 16,3 0 14-16,0-5-16 0,-3-2-7 15,3 0 7-15,-5-3 16 0,-2 4 0 16,2-3-15-16,-3 0 1 0,-6-4 1 16,1 1 13-16,-1-1 3 0,4-4-7 15,-5-2-10-15,3-6 14 0,2 3-3 0,0-3-13 16,-2 3 1-16,2 1 0 0,-7 0 0 16,-1 3 1-16,1 2 11 0,2 0-1 15,-4-1-10-15,-3 4 0 0,0-5-1 16,5-2-1-16,-5-2 1 0,0-4 12 15,0-1 3-15,0-3-15 0,0-2 1 16,0 2 20-16,-8-2-19 0,-6 0 12 16,-3 5-11-16,-2 3 66 0,2-3-69 0,0 8-1 15,-3 3 3-15,3 2-2 0,-2 3 11 16,2 3-10-16,0 2 0 0,-7 2-2 16,7 0-18-16,-5 3-1 0,0 1-17 15,0 0 24-15,-2 0-16 0,7 1 3 16,5 5-1-16,-3-4 8 0,6 3-7 15,6-4 3-15,1 2 3 0,2-3-29 0,0 1-30 16,0 3-27-16,0 0-37 16,0 3-46-16,0 0-42 0,0 5-159 0,0-3-669 15,2 3-308-15</inkml:trace>
  <inkml:trace contextRef="#ctx0" brushRef="#br0" timeOffset="81321.06">30895 13002 921 0,'0'0'179'15,"0"0"270"-15,0 0-46 0,0 0-85 0,0 0-21 16,0 0-7-16,0 0-52 0,0 0-50 16,0 0-60-16,0 0-52 0,0 9-16 15,0-7 19-15,-2 2 19 0,2 0 3 16,-5 4 9-16,5-1 0 0,0 4 3 0,0-1-10 15,0 2-19-15,0 3-13 16,0 2-24-16,0 2-10 0,0-1-15 0,0 2-22 16,0 1-2-16,0-2-11 0,7 1 1 15,1 1-25-15,-6-3 18 0,0-5-9 0,1-1-12 16,4-3 3-16,-4 0-25 16,-1-4-35-16,0-1-29 0,1-4-24 0,-3 0-39 15,7-4-125-15,-5-7-179 0,-2 1-734 16,0-20-449-16</inkml:trace>
  <inkml:trace contextRef="#ctx0" brushRef="#br0" timeOffset="81952.75">30956 12741 620 0,'0'0'234'0,"0"0"239"15,0 0-5-15,0 0-36 0,0 0-93 16,0 0-94-16,0 0-11 0,0 0-42 16,0 0-48-16,0 0-84 0,-184-10-28 15,167 28 19-15,-3 5-4 0,-2 2 55 16,1 7 2-16,-1 2-35 0,2 1-31 16,3 3-4-16,5 2-31 0,0 2 9 0,10 3-12 15,-8-1 2-15,10 4 1 0,0 1 10 16,0-1-11-16,10 0 20 0,0-1-3 15,4-6 15-15,3-2-15 0,5-2-17 16,5-8-2-16,2-3 41 0,0-6-40 16,5-1-2-16,-5-6-115 0,5-3 80 15,-8-8 36-15,1 1 16 0,4-3-4 0,-6-4-8 16,6-10 24-16,3-1 9 0,-2-6 2 16,-6-3-17-16,8-6 3 15,-5-3-9-15,-4-6-13 0,1 2 0 0,1-5 15 16,-5-1-14-16,-3 1-1 0,-9-2 9 15,4-1-9-15,-4 2 10 0,-7 2 2 16,-3 1-13-16,0 2 17 0,-3 1-19 16,-11 1 3-16,-6 5 19 0,-7-4-22 15,1 3 1-15,-3 2 6 0,0 2-7 16,2 6-2-16,-2 4 1 0,5 3 1 0,-3 1-15 16,5 10-23-16,5-2-49 0,-2 4-64 15,2 2-44-15,0 0-58 0,2 2-82 16,8 7-172-16,-5-3-302 0,-3 7-517 0</inkml:trace>
  <inkml:trace contextRef="#ctx0" brushRef="#br0" timeOffset="84673.79">20399 6738 745 0,'0'0'361'0,"0"0"319"0,0 0-209 0,0 0-112 15,0 0-105-15,0 0-49 0,0 0-61 16,0 0-42-16,0 0-28 0,0 0-39 0,8 0-35 15,-8 0-17-15,0 0-37 16,7 0-10-16,-7 2-19 0,5 2 16 0,5 0 67 16,-8 7 140-16,3-2-19 0,7 2-13 15,-12 6 6-15,0 1 10 0,0 5-14 16,0 0-57-16,-10 6-18 0,1 1-10 16,-13 0-9-16,-3-2-13 0,6-2-1 15,-8-4-2-15,10-5 0 0,5-7 0 16,-2-4 15-16,2-2 30 0,0-4 24 15,2 0-66-15,-5-7-3 0,8-5-59 16,-5-1-14-16,2 1 19 0,3-2 36 16,7 3 15-16,0 3-10 0,0 5-9 15,0-2 20-15,0 2 1 0,0 3-1 16,0 0-13-16,0 0 15 0,0 0 44 0,0 0 3 16,7 0-6-16,5 8 66 0,0-4-10 15,5 3-32-15,-12 2-43 0,10-4 0 16,-8 0-21-16,8 4 2 0,-3-8 16 15,-3 7-7-15,1-5-9 0,7 4 12 16,-2-4-14-16,-3 5-1 0,0-1 1 16,2 1 1-16,3-3-1 0,-2 5-1 0,-1-3 0 15,-6 1-16-15,6-4-2 0,-6 2-29 16,1-1-46-16,-1-4-83 0,1 1-60 16,-6-2-109-16,4 0-112 0,-7 0-291 15,0-6-767-15</inkml:trace>
  <inkml:trace contextRef="#ctx0" brushRef="#br0" timeOffset="85354.48">20385 6559 791 0,'0'0'144'0,"0"0"458"0,0 0-95 0,0 0-31 16,0 0-144-16,0 0-120 0,0 0-43 16,0 0-13-16,-192 98-19 0,173-77-45 15,-5 2-26-15,2 6-15 0,0 1-1 0,8 5-3 16,-3 3-9-16,7 0-22 16,-2 3 6-16,7 3-9 0,5 2 5 0,0 0-17 15,0-4-1-15,0-1-1 0,5-6 0 16,7-2-1-16,0-3 2 0,3-4 0 15,9-5 13-15,-2-6-10 0,-5-3 25 16,9-2-3-16,1-2 3 0,4-5 8 16,-4-3-2-16,5 0 16 0,-1-9-6 15,1-3-1-15,-3-4-2 0,0-2-10 0,0-3-3 16,-5 1 0-16,3-6-10 0,-5-2-2 16,-5-4-1-16,2-2-2 0,-2-4-13 15,0-2 2-15,-10 1 13 0,0-5 1 16,-2 4-14-16,-5-3 13 0,0 4-11 15,-12 0 11-15,-5 2-14 0,3 8 12 16,-8 1-13-16,2 7 0 0,1 3 3 16,5 9 19-16,6-1-10 0,-9 3-11 15,8 3-1-15,-1 0 0 0,-7 3-12 0,5 1 0 16,0-3 12-16,0 3-3 16,-1-1 0-16,9-1-16 0,-6 2 17 0,7-3-13 15,-1 3 12-15,-4 0-28 0,6 0-44 0,-3 0-58 16,-5 0-45-16,3 0-34 0,2 6-173 15,-4 2 40-15,4 1-24 0,-5 0-245 16,10-1-153-16,-7 7-328 0</inkml:trace>
  <inkml:trace contextRef="#ctx0" brushRef="#br0" timeOffset="87519.48">30735 14813 75 0,'0'0'1130'0,"0"0"-94"0,0 0-619 16,0 0-105-16,0 0 4 0,0 0-26 15,0 0-54-15,0 0-66 0,0 0-44 16,0 0-29-16,0 0-56 0,-7-41-41 15,7 41-32-15,0 0-14 0,7 0 30 0,8 0 16 16,7 0 75-16,-5 0-31 0,7 3-23 16,-12 3-2-16,5 6-7 0,-5 0 7 15,0 0 3-15,-7 4 6 0,-5-4-16 16,0 4 16-16,0-2-9 0,0 1-1 16,-10-4 1-16,-2-1-16 0,-12-1 12 15,12-3-13-15,-12-4 0 0,4-2 1 16,-4 0 13-16,-3 0-16 0,6-8-31 15,4-1-3-15,0-1-3 0,4 5 34 16,6-1 1-16,-3 2 1 0,10 1-15 16,0 1-12-16,0 2-18 0,0 0-23 0,0 0-9 15,5 0-6-15,7 0 81 0,1 0 1 16,4 8 2-16,0-4 16 0,2 4 30 16,-5 1 23-16,3-3-1 0,0-1-12 15,-9 5 9-15,9-4-34 0,-5-3-6 0,0 1-23 16,-2 1 20-16,2-4-21 0,2-1 2 15,-2 0 28-15,5 0-6 0,0 0-7 16,-2-10-9-16,9 1-9 0,-7-1-74 16,-5-1-133-16,5 2-103 0,-2-3-154 15,-1 1-291-15,-9 4-887 0</inkml:trace>
  <inkml:trace contextRef="#ctx0" brushRef="#br0" timeOffset="88199.36">30927 14489 620 0,'0'0'319'0,"0"0"348"0,0 0-202 16,0 0-125-16,0 0-69 0,0 0-42 15,0 0-11-15,0 0-36 0,0 0-55 0,0 0-35 16,-109-14-32-16,89 19 32 0,-6-1-29 15,9 5-6-15,-3 3-16 0,3 0-28 16,-4 6-10-16,1 5-1 0,1 5 10 16,-6 2-8-16,9 1 24 0,-4 6 0 15,10 0 3-15,-4-1-12 0,4 1-18 16,5 1 1-16,5 1-2 0,0-8-2 0,0 5-10 16,0-3-1-16,8-3 13 0,4 3 1 15,2-1 21-15,3-2-19 0,0 0 0 16,0-5-2-16,3-1 15 0,-1-5 12 15,3 2-5-15,2-5 12 0,-2-2 18 16,0-2-6-16,4-1 2 0,1-5-24 16,0-2 10-16,-8-4 2 0,13 0 0 0,-8 0 6 15,5-4 1-15,-5-11-7 0,5 1-9 16,5-9-4-16,-2-2 1 0,2-7-6 16,-10-1-7-16,7-6-11 0,-4-2 0 15,-5 0-1-15,0-2 0 0,-5-4-1 16,-3 4-1-16,-11-2 0 0,-1 3 2 15,-2 2 0-15,0 8 1 0,-17 2 2 16,0 4 12-16,-7 5-3 0,-3 3-12 0,0 4 0 16,1 2 0-16,2 4-25 0,-8 4-21 15,3-1-7-15,-3 5 10 0,8 0 9 16,-5 0-13-16,7 0-8 0,1 5-11 16,-4-1-58-16,1 0-34 0,7 0-43 15,-2 0-68-15,2 0-52 0,0 0-106 16,5 4-252-16,-3-2-304 0,5 4-41 0</inkml:trace>
  <inkml:trace contextRef="#ctx0" brushRef="#br0" timeOffset="90952.16">20227 7650 1140 0,'0'0'699'0,"0"0"-254"0,0 0-96 15,0 0-43-15,0 0-60 0,0 0-93 16,0 0-153-16,0 0-6 0,0 0-32 16,0 0 38-16,0 0 67 0,71 8 34 0,-57-5-34 15,3 3 6-15,0-5-10 0,-10 9-3 16,3-5-6-16,-5 3-13 0,5 2 16 15,-10-1-4-15,0 5 0 0,0-2-3 16,0-1-17-16,-10 5-18 0,-5-4-14 0,8-5 3 16,-5 1 11-16,2-5 26 15,1-2-4-15,4 0-15 0,-7 2-10 0,7-3-11 16,-5 0 3-16,10 0 21 0,0 0-25 16,0 0-4-16,0 0-33 0,0 0-50 15,0 0-33-15,0 0 4 0,0 4-1 16,10 2 117-16,-3 4 10 0,3 2 53 15,-8 4 18-15,1 0 61 0,1-2-14 0,-4 3-31 16,0-5-29-16,0 2-18 0,0-2 3 16,-4-1-10-16,-1-2-9 0,-5 1-12 15,-5-4-4-15,11-2-3 0,-8 2-11 16,2-6-4-16,-2 2-21 0,9-2-47 16,-2 0-40-16,5 0-20 0,0 0-34 15,-2 0-77-15,2 0-102 0,0 2-93 16,0 0-290-16,0 3-398 0,0-4-64 0</inkml:trace>
  <inkml:trace contextRef="#ctx0" brushRef="#br0" timeOffset="91751.64">20380 7473 1038 0,'0'0'449'0,"0"0"-65"0,0 0-1 0,0 0 1 16,0 0-120-16,0 0-75 0,0 0-64 15,0 0 15-15,0 0 32 0,0 0-80 16,0 0-22-16,-172-61-29 0,155 62-41 16,0 10-2-16,-2 1 2 0,2 4 0 0,-3 3 15 15,1-5-13-15,-3 9 2 0,10-7 27 16,-10 7-9-16,3-1-6 0,2 7 0 15,0-2 18-15,-3 6 7 0,6 0-19 16,4 4 6-16,0 7-12 0,6-2-13 16,1 3 13-16,1 1-13 0,2-6 9 15,0-2 10-15,0-2-9 0,9-2 4 0,6-2-5 16,-3-7-10-16,10-1 17 0,0 0-3 16,7-4-3-16,2-2-11 0,3-6-1 15,3 1 30-15,1-7-15 0,1 0 12 16,5-6 3-16,-3 0 3 0,0-10 22 15,0-8 16-15,6-9 15 0,-9-3-13 16,6-6-31-16,-3-6-22 0,-12-2-8 16,10-3-11-16,-17 1 0 0,-5 0-2 15,-5 4 0-15,-7 2 3 0,-5 1-1 16,0 1-1-16,-12 8-1 0,-13-7-1 0,-9 7-2 16,3-2-37-16,-5 5 24 0,2 4 1 15,2 4-7-15,-2 6-21 0,12 5 0 16,-4 0 18-16,9 6-9 0,5 0-53 0,-8 2 12 15,8 0-21-15,2 0-62 0,1 4-106 16,-1 3 20-16,10-1-46 0,0 4-175 16,0 4-208-16,0-7-97 0,0 7-318 0</inkml:trace>
  <inkml:trace contextRef="#ctx0" brushRef="#br0" timeOffset="93517.82">29555 14064 904 0,'0'0'1366'0,"0"0"-927"15,0 0-15-15,0 0 12 0,0 0-82 16,0 0-91-16,0 0-39 0,0 0-51 15,0 0-46-15,0 0-50 0,0 0-41 16,-17-19-36-16,17 19-16 0,0 0-30 16,0 0-22-16,12 0-18 0,0 0 86 15,5 6 22-15,-2-1-1 0,-1 3-2 16,1 3-16-16,-1-1 18 0,-2 4-18 0,-7-2 19 16,-5 2-10-16,5 0-9 0,-5-5 10 15,0 2-11-15,-5-1-1 0,0-2-1 16,-7-1-1-16,3-4 1 0,-4 2 0 15,-1-5 21-15,-1 0-20 0,8 0 2 16,-5 0-2-16,7 0 12 0,-2 0 5 0,7 0 7 16,0 0-25-16,0-3-1 0,0 3-46 15,0 0-11-15,0 0-3 0,7 6 61 16,0 5 76-16,8 5 4 0,-5 2-12 16,-3 1-10-16,0-1-18 0,-7 3-13 15,0 2-15-15,-2 0 7 0,-13-1-1 16,-7 2-6-16,3-5-11 0,-8-4-1 15,3 0 2-15,-5-4 10 0,5-7-12 16,2 1-31-16,0-5-12 0,5 0-9 16,7-2-15-16,-2-4-53 0,10-2 0 15,-1 3-37-15,3-1-132 0,0-4-220 0,0 8-471 16,0-4-579-16</inkml:trace>
  <inkml:trace contextRef="#ctx0" brushRef="#br0" timeOffset="94197">29632 13715 1296 0,'0'0'589'0,"0"0"-197"0,0 0-17 15,0 0-76-15,0 0-90 0,0 0-78 16,0 0-33-16,-206 18 42 0,180-3-4 15,1 4-35-15,-4 4-31 0,8 3 5 16,-1 4-3-16,-5-1 4 0,5 3-25 0,3 3-27 16,4-1-21-16,-2 3 9 0,0-2-11 15,13 2 1-15,-1 3-2 0,5 0 3 16,0 1 9-16,0 3-11 0,5-2 16 0,4 2-17 16,11 1-1-16,4-5-1 15,3 0-15-15,2-3 16 0,5 0-2 0,2-3-18 16,-5-4 2-16,8-1 18 0,-7-5-24 15,-1-5 22-15,-9-6-29 0,0-3 32 16,-5-3 2-16,2-3 0 0,-7-4 20 16,10 1 3-16,-7-1 18 0,2 0 13 15,4-8 16-15,4-4 52 0,-3-6-12 16,2-4-48-16,2-6-27 0,4-4-21 16,-9-4 5-16,6-7-20 0,2-3 1 0,0-2 0 15,-2-2-2-15,-1-3-3 0,-6 1-7 16,2 0 10-16,-8 5 13 0,-6 0-12 15,-4 10 1-15,-4-2-2 0,0 7-1 16,-24 0 1-16,0 4 12 0,-12 6-12 16,-1 0-19-16,-11 4-2 0,-6 2-19 0,3 2-19 15,3 6-6-15,4 1 6 0,3 7 13 16,7 0-32-16,-2 0-9 16,9 1-32-16,-2 8-41 0,5 1-55 0,-3-1-60 15,10 0-3-15,3 2-181 0,-1-1-272 16,13-2-443-16,-8 2 384 0</inkml:trace>
  <inkml:trace contextRef="#ctx0" brushRef="#br0" timeOffset="97012.46">20084 8471 1182 0,'0'0'1111'0,"0"0"-662"0,0 0-66 0,0 0 56 15,0 0-108-15,0 0-107 0,0 0-65 16,0 0 2-16,0 0-22 0,0 0-43 15,0 0-38-15,-14-61-33 0,14 58-10 16,0 1-5-16,0 2-10 0,0 0-24 16,0 6-25-16,0 6-10 0,-5 13 56 15,5 2-15-15,-10 4-1 0,8-1 16 16,-1-1-22-16,3-6 10 0,0-5-4 16,0-6 4-16,0 2-10 0,15-7 10 0,-3-3 15 15,10 0 19-15,-3-4 9 0,5 0 6 16,-4 0-31-16,4-4 19 0,-2-4-20 15,-5 2 0-15,-3-2-2 0,-6 4-28 0,1-2-49 16,-4 4-84-16,-5-1-101 0,0 0-59 16,0 3-133-16,0-3-116 0,0-2-455 15,0 1-62-15</inkml:trace>
  <inkml:trace contextRef="#ctx0" brushRef="#br0" timeOffset="97193.98">20084 8471 365 0,'71'-76'981'0,"-71"74"-616"15,0 2 73-15,0 0 53 0,0 0-73 0,-5 0-146 16,0 11-107-16,-2 5-13 0,2 5 16 16,-7 8 8-16,9 1-19 0,-9 6-29 15,7 1-32-15,3 1-31 0,-8-2-25 0,-2 0-37 16,5-5-3-16,-3-2 0 0,0-7-12 16,3-5-13-16,2-4-21 0,5-4-88 15,0-4-82-15,0-2-120 0,0-3-122 16,0 0-503-16,0-12-313 0</inkml:trace>
  <inkml:trace contextRef="#ctx0" brushRef="#br0" timeOffset="97711.5">20123 8283 940 0,'0'0'583'0,"0"0"-203"0,0 0-33 0,0 0 25 15,0 0-63-15,0 0-101 0,0 0-29 16,0 0-1-16,0 0-32 0,0 0-54 16,-194 61-39-16,163-43-9 0,-3 4-12 0,9 4-16 15,-6 3-13-15,9 1 0 0,-5 1-2 16,6 4-1-16,1 0 13 0,3 4-10 15,3 0 25-15,4 5 13 0,3-3-13 16,7 2-9-16,0-3-1 0,12-2 9 16,7-1-26-16,-2-6 11 0,5 3 7 15,10-9-3-15,-11-1-13 0,6-6 0 16,-3-2 25-16,5-5-26 0,-7-8 20 16,-2-1 0-16,11-2-4 0,-9-2 17 15,9-10 2-15,-6-8-3 0,4-6-3 0,5-8 0 16,-3-3-3-16,-4-5-6 15,4-1-1-15,-4-4-20 0,-3-1 3 0,-7 5-2 16,-2-3 16-16,-8 5-17 0,-7 3 12 16,0 6-10-16,-5 5 34 0,-17-1-36 15,-9 5-1-15,-5-2 0 0,-3 6-3 16,-5-1-19-16,-2-1 1 0,2 5-20 0,13 0-5 16,2 4 5-16,5 4-8 0,7 4-29 15,5 2-19-15,4 2-16 0,3 0-57 16,1 0-124-16,-4 10-14 0,6 4-93 15,-1 1-264-15,3-2-409 0</inkml:trace>
  <inkml:trace contextRef="#ctx0" brushRef="#br0" timeOffset="117606.38">32771 13173 1210 0,'0'0'807'0,"0"0"-296"0,0 0-150 15,0 0-44-15,0 0-58 0,0 0-63 16,0 0-35-16,0 0-17 0,0 0 2 0,0 0-34 16,-9 0-22-16,9 0-16 0,0 0-15 15,0 0-24-15,-3 0-11 0,-6 6 7 16,4-2-29-16,-7 4-2 0,4 2-2 15,-1-1-16-15,4 1-1 0,5-2-6 16,0 3-9-16,0-4 6 0,0 1-6 16,5-1 9-16,7 1 4 0,5-2 7 15,0 1 14-15,0-2 0 0,7-2 2 16,0 1 1-16,-2-4 10 0,0 0-11 16,-5 0 9-16,5 0-11 0,-5 0 0 0,-3 0 0 15,1 0-1-15,-1-4-30 0,-4 3-22 16,2-4-84-16,-2 1-105 0,-3-1-55 15,3 0-104-15,-3-1-125 0,-2 0-264 16,0-2-228-16,-5 4 298 0</inkml:trace>
  <inkml:trace contextRef="#ctx0" brushRef="#br0" timeOffset="117828.78">33009 13151 196 0,'0'0'339'0,"0"0"-202"15,0 0 299-15,0 0-110 0,0 0-95 16,0 0-7-16,0 0 3 0,0 0-52 15,0 0 0-15,0 0 9 0,0 0-29 16,-2-11-40-16,2 14-31 0,-3 9 47 16,1 3 86-16,-6 5 18 0,6 0 8 0,-3 4-92 15,-2 2-50-15,4 3-32 16,-4-1-44-16,2 0-25 0,1-4-1 0,-1 2-11 16,5-8-1-16,-3-6-15 0,3-2-38 15,0-2-76-15,-2-3-66 0,2-4-93 16,0-1-127-16,0 0-197 0,-3-4-203 0,-4-14-553 15</inkml:trace>
  <inkml:trace contextRef="#ctx0" brushRef="#br0" timeOffset="118696.69">32939 12868 336 0,'0'0'251'0,"0"0"-238"0,0 0 72 16,0 0 277-16,0 0-112 0,0 0-100 15,0 0 32-15,0 0 75 0,0 0-66 0,0 0-19 16,-29-32-29-16,26 29 44 0,-4 3 13 16,4 0-4-16,-11 0-126 0,-1 7-47 15,-4 3 19-15,-3 2 25 0,5-3 35 16,-7 8 9-16,2-5-2 0,5 0-14 15,-2 2-16-15,2-4-7 0,-5 5 4 16,-2-1-26-16,2 0-6 0,0-1-12 16,-2 8-4-16,7-3-26 0,-5 5-1 15,5 5-1-15,0 2-1 0,7-1-2 16,-4 3-16-16,2 4-6 0,9-5 6 0,3 4 17 16,0-1 2-16,0 2 3 0,0-2 13 15,13 0 6-15,-6-4-10 0,7 0-10 16,1-2 2-16,-8-1 8 0,10-7-12 15,-5-3 1-15,-2 1 12 0,7-6-1 16,-5-3-11-16,0 0 31 0,3-4-6 0,-8-1-11 16,8 1 10-16,1-3-6 0,1-1 22 15,3-1 5-15,-3 0-2 0,0 0-13 16,2-3-12-16,-2-4 2 0,5-1 1 16,2-3-6-16,-2-2 2 0,-3-4-2 15,1-1-1-15,2-7-2 0,4-3-12 16,-6-8 2-16,4 1 9 0,0-1-11 15,-4 1 1-15,-4 5-1 0,-8 4-1 16,4 4 1-16,-10 2-1 0,1 3 0 16,4 5 2-16,-7-1 0 0,0 1 0 15,0-3 10-15,0 4-10 0,-10-7-1 0,8 6 0 16,-3-6-1-16,-2 0 0 0,-1 0-3 16,-1-3 3-16,-1 0-2 0,3-1 2 15,-3 3-1-15,0 1 1 0,3 4-1 16,0 2-1-16,-3 5 2 0,5 1 14 15,-4 4-14-15,4 1-10 0,-5 1-40 16,5-2 1-16,-4-1 12 0,-1 1-4 0,-5 2 16 16,1-2 24-16,-1 0-2 0,6-3 3 15,-6 4 0-15,10 0 9 0,-5-3-9 16,3 1-18-16,7 1-4 0,-5 2-40 16,0 0-105-16,3 0-69 0,0 6-150 15,-1 4-69-15,-6 2-161 0,4-1-419 16,-10 12-113-16</inkml:trace>
  <inkml:trace contextRef="#ctx0" brushRef="#br0" timeOffset="119619.22">32439 14891 466 0,'0'0'600'0,"0"0"-30"0,0 0-64 16,0 0-111-16,0 0-86 0,0 0-100 15,0 0-39-15,0 0-24 0,0 0-9 16,0 0-64-16,0 0-16 0,0-19 3 15,0 25-19-15,-4-1-28 0,4 5 12 16,-3-2 9-16,1 2 11 0,2-2-1 16,0-1-10-16,0-2-12 0,0 4 3 15,5-3 13-15,7 0-7 0,0 0 11 0,2 0-2 16,1-2-12-16,2 2-9 0,2-1-19 16,-2-2 1-16,0-2-1 0,-2 2 1 15,-1-3-1-15,3 2-12 0,-10-2-19 16,6 0-44-16,-6 0-39 0,-2 0-37 0,-5 0-86 15,2 0-88-15,-2 0-156 0,0 0-224 16,0 0-285-16,0-6-70 0</inkml:trace>
  <inkml:trace contextRef="#ctx0" brushRef="#br0" timeOffset="119858.42">32439 14891 307 0,'129'-55'534'16,"-129"55"153"-16,-5 0-134 0,5 0-139 15,0 0-111-15,0 5-75 0,0 6-36 16,0 0-4-16,0 6 25 0,0-1-27 0,0 2-35 16,0-1-18-16,0 4-2 0,0 1-19 15,0-2-19-15,0 1-22 0,0 2-16 0,0 0-5 16,0 3-19-16,0 1-13 16,0-4-5-16,-5 2-11 0,0-4 0 0,-4-3-2 15,6-4-1-15,1-3-21 0,2-6-6 16,0-3-12-16,0-2-52 0,0 0-73 15,0 0-53-15,0-2-113 0,0-7-138 16,0-9-589-16,0 2-563 0</inkml:trace>
  <inkml:trace contextRef="#ctx0" brushRef="#br0" timeOffset="120585.38">32711 14573 287 0,'0'0'222'0,"0"0"475"0,0 0-254 0,0 0-83 16,0 0-49-16,0 0-26 0,0 0-79 16,0 0-32-16,0 0-30 0,0 0-39 15,0 0-38-15,-114-23-9 0,104 26-17 16,-9 7-9-16,2-1 25 0,-7 0 16 0,2 7 0 16,0-3 15-16,-5 4-12 15,1 1-10-15,-1 1-16 0,0 3 0 0,1 4-12 16,4 1-7-16,0 1-5 0,-2-1 0 15,2 3-8-15,5 5-5 0,2-4-11 16,-1 0-1-16,1 4 14 0,8-3-13 16,-8 2 0-16,10-2 1 0,-7 1 25 15,12-4-28-15,-2 1 0 0,-1-1 12 0,3 0-9 16,0-4 9-16,0 2-11 0,3-4-2 16,9 3 0-16,-5-1 0 0,3-3 0 15,2-3-15-15,5 5 16 0,-3-6 0 16,6 0-2-16,-1-1 0 0,5-2-14 15,-4-3 13-15,2-2 3 0,-5 1 1 16,9-4-1-16,-4 1 3 0,-2-4 13 16,1-1-13-16,-1 0 10 0,4-3-11 15,-2 0 10-15,0 0 4 0,4-7 18 0,-6-11 3 16,4-8 7-16,3-6-7 0,2-6-3 16,-8-9 0-16,1-4-15 0,7-6-4 15,-9-3-13-15,-6-2 1 0,-4-1 0 16,0 4 9-16,-10 7-12 0,0 4-2 15,0 6 2-15,0 7-1 0,-15 10 2 16,8 5-1-16,-5 3 2 0,0 6 13 0,-3 2-2 16,8-2-11-16,-13 1-1 0,3 1-1 15,1-1-1-15,-6 1-18 0,-3-4-5 16,1 4-35-16,-5-1-44 0,7-1 10 16,0 3-35-16,-4 0-26 0,9 1-54 15,-3 0-4-15,8 5-55 0,0 0-140 16,0 2-233-16,-5 0-133 0,15 2-417 15</inkml:trace>
  <inkml:trace contextRef="#ctx0" brushRef="#br0" timeOffset="127901.95">31462 16434 443 0,'0'0'1399'0,"0"0"-955"16,0 0-147-16,0 0 41 0,0 0-14 15,0 0-95-15,0 0-51 0,0 0-74 16,0 0 25-16,0 0-7 0,-46 11-46 15,39-4-47-15,2 2-8 0,-7 3 14 16,5 4 11-16,-5 2-11 0,2 2-7 0,8-1-6 16,-3 5 5-16,5-4 11 15,0 1-14-15,0-3-21 0,0 0 15 0,7-2-16 16,8 1 1-16,-3-4-2 0,2 2 15 0,6-1 12 16,-6 1-13-16,-4 0 19 15,9 0 6-15,-9 0 1 0,5 2-17 0,-8-3-8 16,3 0 8-16,-8-3 4 0,-2 0-3 15,0-4-10-15,0 0 7 0,0-4 21 16,-17-2 21-16,-5-1-64 0,-7-4-19 16,-5-10-61-16,10-4-31 0,-5-6-74 15,12-2-64-15,2-3-175 0,10-1-150 16,-4 0-619-16,2 6-392 0</inkml:trace>
  <inkml:trace contextRef="#ctx0" brushRef="#br0" timeOffset="128104.4">31334 16453 767 0,'0'0'1242'0,"0"0"-662"16,0 0-175-16,0 0-126 0,0 0 29 0,0 0-81 15,0 0-76-15,0 0-12 16,0 0-20-16,0 0-26 0,97 84-22 0,-73-76-24 16,-7 0-13-16,3-1-12 0,-11-3-22 15,11 2 0-15,-3-3-1 0,0-1-18 16,4 4-9-16,-13-5-3 0,9-1-78 15,-3 6-102-15,1-1-142 0,-13 2-267 16,3-4-654-16,-3 5-402 0</inkml:trace>
  <inkml:trace contextRef="#ctx0" brushRef="#br0" timeOffset="128718.76">31654 16401 134 0,'0'0'140'0,"0"0"-26"0,0 0 147 0,0 0 104 15,0 0-23-15,0 0-13 0,0 0 8 16,0 0 39-16,0 0-72 0,0 0-70 0,0 0-28 15,-143-44-28-15,116 44-38 16,3 3-6-16,2 4 36 0,-7 0-12 16,7 0-58-16,-2-1 1 0,0 5-29 0,4-3-19 15,1 2-10-15,-5 5-18 0,0-1 9 16,4 2 7-16,-4 5-17 0,0-2-11 16,4 5-10-16,3 4 0 0,-2 1 9 15,2 1-11-15,0 8 12 0,7-2-12 16,3 4-1-16,5-2-1 0,-1 5-15 0,3-1 13 15,0 2-9-15,5 0 12 16,5 3 3-16,12 0 9 0,-13-1 7 0,16-1-17 16,-4 0-2-16,1-5 19 0,0-4 2 15,9-3-2-15,-1-10 2 0,1-3 4 16,-2-4 0-16,3-9 6 0,-1-3-1 16,8-4 7-16,2-2 19 0,3-14 20 15,4-5 10-15,-6-7-31 0,1-8-30 0,1-4-10 16,-8-8-12-16,3-5-3 0,-5 1 0 15,-12-2-15-15,-1-2 0 0,1-3-7 16,-7-2-15-16,-3 5 1 0,-12 0 17 16,0 4 17-16,0 1 1 0,-10 3-1 15,-14 4-1-15,2-2-9 0,-14 2-10 16,-8 2 10-16,-2 0-74 0,3 6-6 16,-11 8 24-16,15 9 0 0,-7 5-25 15,10 7-31-15,4 6 15 0,8 1-17 0,0 0-47 16,2 0-47-16,8 6-98 0,-1 1-43 15,8 2-242-15,-10-1-156 0,12-2-561 16</inkml:trace>
  <inkml:trace contextRef="#ctx0" brushRef="#br0" timeOffset="132257.49">29494 15838 85 0,'0'0'531'0,"0"0"173"15,0 0-300-15,0 0-28 0,0 0 3 16,0 0-50-16,0 0-98 0,0 0-55 0,0 0 28 16,0 0-23-16,0 0-14 15,-77 1-34-15,72-2-11 0,-12 1-21 0,7 0 2 16,0 0-31-16,-2 5-38 0,-5 8-6 16,0 0-4-16,-2 5-2 0,7 4-10 15,0 5-12-15,-3 2-2 0,10 1-16 16,1 1-7-16,4 4 3 0,0-1-6 15,9-4 0-15,6 0 10 0,-3-4-13 0,10-8 6 16,-10-2 9-16,2-7-15 0,3-2 3 16,-5-7 9-16,-2 0 19 0,0 0 33 15,7-7 11-15,-12-8 9 0,4 0-16 16,-6-1 4-16,-3-1-26 0,0-1 13 16,0 6-25-16,0 0 19 0,-5 5 9 15,-7 0 0-15,-5 3-6 0,5 4-25 16,0 0 0-16,-1 0-22 0,1 0-9 0,5 2-15 15,0 4-4-15,4-1-6 16,3 4-19-16,0 1 4 0,0-1 11 0,3 0-85 16,9-3-135-16,2-1-172 0,3-5-300 15,-7 0-696-15</inkml:trace>
  <inkml:trace contextRef="#ctx0" brushRef="#br0" timeOffset="133029.41">29385 15546 111 0,'0'0'505'0,"0"0"199"0,0 0-245 0,0 0-2 15,0 0-75-15,0 0-137 0,0 0-104 16,0 0-19-16,0 0-23 0,-201 76-23 16,172-62-3-16,2 0-25 0,-2 0 3 15,0 2 9-15,2 2-6 0,1 1-19 16,9 1-21-16,-3 1-14 0,1 4-13 15,0 1 13-15,-1 3 2 0,6 1 14 16,-3 0 0-16,7 4 6 0,0 0 0 16,3 2-11-16,5 0-9 0,2 1 8 0,0 2-7 15,0 0 13-15,9-1-14 0,13 2 20 16,0-3 4-16,5-2 11 0,6 1-5 16,4-1-4-16,4-3 0 0,3-4 1 15,-1 1-17-15,3-7 10 0,3-4-9 16,-8-5 5-16,3 1 17 0,-6-11-3 15,-4-2 3-15,10-1-4 0,-10-1 19 16,7-13-7-16,-2-7 7 0,-5-4-9 0,-3-7-14 16,3-5-8-16,-9-3-3 0,-6-6-14 15,3 0 1-15,-8-4 0 0,-2 1-2 16,-7 3-1-16,3 3-13 0,-8 4 12 16,0-1 1-16,0 4 1 0,-22 2 12 15,2-3-13-15,-6 0-1 0,-6-2-2 16,-4 4-38-16,-8 1 17 0,1 2-1 15,-3 9-16-15,7 5-2 0,5 6 5 16,0 6-2-16,5 2-41 0,5 4-11 0,4 0-6 16,3 0-28-16,0 6-73 0,12 0-23 15,-7 3-44-15,12-1-100 0,-2 1-219 16,2 4-81-16,0-4-100 0,0 1 173 16</inkml:trace>
  <inkml:trace contextRef="#ctx0" brushRef="#br0" timeOffset="136493.54">20501 9060 1419 0,'0'0'679'0,"0"0"-207"15,0 0-98-15,0 0-51 0,0 0-75 16,0 0-51-16,0 0-40 0,0 0-25 15,0 0-37-15,0 0-26 0,-17 1-13 16,17 2 6-16,0-3-12 0,0 4-26 16,0-3-24-16,0 3 3 0,0 5 6 0,8 3 19 15,4 2-7-15,5 2 10 16,0 2 10-16,0 4-1 0,2-3-3 0,-2 9-36 16,-3-2 17-16,1-3 4 0,-13 7-19 15,-2 1-1-15,0-3 1 0,0 1-2 16,-2 0 0-16,-13-9-1 0,-2 1-2 15,1-5-25-15,-1-6-20 0,0-2-33 16,0-8-50-16,-3 0-145 0,3-16-157 16,0-11-144-16,0 4-438 0,0-30-611 0</inkml:trace>
  <inkml:trace contextRef="#ctx0" brushRef="#br0" timeOffset="136690.03">20462 9087 881 0,'0'0'1245'0,"0"0"-689"0,0 0-164 16,0 0-66-16,0 0-120 0,0 0-82 0,0 0-2 15,0 0-21-15,0 0-23 0,192 11-42 16,-153-8-36-16,-3 4 0 0,-4-5-29 16,-6 2-6-16,1-2-109 0,-10-1-201 15,-3 2-274-15,-9 1-627 0,-5 0-294 0</inkml:trace>
  <inkml:trace contextRef="#ctx0" brushRef="#br0" timeOffset="137219.6">20610 8910 401 0,'0'0'720'0,"0"0"-30"0,0 0-161 0,0 0-100 0,0 0-88 15,0 0-67-15,0 0-83 16,-179-53-43-16,138 62-38 0,4 9-34 0,-4 8 6 16,-5 4 22-16,2 5-11 0,-6 3-27 15,1 1-10-15,13-1-31 0,-1 6-7 16,11-2-4-16,1 4-14 0,16 1-3 15,1 5-31-15,8 5 33 0,0-1 1 16,0 4 17-16,17-2-15 0,5 3 23 16,5-5-22-16,0-4 0 0,4-5 19 15,1-5-7-15,4-11 13 0,3-2 3 0,2-11-6 16,-2 0-23-16,4-9 41 0,3-7-21 16,3-2 12-16,4-10 0 0,1-8-3 15,-1-4-19-15,5-13 3 0,0-5 1 16,-4-11 5-16,-1-5-18 0,-9-7 10 15,4-3-12-15,1-4-1 0,-11 3 0 0,-6 1-1 16,-8 7-2-16,-9 6 3 0,-13 4 0 16,-2 4 12-16,-17 6-9 0,-7 2 21 15,-13 5-24-15,1 5 0 16,-12 2-17-16,2 7 14 0,2 6-40 0,-2 4 3 16,7 6-6-16,5 2-34 0,5 0-7 15,5 0-6-15,4 2-28 0,3 1-38 16,8 3-30-16,1 5-89 0,1 3-4 15,0 0-112-15,7 5-319 0,-2-4-467 16</inkml:trace>
  <inkml:trace contextRef="#ctx0" brushRef="#br0" timeOffset="138071.01">20467 10077 114 0,'0'0'183'0,"0"0"-4"0,0 0 431 0,0 0-80 16,0 0-78-16,0 0-48 0,0 0-30 0,0 0-133 16,0 0-62-16,0 0-39 0,-14-15 29 15,9 12 14-15,-7-1 6 0,-3 4-22 16,1 0-43-16,-3 0-2 0,-5 2-17 15,0 10-31-15,-5 8-24 0,1 6-7 16,-1 4-6-16,3 4-16 0,4-2-21 16,6 3-3-16,-3-1-12 0,17 1 2 15,0-1-5-15,0-2-4 0,2-4-5 16,18-3 2-16,-3-6 9 0,7-8-8 16,-2-3 5-16,-3-7 16 0,5-1 3 15,3-2 9-15,0-15 25 0,-5-2 7 0,2-2-14 16,-10-5-14-16,1 7 5 0,-10 5 19 15,-5 2-3-15,0 6-3 0,0 0 2 16,-15 0-11-16,6 5-22 0,-16-2 0 16,1 3-18-16,-3 0 15 0,-2 3-27 15,0 8-1-15,3 3 3 0,11 2 13 0,0 3-3 16,3-4-16-16,10 4-3 0,2-2 3 16,0 2-25-16,5-2-68 0,9-5-94 15,3-1-119-15,3-3-122 0,-1-7-140 16,-4-1-525-16,16-9-283 0</inkml:trace>
  <inkml:trace contextRef="#ctx0" brushRef="#br0" timeOffset="138539.84">20319 9889 1351 0,'0'0'650'0,"0"0"-206"0,0 0-135 16,0 0-13-16,-196 29-79 0,157-11-70 16,3 0-65-16,4 3-12 0,-2 6 22 0,5 3 0 15,8 2-7-15,-1 6 21 0,5 0 4 16,-3 6-3-16,3 1-1 0,8 11-28 15,6-1-28-15,3 9-10 0,0 3-28 16,0 0-10-16,17-1-2 0,5-1-3 16,5-7-9-16,2-10 12 0,10-5-13 15,-5-13 10-15,7-5 1 0,7-11 2 16,6 0 19-16,-1-12 3 0,-2-2 2 16,2-17 1-16,0-12 18 0,1-8-9 15,-1-13-3-15,0-12-12 0,-4-12-4 16,2-4-13-16,-10 2 1 0,0 0-3 0,-14 3 0 15,-13 8-3-15,-4 8 0 16,-10 6-15-16,-22 5-4 0,-7 0-68 0,-12 12-37 16,-5-3-22-16,-5 14-10 0,3 5 24 15,2 9-57-15,2 7-84 0,3 2-33 0,-3 11-98 16,8 2-136-16,-5 8-100 16,11-5-471-16,-11 12 654 0</inkml:trace>
  <inkml:trace contextRef="#ctx0" brushRef="#br0" timeOffset="154932.94">33162 15298 65 0,'0'0'1480'0,"0"0"-766"15,0 0-284-15,0 0-118 0,0 0-37 16,0 0-33-16,0 0-27 16,0 0-86-16,0 0-129 0,0 0-199 0,-29 31 199 15,29-30 268-15,0 1-227 0,0-2-26 16,0 0 105-16,7 0 64 0,-7 2-60 16,0-2-93-16,0 0 22 0,0 0 33 15,0 1-24-15,2 3-50 0,1-3-12 16,9 6-24-16,5-1 24 0,-5 5 3 15,15-4-1-15,-3 4 1 0,5-4-2 0,-5-1-1 16,3-1-22-16,0 2-2 0,-1-4-19 16,-4 5-28-16,5-4-1 0,-8 2 20 15,0 3 8-15,-2-1 19 0,0-2 23 16,0 1-1-16,-9 1 3 0,1-4 8 16,-6 1-7-16,-1-2 29 0,3-2 57 15,-5-1 25-15,0 2 8 0,0-2-9 0,0 4-16 16,-10-1 58-16,-7 5-64 0,-14 3-89 15,-1 5-19-15,1 2 4 0,-6 6-9 16,8 0-4-16,-2 4 16 0,9 2 10 16,-2 0 0-16,7-4 0 0,10-4-14 15,-3-3-8-15,5-1 3 0,0-3-4 16,5-5-24-16,0-2-92 0,0-4-29 0,0-2-68 16,5-2-44-16,2 0-99 0,8-6-58 15,-3-2-332-15,2-12-1024 0</inkml:trace>
  <inkml:trace contextRef="#ctx0" brushRef="#br0" timeOffset="155629.31">33523 15037 998 0,'0'0'635'0,"0"0"-109"16,0 0-96-16,0 0-83 0,0 0-49 16,0 0-94-16,0 0-61 0,0 0-7 15,0 0-1-15,0 0-18 0,-102-6-13 0,88 6-20 16,-3 3 4-16,-3 3-4 0,3-1-4 16,-2 0-12-16,-5 4 6 0,4 0-21 15,-4 8-32-15,-10 3-21 0,7 7-3 16,-4 3 3-16,-3 5 1 0,-5 6 12 0,12 5-12 15,-7 0-1-15,13 4-1 0,-4 1 0 16,8 2-12-16,5 0-2 0,3 2 13 16,9-3-23-16,0 0 1 0,14-1 11 15,3-6-8-15,10-1 5 0,-1-4 14 16,11-7-19-16,-3 0 8 0,2-9 1 16,1-4-19-16,-6-7 0 0,1-4 12 15,-8-7 19-15,5-2 3 0,-5-5 41 16,5-5-1-16,3-9-21 0,-8-6 5 0,10-5 14 15,-5-5-14-15,-10-8-14 16,6-5-1-16,-6-4 0 0,-7-3 10 0,3 1-7 16,-10 3 7-16,-3-2-7 0,-2 8-14 15,0 3 18-15,0 5-10 0,0 1-9 16,-7 6 0-16,-8 4 21 0,3 5-20 16,-7 6-1-16,-3-1-25 0,2 2-12 0,-9-3 6 15,-2 4-6-15,-6-4 0 16,-1 4-9-16,-1-4-16 0,-5 3-40 0,10 2 21 15,5 2 16-15,-2 2-7 0,16 4 3 16,8 0-13-16,-3 4-3 0,8 0-75 16,-1 2-144-16,-4 9-185 0,7 1-188 15,-2-1-564-15</inkml:trace>
  <inkml:trace contextRef="#ctx0" brushRef="#br0" timeOffset="158034.87">20763 8277 147 0,'0'0'1190'16,"0"0"-689"-16,0 0-147 0,0 0-37 0,0 0-27 15,0 0-42-15,0 0-41 0,0 0 4 16,0 0 36-16,0 0-36 0,0 0-79 16,0 6-88-16,0-6-44 0,2 0-12 15,8 4-1-15,2 1 1 0,12 4 12 16,1 5 68-16,6-3-8 0,3 7-42 15,0-7-15-15,-2 1 0 0,4 0-3 16,-12-3 0-16,8-4 0 0,-13 2 3 0,-2-3-1 16,0-4-2-16,-10 1-1 15,1-1 1-15,-4 0 0 0,-4 0 23 0,0 0 21 16,0 0 0-16,0 5 11 0,0-4 14 16,-12 3 29-16,-9 4-98 0,-1 10-30 15,-12 3-26-15,2 9 25 0,6 4 6 0,-3 5 0 16,9 2 10-16,-4 0 12 15,12 1 2-15,0 0-1 0,7-8 0 0,-2-1 0 16,7-4-2-16,0-10 1 0,0-3-15 16,0-7-4-16,0-8-37 0,0-1-60 15,0 0-76-15,0-1-9 0,9-8 52 16,6-5-153-16,-3-2-202 0,-2 0-740 16</inkml:trace>
  <inkml:trace contextRef="#ctx0" brushRef="#br0" timeOffset="158572.43">20988 8140 968 0,'0'0'460'0,"0"0"-12"0,0 0-10 16,0 0-102-16,0 0-114 0,0 0-87 16,0 0-20-16,-213 27-12 0,174-9-4 15,-2-3-33-15,5 3-8 0,-10 5 5 16,7-1-9-16,3 4-13 0,-1 2-25 15,-2 2-14-15,6 2 0 0,-6 7 11 0,12 2-10 16,-2 6 32-16,5 1 0 0,7 4-7 16,9 6-12-16,8 0-16 0,13 3 16 15,18 2 2-15,5 0 4 0,13-7-22 16,4-8 35-16,1-9-13 0,1-11 3 16,8-9 22-16,-4-10-3 0,1-9 16 0,-4-3 16 15,-3-20 5-15,1-9 0 0,-1-13-13 16,-5-9-6-16,-11-10-12 0,-1-10-22 15,-4-6-10-15,-15 0-15 0,0 1 22 16,-13 5-9-16,-4 8 2 0,-4 7 1 16,-30 9-7-16,-3 5-12 0,-11 6-9 15,-15 4-25-15,0 7-16 0,2 8-46 16,8 4-3-16,9 5 31 0,10 10-60 16,8 1-11-16,9 0-37 0,2 7 12 15,3 5 28-15,2 5-71 0,5-4-71 16,5 8-173-16,-2-6-349 0,2 15-671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g"/>
          <inkml:channel name="T" type="integer" max="2.14748E9" units="dev"/>
        </inkml:traceFormat>
        <inkml:channelProperties>
          <inkml:channelProperty channel="X" name="resolution" value="1462.8125" units="1/cm"/>
          <inkml:channelProperty channel="Y" name="resolution" value="2213.98657" units="1/cm"/>
          <inkml:channelProperty channel="F" name="resolution" value="22.75278" units="1/deg"/>
          <inkml:channelProperty channel="T" name="resolution" value="1" units="1/dev"/>
        </inkml:channelProperties>
      </inkml:inkSource>
      <inkml:timestamp xml:id="ts0" timeString="2023-10-13T18:17:10.43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26593 8758 99 0,'0'0'1176'16,"0"0"-779"-16,0 0-60 0,0 0 13 0,0 0-20 16,0 0-51-16,0 0-80 0,0 0-17 15,0 0 31-15,0 0 2 0,-44-23-42 16,39 21-53-16,5 1 8 0,0 0 34 0,-7-5-26 15,5 4-28-15,2 2-25 0,-3-1-15 16,3 1-19-16,-5 0-6 16,5 0-3-16,0 0-22 0,0 0-3 0,-7 3 1 15,7 5-16-15,0 2 61 0,0-3 110 16,7-4-55-16,1 5-31 0,8-4-31 16,-1 1-11-16,0 4-43 0,2 3-36 15,2 3 25-15,10 6 11 0,7 6 2 16,6 3 1-16,1 7-3 0,8-1 0 15,-7 2-12-15,4 2 10 0,3 0 2 16,0-1 3-16,-7-6-1 0,2 1-2 16,0-4-9-16,-7-7 8 0,-5 0 1 15,-8-2-3-15,1-2-8 0,-8-1 11 0,5-3 2 16,-9 2 0-16,0-1-1 0,2 2-1 16,-3 1-1-16,3 0 1 0,0 0 0 15,2-1 0-15,-11 0-12 0,9-5 11 16,-5 0-2-16,0-5-9 0,-7-1 11 0,-5-6-11 15,2 4-1-15,-2-5 10 16,0 0 3-16,0 0 16 0,0 0 2 0,0 0 15 16,0 0 10-16,0-5-43 0,-7-7-97 15,-8-3-156-15,-2-5-272 0,0-1-431 16,3 0-517-16,-8-8-658 0</inkml:trace>
  <inkml:trace contextRef="#ctx0" brushRef="#br0" timeOffset="337.11">27587 8791 676 0,'0'0'1102'0,"0"0"-723"0,0 0 48 16,0 0-8-16,0 0-74 0,0 0-66 15,0 0-64-15,0 0-17 0,0 0-32 16,0 0-51-16,-34 0-71 0,2 18-7 16,-7 12 0-16,-12 4 28 0,-2 10 34 15,-15 4 24-15,-7 3-12 0,-7 4-22 16,-15 2-4-16,2-2-17 0,-9 3-17 16,2-2-23-16,3-2-7 0,9-5-9 15,15-10-12-15,12-4-12 0,24-11-9 0,8-7-22 16,14-6-18-16,4-4-3 15,11-3-22-15,2-3-46 0,0-1-114 0,0 0-77 16,15 0-151-16,11 0-73 0,-4-4-460 16,10-6-607-16</inkml:trace>
  <inkml:trace contextRef="#ctx0" brushRef="#br0" timeOffset="1152.71">26152 6973 1315 0,'0'0'1216'0,"0"0"-817"16,0 0-76-16,0 0 11 0,0 0-37 15,0 0-153-15,0 0-102 0,0 0-17 0,0 0 31 16,0 0-3-16,0 0-19 0,-68 133-6 15,75-97 10-15,0 6-4 0,5 8 25 16,3 1-28-16,-5 6-28 0,2 1 9 16,-7-3 9-16,-5 0-21 0,2-5-3 15,-2-5-10-15,0-4 1 0,0-9-13 16,0-12-27-16,0-2-148 0,0-10-177 0,-2-5-70 16,-1-3-171-16,1-10-536 0,-10-28-409 15</inkml:trace>
  <inkml:trace contextRef="#ctx0" brushRef="#br0" timeOffset="1370.78">26154 6899 1759 0,'0'0'1095'0,"0"0"-567"0,0 0-22 16,0 0-123-16,0 0-154 0,0 0-127 16,0 0-62-16,0 0 37 0,0 0 49 0,0 0-4 15,0 0-57-15,133 96-20 16,-121-61-17-16,-9 1 18 0,-3 1-16 0,-3 2 4 15,-23 0-19-15,-1 1-15 0,-4-6-12 16,-1-6-31-16,10-8-39 0,-2-8-50 16,7-6-104-16,5-6-119 0,2 0-272 0,8-8-649 15,2-14-655-15</inkml:trace>
  <inkml:trace contextRef="#ctx0" brushRef="#br0" timeOffset="1763.91">26459 7313 745 0,'0'0'1136'0,"0"0"-543"16,0 0-171-16,0 0 3 0,0 0-28 15,0 0-64-15,0 0-70 0,0 0-58 16,-31 112 20-16,26-75-5 0,-5 2-64 16,3-1-83-16,7-2-18 0,-5-6-18 15,5-6-13-15,0-12-12 0,0-4-11 16,0-7 1-16,0-1 41 0,0-7 18 15,12-13 42-15,13-10-31 0,11-10-38 16,-2-4-34-16,2-1-15 0,1 6 15 16,-13 9-46-16,0 8-14 0,-2 10-38 15,-5 7-63-15,-3 3-19 0,1 2-21 16,-8 0-95-16,3 7-160 0,-5 5-519 0,-5-1-427 16,0 3-345-16</inkml:trace>
  <inkml:trace contextRef="#ctx0" brushRef="#br0" timeOffset="2029.2">26772 7372 2519 0,'0'0'1124'0,"0"0"-623"0,0 0 10 0,0 0-146 16,0 0-121-16,0 0-116 0,0 0-34 16,-191 99-6-16,174-68-36 0,4 5-52 15,11-6-6-15,2 0-16 0,0-5-11 16,10 0-6-16,7-5-4 0,5-9 16 0,-3-4 0 15,5-7 27-15,3-6 38 0,4-13 29 16,-2-7-4-16,5-4-23 0,-7 0-1 16,-8 2-3-16,-6 2-26 0,-6 14-10 15,-7 2-13-15,5 2 10 0,-5 8-24 16,0 0-64-16,0 3-91 0,0 11-79 0,0-1-11 16,0 11-129-16,-5-1-249 0,5-5-519 15,0 1-821-15</inkml:trace>
  <inkml:trace contextRef="#ctx0" brushRef="#br0" timeOffset="2281.48">27378 6908 1383 0,'0'0'1538'0,"0"0"-1013"0,0 0 2 15,0 0-34-15,0 0-117 0,0 0-131 16,0 0-111-16,0 0-28 0,0 0 10 15,0 0-40-15,0 0-37 0,-187 87-24 16,183-36-14-16,-4 5 0 0,8 8-1 16,0 9-2-16,0 3-19 0,0 4-18 15,-7-3-37-15,2-4-82 0,-7-13-144 16,5-12-107-16,-5-12-164 0,2-9-401 0,3-15-206 16,-3-12-363-16</inkml:trace>
  <inkml:trace contextRef="#ctx0" brushRef="#br0" timeOffset="2397.86">27087 7325 2179 0,'0'0'1045'0,"0"0"-449"0,0 0-64 0,0 0-146 16,0 0-162-16,0 0-153 0,0 0 78 15,0 0-33-15,0 0-55 0,206 47-61 16,-140-29-12-16,-3-1-128 0,0 1-148 16,-10-1-475-16,15 1-1779 0</inkml:trace>
  <inkml:trace contextRef="#ctx0" brushRef="#br0" timeOffset="3160.25">30539 8703 1049 0,'0'0'1965'0,"0"0"-1350"0,0 0-148 15,0 0-60-15,0 0-96 0,0 0-136 16,0 0-71-16,0 0-34 0,0 0-3 15,0 0-12-15,2-1-25 0,-2 1 1 16,0 0-10-16,0 0-21 0,0 5-14 16,8 10 8-16,-4 12 6 0,-4 4 42 15,0 11-18-15,0 7-22 0,0-1-2 16,0 1-3-16,-12-1-15 0,8-3-15 16,4-7 2-16,-3-3-39 0,3-11-119 0,0-5-191 15,0-4-196-15,0-12-471 0,0 3-652 16</inkml:trace>
  <inkml:trace contextRef="#ctx0" brushRef="#br0" timeOffset="3366.86">30459 8738 2827 0,'0'0'1088'0,"0"0"-547"16,0 0-61-16,0 0-102 0,-138 134-187 15,114-96-84-15,4 3-41 0,6-4-23 16,-1 2-25-16,10-2-18 0,-2-3-28 15,7-6 10-15,0-7-24 0,0 0-10 16,7-6-39-16,0-4-60 0,10-5-84 16,8-6-101-16,-3-14-265 0,-6 0-750 15,11-25-1211-15</inkml:trace>
  <inkml:trace contextRef="#ctx0" brushRef="#br0" timeOffset="4065">30825 8037 760 0,'0'0'1393'0,"0"0"-827"0,0 0-69 15,0 0-39-15,0 0-87 0,0 0-90 0,0 0-58 16,0 0-1-16,0 0-50 16,0 0-10-16,-75-36-74 0,70 36-33 0,-5 0-21 15,5 0-4-15,3 0-12 16,0 1-16-16,-6 4 1 0,8-5-1 0,0 0 0 0,0 2 11 16,0-2-12-16,0 0-1 0,0 0-3 15,0 0-13-15,0 0 15 0,0 0 1 16,0 2 0-16,0 1-3 0,0 1-21 15,0 5 24-15,8 1 27 0,1 5-24 16,6-1-3-16,4 2 0 0,1-4-3 16,4-2-12-16,-2-2 13 0,-3-2 2 15,-2-6 3-15,0 0 25 0,0-6 14 16,-2-6 10-16,-8-3-22 0,2-4-15 16,-4 1 3-16,-5-1-5 0,0 6 2 0,0-2 3 15,-14 4-15-15,-3 2 0 0,-5 0 9 16,0 2-11-16,-9 1-1 0,-3 0 0 15,-3 4 12-15,1 2-10 0,5 0-1 16,-3 3 0-16,2 10 14 0,8-1 13 16,-5 6-1-16,9 3-12 0,3 0-13 0,13 6 16 15,1 1 0-15,3 2-4 0,0 2-14 16,15-2-11-16,2 2 11 0,7-2 0 16,-5-3 1-16,3-6-1 0,5 0-15 15,-5-9-6-15,2-1 6 0,7-6-6 16,3-5-3-16,5 0-43 0,2-10-124 15,-2-6-172-15,-7 4-402 0,4-8-1698 0</inkml:trace>
  <inkml:trace contextRef="#ctx0" brushRef="#br0" timeOffset="5110.39">28130 9969 271 0,'0'0'1527'0,"0"0"-1017"16,0 0-97-16,0 0-69 0,0 0-35 15,0 0-70-15,0 0-59 0,0 0-14 0,0 0 20 16,0 0-30-16,0 0-26 0,31-62-25 15,-16 61 12-15,-8-5 40 0,10 4 9 16,12 1-17-16,-5-4-21 0,12 1-15 16,11 1-34-16,6-2-12 0,17-1-19 15,5 0-6-15,20-3-8 0,9 5-10 16,10-4 0-16,17 2-23 0,24-1-1 0,22 2 0 16,27-2 3-16,23-1 24 0,-1-2-16 15,-13 5-11-15,-9 5-16 0,-30 0 4 16,-6 8 11-16,-25 3-20 0,-3 3 19 15,-11-5 2-15,-1 0 0 0,-16-7 1 16,-6-2 11-16,-6 0 3 0,-11-14 19 16,-4-4 14-16,-12-6-9 0,4 0-8 15,-6 0-6-15,-13 4-25 0,-5 2-12 0,-7 6-7 16,-7 3-5-16,-10 5-12 0,-7 4 6 16,-7 0 3-16,-6 0 24 0,1 3 2 15,-3-2-2-15,-7 1 1 0,0-2 2 16,0 0 1-16,0 0 14 0,0 0 6 15,0 0-6-15,0 0 6 0,0 0 3 16,-9 0-24-16,-11 0-27 0,-6 0-97 0,-6-2-73 16,-7 2-113-16,0 0-134 0,-4 0-646 15,16 0-718-15,262 2-11 0</inkml:trace>
  <inkml:trace contextRef="#ctx0" brushRef="#br0" timeOffset="5789.64">31807 9035 1186 0,'0'0'1118'0,"0"0"-640"16,0 0-71-16,0 0 23 0,0 0-27 0,0 0-75 15,0 0-89-15,0 0 31 16,0 0-43-16,0 0-78 0,0 0-43 0,-100-14-45 16,100 14-18-16,0 0-43 0,0 10-26 0,-2 9-16 15,2 6 42-15,0 5 0 0,0 3-13 16,2-3-12 0,10-6 10-16,-2-4-6 0,0-8-16 0,7-6-2 0,-5-5 5 15,-2-1 34-15,14-7 3 0,-5-15 31 16,1-4-1-16,-6-4-13 0,-2-2-20 15,-2 4-2-15,-10 3 2 0,5 10 24 16,-5 3 22-16,0 9 30 0,0 3 12 16,-7 0-4-16,-13 12-84 0,-4 9 2 15,5 9-2-15,-1 4 21 0,3 2-21 16,10-5-16-16,0 4-14 0,7-10-24 16,0-2-62-16,0-8-66 0,12-5-102 15,2-10-134-15,6 0-533 0,-3-10-654 0,14-23-361 0</inkml:trace>
  <inkml:trace contextRef="#ctx0" brushRef="#br0" timeOffset="6065.9">32122 8997 1489 0,'0'0'1764'16,"0"0"-1199"-16,0 0-151 0,0 0 29 0,-54 102-118 16,38-66-130-16,6 1-118 0,5-5-38 0,5-6-16 15,0-6-23-15,5-6-33 0,9-8-19 16,-2-1-9-16,8-5 55 0,2-6 6 15,4-11 40-15,-4-4-13 0,5 1-27 16,-5-2-20-16,-5 1-17 0,-5 6 7 16,-7 6 9-16,-3 3 8 0,3 6-11 15,-5 0 24-15,0 0 23 0,0 9 53 16,0 8 1-16,-10 1-4 0,-2 2-7 16,0 5-23-16,10-2-41 0,-3-1-2 0,2 0-24 15,3-1-31-15,0-6-36 0,0 0-40 16,0-4-43-16,0-2-81 0,0-3-100 15,10-5-243-15,2-1-210 0,0 0-707 0</inkml:trace>
  <inkml:trace contextRef="#ctx0" brushRef="#br0" timeOffset="6551.6">32459 9241 130 0,'0'0'646'0,"0"0"490"15,0 0-511-15,0 0-113 0,0 0-43 16,0 0-72-16,0 0-36 0,0 0-55 0,0 0-41 15,0 0-69-15,0 0-56 0,-73-37-55 16,54 53-42-16,2 3 9 0,2 2 8 16,3 4-8-16,0 1-6 0,2 1-10 15,5-2-21-15,5 2-13 0,0-1-1 16,0-5 0-16,5-3-1 0,2-5 0 16,3-3 2-16,0-2 1 0,4-2-2 0,-6-4 0 15,9-2 2-15,2-7 31 0,8-7 14 16,-5-11-24-16,2-7-24 0,0-3-22 15,-5-1-39-15,-2 6-26 0,-2 8 11 16,-10 7 36-16,-3 6-8 0,-2 4 17 16,0 5 31-16,0 0 40 0,0 11 5 15,-14 8 10-15,1 13-37 0,-13 5 34 16,4 8 17-16,0 3-41 0,5 0-28 16,5-1-11-16,0-8-23 0,7-4-54 15,5-9-94-15,0-6-129 0,5-11-159 0,7-9-531 16,-7-2-689-16</inkml:trace>
  <inkml:trace contextRef="#ctx0" brushRef="#br0" timeOffset="6816">32844 8614 1375 0,'0'0'1231'0,"0"0"-803"15,0 0-131-15,0 0 11 0,0 0-46 16,0 0-48-16,0 0-9 0,0 0-10 16,0 0 61-16,5 106-63 0,-5-74-49 15,-5 7-7-15,-5-3 3 0,-2 1-34 16,0 7-33-16,-2-3-34 0,-3 5-20 16,7 2-19-16,0 0 0 0,1 7-13 15,4 0 12-15,-7-4-14 0,9 2-15 0,-2-7-40 16,5-9-85-16,0-12-131 0,0-7-196 15,0-10-545-15,3-3-674 0,2-12-141 0</inkml:trace>
  <inkml:trace contextRef="#ctx0" brushRef="#br0" timeOffset="7103.29">32897 9131 1391 0,'0'0'2304'0,"0"0"-1624"0,0 0-190 16,0 0-138-16,0 0-136 0,-41 100-141 15,41-71-59-15,0-4-14 0,0-1 13 16,12 2-15-16,-7-1-15 0,10-7-22 16,-6-6-30-16,-4-4-60 0,10-6-16 0,-5-2 8 15,-1-2 62-15,6-8 3 0,-10-6-16 16,4 7 55-16,-9-1 31 0,0 6 0 16,0 2 0-16,-9 2 70 0,-11 6-20 15,-6 16-1-15,-13 11 42 0,2 8 31 0,-1 8 22 16,1 4-5-16,3-1-38 15,5 0-50-15,10-6-51 0,4-6-6 0,15-7-39 16,0-11-86-16,10-8-143 0,9-13-167 16,18-5-173-16,-8-7-730 0,17-29-1083 0</inkml:trace>
  <inkml:trace contextRef="#ctx0" brushRef="#br0" timeOffset="7393.52">33322 9308 1349 0,'0'0'2265'0,"0"0"-1580"0,0 0-124 0,0 0-164 16,0 0-141-16,0 0-129 0,0 0-82 15,0 0-42-15,0 0 18 0,0 0-18 16,0 0-3-16,-165 96-2 0,150-66 0 16,6 2 0-16,1-4-10 0,1-6-3 15,7 0-15-15,0-6 12 0,0-2 18 0,12-3 12 16,0-1 18-16,-2-4 12 15,0-2 1-15,2-3-7 0,-7 3-21 0,0-1 0 16,-5-2-15-16,2 4-2 0,-2 0-12 16,0 6 14-16,-2 3 0 0,-18 0-9 15,3 2-88-15,3-7-63 0,-3 2-80 16,9-5-114-16,8-6-200 0,0 0-645 16,0 0-718-16</inkml:trace>
  <inkml:trace contextRef="#ctx0" brushRef="#br0" timeOffset="7548.78">33419 9559 2237 0,'0'0'1256'0,"0"0"-637"0,0 0-55 16,0 0-38-16,0 0-155 0,0 0-123 15,2 130 12-15,-16-89 65 0,-3 6-3 16,-3-13-90-16,10-4-166 0,3-12-66 16,2-7-69-16,5-8-118 0,0-6-153 0,0-17-103 15,8-19-171-15,6 6-515 0,6-39-1311 0</inkml:trace>
  <inkml:trace contextRef="#ctx0" brushRef="#br0" timeOffset="7675.95">33576 9297 2737 0,'0'0'980'0,"0"0"-656"0,0 0 7 0,0 0-71 0,0 0-196 16,0 0-64-16,0 0-21 0,0 0-38 0,75 110-179 15,-43-98-250-15,2 7-292 0,-12-8-547 16,7-3-15-16,-10-3 901 0</inkml:trace>
  <inkml:trace contextRef="#ctx0" brushRef="#br0" timeOffset="7830.54">33806 9456 207 0,'0'0'469'16,"0"0"826"-16,0 0-625 0,0 0-89 16,0 0-79-16,0 0-61 0,0 0-60 0,0 0-116 15,0 0-81-15,-184 17-34 0,170 13-77 16,-1 7-6-16,5 9 15 0,10 2 33 16,0 7-3-16,0-3-15 0,8-1-21 15,-3-3-13-15,-1-6-20 0,6-6-43 16,-5-3-17-16,0-9-23 0,-5-4-84 15,0-4-76-15,-22-7-70 0,-14-6-220 0,2 1-880 16,-49 1-1776-16</inkml:trace>
  <inkml:trace contextRef="#ctx0" brushRef="#br0" timeOffset="9307.76">29829 10923 2050 0,'0'0'1062'0,"0"0"-654"15,0 0-26-15,0 0 78 0,0 0-133 16,0 0-164-16,0 0-62 0,0 0-27 16,0 0-4-16,0 0-24 0,0 0-7 15,-10 0 19-15,10 0 12 0,0 0 9 16,0 0-21-16,0 6-37 0,0-3-19 15,12 6 59-15,3-1-34 0,2-4-24 0,2 5 9 16,13-1 0-16,1-7 6 0,11-1 13 16,17 0 5-16,-1-4-3 0,23-10 1 15,4 3-7-15,15-5-15 0,4 1-9 16,13-3-2-16,7 0 1 0,5 0-2 0,3 3 18 16,-1-1-18-16,-10 2 1 0,-1 2-1 15,-8 2 11-15,-20 2-10 0,-7 1-2 16,-14 6 1-16,-12 1 0 0,-23 0 0 15,-1 0-2-15,-11 0-1 0,-13 0 3 16,4 1 15-16,-10 2-3 0,0-3 0 16,3 1 1-16,-8-1-11 0,1 0 0 15,-3 0 0-15,2 0 0 0,5 0 0 0,-4 0-2 16,-3 0 0-16,0 0-28 0,0 0-11 16,0 0-6-16,0 0-25 0,0 0-42 15,0 0-30-15,0 0-26 0,-15 3-97 16,-4 3-199-16,-5-2-538 0,-30 6-1010 0,163-33 490 15</inkml:trace>
  <inkml:trace contextRef="#ctx0" brushRef="#br0" timeOffset="9880.21">30139 12071 1805 0,'0'0'1184'0,"0"0"-727"0,0 0-37 0,0 0-22 16,0 0-42-16,0 0-137 0,0 0-78 15,0 0-1-15,0 0 9 0,0 0-100 16,0 0-49-16,-80 5-33 0,75 15-1 16,3 0 16-16,-6 9-3 0,8-9-4 15,0-1-2-15,13-1 5 0,1-5 22 16,1 1 22-16,-6-7 17 0,1-2-5 15,-10-1-10-15,7 6-2 0,-7 1 5 0,0 9 28 16,-21 8 12-16,-9 2-44 0,1 3-23 16,-14-9-3-16,6-6-18 0,-1-8-22 15,16-8-63-15,-2-2-126 0,9-12-145 16,15-12-270-16,0 3-604 0,17-16-912 0</inkml:trace>
  <inkml:trace contextRef="#ctx0" brushRef="#br0" timeOffset="10198.01">30590 12106 2199 0,'0'0'973'0,"0"0"-549"0,0 0 20 16,0 0-70-16,0 0-108 0,0 0-91 0,-192 78-52 15,161-44-19-15,9 7-7 0,5 1-24 16,-2 3-27-16,7-1-16 0,12 0-18 16,0-11-12-16,0-4-1 0,12-11-14 15,9-4 14-15,-1-9 1 0,14-5 37 16,0 0 2-16,0-15-2 0,4-9-10 0,6-4-12 16,-12-9-15-16,-1 1-16 0,-7 3-36 15,-7 7-8-15,-5 8-50 0,-4 10-51 16,-8 7-26-16,0 1-13 0,0 9-50 15,0 9 17-15,-8 7-330 0,1-5-629 16,-3 8-834-16</inkml:trace>
  <inkml:trace contextRef="#ctx0" brushRef="#br0" timeOffset="10500.79">30936 12155 2410 0,'0'0'1067'0,"0"0"-618"16,0 0-33-16,0 0-5 0,0 0-99 16,0 0-117-16,-167 125-76 0,155-89-58 0,10 2-61 15,2-3-3-15,2-5-19 16,13-11-11-16,11-2-16 0,-6-8-24 0,11-7 22 16,-2-2 51-16,0-11 19 0,5-7 17 15,-2-8 4-15,-10 3-4 0,-1-2-11 16,-4 8 5-16,-9 11 10 0,-6 3-16 15,-2 6-21-15,0 16 9 0,0 12 31 16,0 13-7-16,0 6-18 0,-2-1-16 16,2-1-2-16,0-11-51 0,7-5-68 15,8-19-173-15,6-13-276 0,-6 0-690 0,14-57-1470 16</inkml:trace>
  <inkml:trace contextRef="#ctx0" brushRef="#br0" timeOffset="10672.33">31385 11876 1467 0,'0'0'1976'0,"0"0"-1423"16,0 0-66-16,-39 140-29 0,37-80-110 15,-3 3-169-15,5 6-73 0,0-2-36 16,0 2-7-16,0-5-57 0,0-6-6 16,7-12-96-16,8-10-135 0,-1-14-180 15,-2-11-367-15,-4-8-817 0,4-13-952 0</inkml:trace>
  <inkml:trace contextRef="#ctx0" brushRef="#br0" timeOffset="10970.54">31729 12388 1812 0,'0'0'1547'0,"0"0"-1126"0,0 0-44 15,0 0-50-15,0 0-68 0,0 0-134 16,78 101-85-16,-54-90-40 0,0-7 0 0,-2-4 0 15,-3 0 2-15,-2-4 14 0,0-11-1 16,-2-4-15-16,-1-3 0 0,-9-3-71 16,-5-4-36-16,0 8 36 0,-5 1 71 15,-24 5 0-15,-2 5 0 0,-8 9-21 16,-7 1 5-16,-10 0 13 0,0 11 3 0,-9 9 31 16,12 11 101-16,4 8 52 0,8 7 97 15,14 3-66-15,15 6-121 0,5-3-51 16,7 3-7-16,29-7-7 0,5-4-29 15,10-10-3-15,9-5-15 0,12-8-15 16,1-8-40-16,2-5-94 0,-8-4-195 16,-14-2-349-16,3-2-1574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g"/>
          <inkml:channel name="T" type="integer" max="2.14748E9" units="dev"/>
        </inkml:traceFormat>
        <inkml:channelProperties>
          <inkml:channelProperty channel="X" name="resolution" value="1462.8125" units="1/cm"/>
          <inkml:channelProperty channel="Y" name="resolution" value="2213.98657" units="1/cm"/>
          <inkml:channelProperty channel="F" name="resolution" value="22.75278" units="1/deg"/>
          <inkml:channelProperty channel="T" name="resolution" value="1" units="1/dev"/>
        </inkml:channelProperties>
      </inkml:inkSource>
      <inkml:timestamp xml:id="ts0" timeString="2023-10-13T18:36:39.010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25996 11411 785 0,'0'0'992'0,"0"0"-600"0,0 0 3 0,0 0-86 16,0 0-71-16,0 0-43 16,0 0-36-16,0 0-33 0,0 0-40 0,3 2-23 15,4 0-6-15,-7 1-19 0,0 1-4 16,0 5-5-16,0 8 61 0,0-1 21 15,0 4 8-15,0 2-32 0,0 4-35 16,-7 2-8-16,4 4 15 0,-1 11-25 16,1 4 9-16,1 2-31 0,2 3-8 15,0 1-3-15,0 0-1 0,0-5-16 0,2-7 4 16,1-3-4-16,4-11-2 0,0-6-19 16,0-8-7-16,-7-4-8 0,10-6-39 15,-8-3-86-15,-2 0-56 0,0-16-83 16,0-10-169-16,0-13-204 0,0 6-653 15,0-32 316-15</inkml:trace>
  <inkml:trace contextRef="#ctx0" brushRef="#br0" timeOffset="223.44">25962 11409 678 0,'0'0'463'0,"0"0"-46"0,0 0-8 0,0 0-78 15,0 0-111-15,0 0-30 0,0 0-26 16,0 0-42-16,0 0-29 0,0 0 6 0,63-66 10 15,-48 63 5-15,2 0-2 0,2 3 14 16,-2 0 10-16,-2 6-16 16,2 4 11-16,-7 4-14 0,2 5-30 0,-10 4-3 15,1 1-25-15,-3 2-25 0,0-1-18 16,-3-3-15-16,-9-2-1 0,5-2-19 16,-8-6-15-16,8 1-15 0,-3-2-60 15,3-3-57-15,-3 1-95 0,5 1-164 16,5 0-190-16,0-2-553 0,0 4 96 0</inkml:trace>
  <inkml:trace contextRef="#ctx0" brushRef="#br0" timeOffset="736.07">26433 11733 362 0,'0'0'1285'16,"0"0"-866"-16,0 0-21 0,0 0-18 15,0 0-46-15,0 0-51 0,0 0-77 16,0 0-67-16,0 0-32 0,0 0-41 0,-112 113-50 16,112-95-16-16,0-4-35 0,0-1-2 15,17-2-1-15,-10-1 22 0,15-2-9 16,-10-7 24-16,5-1 1 0,0-1 31 0,3-11 17 15,2-5 5-15,-3-3 3 0,-12-5-8 16,3 1 8-16,-3-3-9 0,-7 8-3 16,0 3 21-16,0 3 47 0,0 5 58 15,-7 4-74-15,-8 2-62 0,-2 2-19 16,0 0-15-16,0 4-19 0,-2 6-5 16,14 3-16-16,-7 3-22 0,12 2-6 15,0 1-22-15,0 2-105 0,12-1-135 16,0-1-339-16,3-2-640 0,2 0-200 0</inkml:trace>
  <inkml:trace contextRef="#ctx0" brushRef="#br0" timeOffset="948.5">26665 11777 1495 0,'0'0'1345'0,"0"0"-826"16,0 0-82-16,0 0 21 0,0 0-157 15,0 0-135-15,0 0-49 0,0 0-28 16,0 0-16-16,0 0-24 0,-67 125-46 15,67-99-3-15,0-1-1 0,0-2 1 0,4 2 2 16,-1-1-1-16,-3-2 2 0,0 2-2 16,0-4-1-16,0 1-2 0,-3-6-32 15,-1-5-27-15,-1-5-43 0,-7-5-31 16,12 0-47-16,-15-8-159 0,10-11-444 16,3 1-897-16,2-20-50 0</inkml:trace>
  <inkml:trace contextRef="#ctx0" brushRef="#br0" timeOffset="1152.95">27019 11448 866 0,'0'0'1468'0,"0"0"-945"0,0 0-158 16,0 0-30-16,0 0-17 15,0 0-78-15,0 0-84 0,-101 126-32 0,93-80-44 16,8 7-43-16,-5 4-37 0,5 3 0 15,0 0-27-15,0-2-17 0,0 1-27 16,0-6-63-16,0-6-173 0,0-13-352 16,0-10-972-16,-14-14 57 0</inkml:trace>
  <inkml:trace contextRef="#ctx0" brushRef="#br0" timeOffset="1303.34">26673 11812 1018 0,'0'0'1584'0,"0"0"-955"16,0 0-213-16,0 0-13 0,0 0-106 0,0 0-160 15,0 0-134-15,0 0 123 16,0 0 13-16,0 0-50 0,184-25-46 0,-131 25-43 16,-4 0-16-16,2 0-66 0,-13 4-134 15,-1 2-181-15,-13 3-547 0,3 5-886 0</inkml:trace>
  <inkml:trace contextRef="#ctx0" brushRef="#br0" timeOffset="1948.85">27570 11894 1026 0,'0'0'1221'0,"0"0"-714"0,0 0-144 0,0 0 45 16,0 0-61-16,0 0-111 0,0 0-86 16,0 0-44-16,-177 32-29 0,155-12-30 15,10 3-20-15,0 6-8 0,7 2-19 16,5 1-12-16,0-2 11 0,0-2-18 0,0-2-3 15,7-6-5-15,8-1-8 0,-1-10 20 16,3-8 12-16,2-1 3 0,6-10 43 16,4-17 16-16,0-6-22 15,-2-12-15-15,2-7-10 0,-8-3-9 0,-1 0-3 16,4-5-3-16,-12 2-9 0,3 6 12 16,-6 1 2-16,-4 10 13 0,-2 11-12 15,-3 4 13-15,0 14 15 0,0 3 9 16,0 5 21-16,0 4 7 0,0 0 70 0,0 0 9 15,0 0-53-15,-3 3-30 0,1 8-21 16,-1 8-41-16,-4 3-2 0,5 15-16 16,2 6 1-16,0 5 3 0,0 4-9 15,0 5 2-15,0-2-11 0,2 5-4 16,8-4-27-16,2-4-70 0,-5-2-111 16,10-5-105-16,-2-6-324 0,-1-14-1007 15,-4-5-221-15</inkml:trace>
  <inkml:trace contextRef="#ctx0" brushRef="#br0" timeOffset="2201.9">27880 12008 942 0,'0'0'1151'0,"0"0"-560"15,0 0-131-15,0 0 45 0,0 0-168 0,0 0-30 16,0 0-84-16,0 0-65 16,0 0-32-16,0 0-40 0,-155 117-58 0,155-87-28 15,0-1-27-15,2-1-7 16,13-8 0-16,-1-7-3 0,-2-8-2 0,13-5 8 15,-8 0 31-15,4-14 42 0,-1-10 13 16,-1-4-18-16,1-4-6 0,-6-4-17 16,-4 9-14-16,-8-1-25 0,-2 5-8 15,0 8-29-15,0 5-48 0,0 2-57 16,0 8-63-16,0 0-96 0,0 1-109 16,0 13-105-16,0 4-59 0,0 0-190 15,0-3-268-15</inkml:trace>
  <inkml:trace contextRef="#ctx0" brushRef="#br0" timeOffset="2635.69">27880 12008 440 0,'196'53'978'0,"-191"-58"-312"0,-5 2-165 0,0 3 8 15,0 0-44-15,0 0-128 0,0 6-122 16,0 8-60-16,0 10-30 0,0 3-5 16,0 1-18-16,0 1-43 0,0-6-33 15,0-4-26-15,0-8-2 0,0-3-31 16,0-5-1-16,0-3 34 0,10 0 0 15,-3-9 21-15,10-12 62 0,-2-1-40 16,4-8-23-16,0-5-20 0,-4 8-34 16,-1 5-9-16,3 2 9 0,-9 7-12 15,4 2-25-15,-10 10-28 0,8 1-3 16,-8 1 6-16,3 14 96 0,5 8 59 0,-5 5-13 16,4 8-6-16,-4-1 4 0,0-3-4 15,-3-4 16-15,6-5-4 0,-6-12-12 16,-2-6-38-16,7-5 1 0,3-3 37 15,0-15 56-15,7-6-23 0,7-8-45 16,-5-5-27-16,6 4-1 0,1-2-22 0,-4 5-14 16,0 5-14-16,5 7 20 15,-10 4-1-15,-3 7-27 0,6 5 11 0,-6 2 44 16,-7 4 3-16,5 15 71 0,-7 3-6 16,5 8-19-16,-5 0-25 0,-5 6-21 15,0-5-20-15,0-2-45 0,7 0-86 16,0-4-152-16,-4-5-234 0,2-2-887 15,-3-6-714-15</inkml:trace>
  <inkml:trace contextRef="#ctx0" brushRef="#br0" timeOffset="2779.44">28820 12142 1327 0,'0'0'1681'0,"0"0"-1107"0,0 0-91 15,0 0-45-15,0 0-65 0,-36 113-147 16,24-79-104-16,7 0-46 0,3-4-21 15,-6 0-55-15,8-6-19 0,0-2-35 16,8-6-44-16,-4-4-79 0,9-3-133 0,-6-9-160 16,-2 0-532-16,0-30-808 0</inkml:trace>
  <inkml:trace contextRef="#ctx0" brushRef="#br0" timeOffset="2921.59">28881 11887 2861 0,'0'0'1022'0,"0"0"-581"0,0 0-45 0,0 0-117 16,0 0-142-16,0 0-137 0,0 0-18 16,0 0-34-16,0 0-24 0,0 0-71 0,-82 115-164 15,82-94-172-15,4-6-654 0,4 3-1005 16</inkml:trace>
  <inkml:trace contextRef="#ctx0" brushRef="#br0" timeOffset="3166.94">29000 12135 1083 0,'0'0'1798'0,"0"0"-1287"0,0 0-96 16,0 0-13-16,0 0-91 0,0 0-136 16,0 0-101-16,0 0-36 0,0 0-38 15,0 0-25-15,2 55-2 0,13-55 10 16,-1 0 17-16,1-2 13 0,2-5-13 16,5-2-2-16,-1 0-14 0,-9 1 1 15,8 5-16-15,-6 0 0 0,1 3 28 16,-5 5 3-16,-1 6 62 0,-1 6-7 0,1 1 0 15,-9 2-24-15,5 2-6 0,-2 0-25 16,-3-1-19-16,0-3-27 0,7-5-37 16,-5 1-74-16,-2-2-75 0,5-3-78 15,2-2-73-15,1-5-235 0,1-2-392 16,-1 0-318-16</inkml:trace>
  <inkml:trace contextRef="#ctx0" brushRef="#br0" timeOffset="3793.42">29482 12154 1771 0,'0'0'1042'0,"0"0"-651"0,0 0-9 0,0 0-16 16,0 0-81-16,0 0-117 0,0 0-97 15,0 0-15-15,0 0 27 0,0 0 7 0,-80 105-7 16,80-82-44-16,0-2-37 0,7-3-2 16,1-6-13-16,6-5 10 0,3-6 2 15,3-1 1-15,-3-4 21 0,9-10 0 16,-4-4 4-16,-5-7-23 16,0 1-2-16,-5 0 0 0,-7 4-19 0,2 8 19 15,-4 2 11-15,-3 4-11 0,0 6-3 0,7 0 0 16,-7 10 3-16,0 9 39 0,7 9 22 15,0 6 7-15,-4 2-13 0,7-3-25 16,-3 4-30-16,7-10-21 0,-2 2-19 16,3-4-67-16,2-10-129 0,2-3-126 15,-4-9-249-15,-3-3-959 0,-10-18-455 0</inkml:trace>
  <inkml:trace contextRef="#ctx0" brushRef="#br0" timeOffset="3950.38">29729 11887 1857 0,'0'0'1288'0,"0"0"-748"0,0 0-68 0,0 0-164 0,0 0-107 16,0 0-57-16,0 0-18 0,12 133-19 15,-7-82-13-15,3 3-48 0,-4 5-46 16,4-2-14-16,-3-2-41 0,-1 0-144 0,-4-7-179 16,0-11-403-16,0-9-1727 0</inkml:trace>
  <inkml:trace contextRef="#ctx0" brushRef="#br0" timeOffset="4082.69">29550 12149 1678 0,'0'0'526'0,"0"0"-161"0,0 0-20 0,0 0-217 16,206 89-128-16,-162-67-125 0,-13-7-698 15,6 6-879-15</inkml:trace>
  <inkml:trace contextRef="#ctx0" brushRef="#br0" timeOffset="4231.24">30086 12308 1266 0,'0'0'1525'0,"0"0"-993"0,0 0-45 0,-68 117-32 16,51-80-95-16,0-3-108 0,2 0-109 0,13-4-63 16,-3-6-44-16,5-5-36 0,0-4-54 15,0-1-63-15,5-13-51 0,7-1-100 16,-2-7-114-16,4-22-299 0,-2 6-1030 15</inkml:trace>
  <inkml:trace contextRef="#ctx0" brushRef="#br0" timeOffset="4622.42">30129 12157 699 0,'0'0'1563'0,"0"0"-1130"15,0 0-140-15,0 0 84 0,0 0-53 16,0 0-211-16,0 0-113 0,-24 107 0 15,24-91-2-15,7-2-33 0,3-1-40 0,-3-4-96 16,1-4-78-16,-4-3-87 0,-1-2 53 16,2 0 80-16,-5 0 60 0,0 0 143 15,0 0-1-15,0 0-102 0,0 0-17 16,0 10 61-16,0 3 59 0,0 8 253 16,-5 2 48-16,2 5-105 0,3-1-83 15,0 2 35-15,0 0 95 0,0-4-40 16,8-4-79-16,1 0-42 0,4-8 3 15,-1-6-40-15,2-3-17 0,3-4 19 16,3-1 50-16,-4-11 17 0,11-6-17 16,-7-5-29-16,-3-7-24 0,2-5-22 15,-5-4-11-15,-4-4-11 0,-5 1-12 0,0 2-4 16,-5 4-3-16,0 6 4 0,-5 8-1 16,-7 3 1-16,7 9 15 0,-5 9 12 15,3 1-12-15,-3 0-18 0,1 7-57 16,4 5 19-16,-2 6 9 0,7 2-51 0,0 1-176 15,0 1-254-15,0-7-654 0,0 11-547 16</inkml:trace>
  <inkml:trace contextRef="#ctx0" brushRef="#br0" timeOffset="4908.83">30680 12135 1638 0,'0'0'1575'0,"0"0"-1181"0,0 0 3 0,-68 110-13 15,51-73-38-15,2 2-131 0,8-1-90 16,0-7-54-16,7-2-23 0,0-7-45 16,0-6-3-16,7-7-24 0,10-9-25 15,5-2 49-15,9-24 28 0,6-6-28 16,1-14-6-16,1-7-98 0,5-4-19 0,-10 2-21 16,2 5-22-16,-2 11-1 0,-5 6 59 15,-7 13-26-15,-5 13 18 0,0 7-1 16,-7 9 111-16,-1 16 6 0,-9 14 114 15,0 7 55-15,-5 9 14 0,-9 0-56 16,-3 0-60-16,7-4-48 0,3-7-19 16,2-3-80-16,0-7-159 0,0-6-171 0,3-8-678 15,-10 2-957-15</inkml:trace>
  <inkml:trace contextRef="#ctx0" brushRef="#br0" timeOffset="5982.96">27795 12707 741 0,'0'0'489'0,"0"0"489"16,0 0-493-16,0 0-13 0,0 0-68 15,0 0-66-15,0 0-77 0,0 0-78 16,0 0-40-16,0 0-26 0,5-8-34 16,0 10-24-16,4 14 11 0,8 10 22 15,-2 8 22-15,2 9-32 0,0 7-45 16,-7 11-13-16,-1 5-13 0,-1 6-11 16,-1 2 0-16,-5 1-18 0,-2-2-3 15,0-7-31-15,0-8-43 0,0-12-98 0,-2-9-53 16,-8-16-74-16,-2-10-148 0,0-11-282 15,-3-2-889-15</inkml:trace>
  <inkml:trace contextRef="#ctx0" brushRef="#br0" timeOffset="6137.54">27647 13171 1353 0,'0'0'1203'0,"0"0"-611"0,0 0-127 0,0 0-69 16,0 0-135-16,0 0-122 0,0 0-30 15,0 0-17-15,0 0-21 0,0 0-43 16,131 42-28-16,-97-35-1 0,0-3-12 15,-3 0-110-15,-4-1-199 0,2 2-244 16,-9-2-806-16,4 0-644 0</inkml:trace>
  <inkml:trace contextRef="#ctx0" brushRef="#br0" timeOffset="6336.04">28144 13228 1418 0,'0'0'1388'0,"0"0"-997"16,0 0-28-16,0 104 12 0,0-57-86 15,-5-1-121-15,0 0-85 0,1-8-30 16,4-9-1-16,0-9-46 0,0-13-6 16,0-7-46-16,14-7 46 0,8-13 71 0,7-14-9 15,5-9-38-15,0-5-22 0,2 2-2 16,-4 3-27-16,4 9-7 0,-12 10-22 16,10 6-101-16,-5 9-133 0,-9 4-122 15,-3 5-294-15,-3 0-687 0,-11 12-79 0</inkml:trace>
  <inkml:trace contextRef="#ctx0" brushRef="#br0" timeOffset="6907.67">28665 13376 885 0,'0'0'527'0,"0"0"-42"15,0 0 50-15,0 0-87 0,0 0-147 16,0 0-148-16,0 0-96 0,0 0-31 16,0 0 63-16,0 0-4 0,68-7-28 0,-51 7-34 15,2 0-4-15,-4-2-16 0,4 0 22 16,-2-3-6-16,-2 1 0 0,-3-3 12 15,-5-3-28-15,1 8 13 0,1-5 0 16,-9 4 12-16,0-3 1 0,0-1 8 0,0 2 4 16,0 1 0-16,-7 1-19 0,-5 1-10 15,-5 0-11-15,-7 2-1 16,-3 2 1-16,-2 7 0 0,2 9 63 0,-2 2 14 16,0 2-6-16,5 6 2 0,4 2 7 15,1 0 6-15,7 0-4 0,7-1-24 16,5-1-38-16,0-4-18 0,0 0-2 15,7-4-1-15,13-1 0 0,-3-2 0 16,9-5-18-16,1 3 15 0,2-11-19 16,-2 6-92-16,2-10-178 0,7 0-207 15,-16 0-711-15,16-12-754 0</inkml:trace>
  <inkml:trace contextRef="#ctx0" brushRef="#br0" timeOffset="7193.7">29085 13556 912 0,'0'0'1063'0,"0"0"-681"0,0 0-46 0,0 0-69 0,0 0-129 15,0 0-39-15,0 0 3 0,0 0 3 16,0 0-48-16,0 0-28 0,0 0-29 16,118-83-1-16,-118 64-59 0,0 4 5 15,0 1 23-15,-12 4 29 0,-7 1-10 16,-3 9 11-16,0 0-14 0,-9 7 16 15,-3 11 47-15,2 5 138 0,1 10 80 16,6-1 28-16,6 7-53 0,5-3-88 0,9 0-78 16,5-5-40-16,0 1-34 15,5-8-9-15,16 0-19 0,11-6 0 0,2-3-6 16,0-2-37-16,5-1-109 0,-3-3-162 16,-7 2-387-16,-10-1-1102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g"/>
          <inkml:channel name="T" type="integer" max="2.14748E9" units="dev"/>
        </inkml:traceFormat>
        <inkml:channelProperties>
          <inkml:channelProperty channel="X" name="resolution" value="1462.8125" units="1/cm"/>
          <inkml:channelProperty channel="Y" name="resolution" value="2213.98657" units="1/cm"/>
          <inkml:channelProperty channel="F" name="resolution" value="22.75278" units="1/deg"/>
          <inkml:channelProperty channel="T" name="resolution" value="1" units="1/dev"/>
        </inkml:channelProperties>
      </inkml:inkSource>
      <inkml:timestamp xml:id="ts0" timeString="2023-10-13T18:40:16.584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8000"/>
    </inkml:brush>
  </inkml:definitions>
  <inkml:trace contextRef="#ctx0" brushRef="#br0">25432 14962 271 0,'0'0'456'15,"0"0"163"-15,0 0-398 0,0 0 69 16,0 0-31-16,0 0 10 0,0 0-85 0,0 0 7 16,0 0-40-16,-100-43 28 0,81 32 13 15,-8 4-65-15,1 2 26 0,-8 2-20 16,0 0-4-16,-10 3-60 0,0 0-40 15,-4 0 40-15,-1 0-19 0,-1 1-2 16,6 1-8-16,-7 3 7 0,0-5 28 16,3 0-35-16,4 0-2 0,-7 0-20 15,0 0-15-15,0 0 16 0,-2 3 12 0,-8 1-28 16,1 5-3-16,-8 3 0 0,-2 0-31 16,-1 3 28-16,3 3 3 0,-2 3-16 15,2 2 4-15,5 0 0 0,10 6-13 16,7 1 6-16,-3 5-3 0,6 0 0 0,6 9-2 15,6 4 5-15,2 7-3 0,5 5-12 16,-1 6 9-16,11 5-13 0,6 4 9 16,1 0 1-16,7-1 9 0,0-5-19 15,20-3 1-15,11-6-20 0,13-7 35 16,11-8-12-16,16-5 1 0,14-3 33 16,7-9 34-16,14-4-33 0,25-6 35 15,7-6-20-15,8-5-14 0,14-2 16 16,10-5-18-16,6 0 0 0,9 0-12 15,4-9 12-15,-7-6 14 0,-10-7 2 0,-10 0 3 16,-19-4-16-16,-24-2 25 0,-15 4-28 16,-17-1 1-16,-19-1 0 0,-14 4 17 15,-11-2 10-15,-4 3 7 0,-10-7 3 16,-7 0 0-16,0-2 15 0,-3-4 9 16,-7-4-25-16,-2-2 16 0,2-2-25 0,-7-3 9 15,-5 3 13-15,0 1-34 16,0 2 5-16,-17-1 22 0,-5 0-43 0,-14 1 19 15,-13-3-19-15,-14-2 0 0,-12 3 0 16,-17-1-25-16,-24 3-27 0,-10 1-29 16,-13 2-15-16,-8-1-22 0,4 6-77 15,2 3-38-15,12 12 65 0,16 10-76 16,6 6-105-16,5 11 5 0,0 14 75 16,5 5-93-16,10 5 232 0,22-6-994 15</inkml:trace>
  <inkml:trace contextRef="#ctx0" brushRef="#br0" timeOffset="7229.28">19735 17008 1018 0,'0'0'1460'0,"0"0"-955"0,0 0-264 0,0 0-18 16,0 0 43-16,0 0-74 0,0 0-89 15,0 0-20-15,0 0 7 0,0 0-21 16,0 0-35-16,0 92-34 0,0-45-2 0,0 1-17 16,0 0 4-16,0-3-4 0,5-5 17 15,10-8-26-15,-8-8-10 0,10-7-5 16,-5-8-20-16,5-5-16 0,-5-4-44 15,7-1 123-15,-2-18 17 0,5-4 59 16,0-11-17-16,2-4-15 0,-9 0-15 16,-1 5 9-16,-4 6-26 0,-3 11 7 15,1 7-18-15,-6 9 1 0,-2 0 11 16,0 7 36-16,2 17-27 0,6 9-6 16,1 8-4-16,8 6 0 0,0-3-12 15,3-6-13-15,11-10 13 0,-9-8 22 16,10-10 56-16,-8-10 49 0,5 0 82 15,-7-19 34-15,4-11-45 0,1-9-63 16,-8-4-69-16,6 0-38 0,-11 3-10 0,-4 5-18 16,-3 7-18-16,-2 6-25 0,2 8-33 15,1 2-52-15,-4-1-129 0,-1 2-146 16,7-3-175-16,-8 1-537 0,0-13-679 0</inkml:trace>
  <inkml:trace contextRef="#ctx0" brushRef="#br0" timeOffset="7547.72">20453 16431 385 0,'0'0'1789'15,"0"0"-1211"-15,0 0-158 0,0 0-12 16,0 0 1-16,0 0-183 0,0 0-201 0,0 0-12 16,-71 133 21-16,62-64-12 0,1 12-22 15,6 6-13-15,2-2-2 0,0-1-16 16,0-10 3-16,2-11 6 0,11-15-15 15,-6-15 5-15,7-14-40 0,6-11 12 0,-6-8 60 16,6 0 31-16,2-14 83 16,7-8 38-16,-5-4 0 0,7-2-3 0,-9 2-54 15,-5 7-30-15,-2 2-56 0,-6 16-6 16,-4 1 19-16,-2 7 5 0,6 14-11 16,-4 14 20-16,0 7 7 0,-5 6-27 15,5 0-16-15,-5-4-27 0,5-5-65 16,0-5-92-16,7-6-204 0,-5-5-120 15,8-7-209-15,-6-9-592 0,3-7-348 0</inkml:trace>
  <inkml:trace contextRef="#ctx0" brushRef="#br0" timeOffset="7832.96">20969 16994 1975 0,'0'0'991'0,"0"0"-572"0,0 0-14 0,0 0-21 0,0 0-114 16,-102 117-78-16,85-73-48 0,8-2-15 0,4 1-31 15,5 1-40-15,0-9-33 0,5-1-10 16,9-13-15-16,-2-5-29 16,5-8-16-16,0-8-4 0,3-6 49 0,1-15 40 15,4-14 46-15,-4-13-28 0,1-4-31 16,-5-4-24-16,-2 8-3 0,-8 9 2 16,3 15 29-16,-10 6-19 0,0 11 12 15,0 7 10-15,0 0 30 0,0 15-46 16,0 15-18-16,0 13-15 0,0 13 15 15,0 3-12-15,7-1-7 0,5-8-14 16,3-4-10-16,4-11-66 0,10-6-99 16,-5-10-173-16,8-5-199 0,-5-10-566 15,7-15-804-15</inkml:trace>
  <inkml:trace contextRef="#ctx0" brushRef="#br0" timeOffset="8010.48">21548 16582 965 0,'0'0'1907'16,"0"0"-1398"-16,0 0-69 0,-67 120 49 0,57-67-146 16,-2 9-152-16,2 5-108 0,10 0-62 15,0 2-19-15,0 1 4 0,0-1-6 16,0-3-67-16,0-3-114 0,0-9-125 16,0-8-185-16,0-14-530 0,-24-5-673 0</inkml:trace>
  <inkml:trace contextRef="#ctx0" brushRef="#br0" timeOffset="8553.03">21304 17105 1000 0,'0'0'1082'0,"0"0"-510"0,0 0-71 15,0 0-30-15,0 0-93 0,0 0-152 16,0 0-61-16,0 0 30 0,0 0-5 16,0 0-79-16,191 64-59 0,-128-54-25 15,0-1-26-15,-2-6 0 0,-3-3-1 16,-5 0-12-16,-7 0-58 0,-2-3-142 15,-13-6-110-15,1 3-69 0,-10-2-72 16,-8 2-302-16,-4 2-798 0</inkml:trace>
  <inkml:trace contextRef="#ctx0" brushRef="#br0" timeOffset="9199.85">22860 16919 650 0,'0'0'1182'0,"0"0"-773"0,0 0-12 0,0 0-78 16,0 0-44-16,0 0-17 0,0 0-11 15,0 0-36-15,0 0-63 0,0 0-33 16,0 0 66-16,43-30 7 0,-16 55-61 16,-5 9-35-16,-8 12-43 0,1 10-18 15,-13 11-16-15,-2 1-1 0,-9 4-14 0,-13-5-12 16,-10-7-9-16,1-8-32 15,-3-11-39-15,-2-13-28 0,-1-14-13 0,3-13-12 16,-2-4-64-16,9-19-46 0,-4-12-32 16,4-7 68-16,20-1 98 0,-3 1 79 0,5 9 41 15,5 6 1-15,0 10 128 0,8 4-17 16,6 4 13-16,15 8 75 0,0 0 43 16,8 0 6-16,1 11 0 0,-1 4-66 15,9 2-31-15,-7 3-69 0,-3-1-46 16,0 0-35-16,-2-1-2 0,5-4-10 15,-10-2 8-15,7-8-120 0,-4-2-210 16,-5-2-207-16,-3-2-227 0,-5-16-1545 0</inkml:trace>
  <inkml:trace contextRef="#ctx0" brushRef="#br0" timeOffset="9929.79">24241 17236 912 0,'0'0'820'0,"0"0"-197"0,0 0-197 16,0 0-41-16,0 0-44 0,0 0-104 16,0 0-45-16,0 0-22 0,0 0-42 15,0 0-28-15,-111 66-13 0,87-36-29 0,2 4-17 16,0 2-11-16,5 0 11 0,3 1-17 15,9-1 4-15,-5-4-25 0,10 1-3 16,0-8-31-16,12-4 0 0,5-4 7 16,0-9 18-16,0-1 6 0,2-7 27 15,6-7 17-15,4-13 36 0,2-16 9 16,3-16 12-16,-7-15-40 0,2-11-30 16,-10-7-19-16,3-3 12 0,2-3-2 15,-7 6-19-15,-7 7 12 0,5 9-3 16,-6 8-8-16,-6 12 8 0,-3 10 3 15,0 9 22-15,0 9 2 0,0 12 22 0,0 4 21 16,0 3 31-16,0 2-13 16,0 0-21-16,0 0-19 0,0 2-60 0,-3 6-21 15,-11 4-15-15,-1 9-7 0,10 5 4 16,-7 5 8-16,12 11 4 0,0 4 3 16,0 5 12-16,0 4-3 0,10 2 13 0,-3 3-17 15,3 5 7-15,-5-2 10 0,9 2-25 16,-6-5-13-16,4-3-27 0,2-3-82 15,-2-10-163-15,15-6-235 0,-8-10-474 16,-2-9-596-16</inkml:trace>
  <inkml:trace contextRef="#ctx0" brushRef="#br0" timeOffset="10225.73">24770 17318 2418 0,'0'0'663'0,"0"0"-245"0,0 0 45 15,0 0-28-15,0 0-191 0,-153 109-127 16,136-82-59-16,0 0-30 0,17 1-28 0,0-2-12 16,0-4-13-16,0-1-3 0,17-10-2 15,0-3-13-15,3-6-25 0,1-2 0 16,8-8 47-16,-4-5 21 0,1-12 37 16,-6 0 0-16,-3-8-9 0,2-1 12 15,-4 1-15-15,-1-1-7 0,-2 2-15 16,-4 2 28-16,-1 4 15 0,0 6 19 15,-4 4-26-15,-3 12 7 0,0 1 28 16,0 1 8-16,0 2-39 0,0 0-43 16,0 0-113-16,2 0-71 0,-2 5-62 15,2-1-57-15,8 7 31 0,-3 6-128 0,8-3-102 16,2-2-541-16,5 5-503 0</inkml:trace>
  <inkml:trace contextRef="#ctx0" brushRef="#br0" timeOffset="10517.95">25165 17380 1960 0,'0'0'589'0,"0"0"-354"16,0 0 29-16,0 0 36 0,0 0-112 0,0 0-59 16,0 0-34-16,0 0-26 0,0 0-3 15,179-9 0-15,-154-16-16 0,-8-3-21 16,-5-4-3-16,-7 0-23 0,-5 3 16 15,0 5-16-15,0 6 31 0,-17 6 16 16,0 6-16-16,-5 3 10 0,0 3 102 16,-10 9-10-16,-1 8-90 0,-1 5-9 0,0 7 0 15,5 2-3-15,7 6-3 0,7-2-17 16,15 1-14-16,0-4-33 0,12-2 5 16,15-2-9-16,12-3-59 0,2-5-201 15,10-5-140-15,-3-8-169 0,-9-3-711 16,14-5-566-16</inkml:trace>
  <inkml:trace contextRef="#ctx0" brushRef="#br0" timeOffset="10717.66">25715 17120 1091 0,'0'0'1572'0,"0"0"-1100"0,0 0-99 16,0 0-41-16,0 0-37 0,0 0-129 15,-123 127-70-15,108-88 0 0,8 3 9 16,-3 1 3-16,5-1-28 0,0 2-7 0,-4-3-15 15,1 0-3-15,-4-2-27 0,-2-7-13 16,-1 0-13-16,1-10-2 0,2-8-46 16,2-5-42-16,5-9-57 0,3 0-132 15,2-15-185-15,0 0-662 0,0-15-661 0</inkml:trace>
  <inkml:trace contextRef="#ctx0" brushRef="#br0" timeOffset="11509.18">26954 17291 1289 0,'0'0'780'0,"0"0"-311"0,0 0-60 0,0 0-12 0,0 0-58 16,0 0-65-16,0 0-41 0,0 0-41 16,0 0-25-16,0 0-55 0,0 0-57 15,-27 3-55-15,27 15-37 0,-9 7 6 16,4 4 0-16,2-1 0 0,3-2-15 16,0-4 6-16,0-3-6 0,0-8 5 15,8-2-27-15,1-7 0 0,-2-2 68 16,6-15 56-16,1-8 58 0,6-12-36 0,-1-4-32 15,-2-4-3-15,-3 3-6 0,3 6 6 16,-9 11-3-16,1 7-21 0,-9 8-4 16,0 4-14-16,5 4-1 0,-2 3-31 15,-3 6-5-15,9 12 36 0,-9 2 21 16,3 4 4-16,4 1-10 0,3-1 0 16,-10-6 41-16,17-3-20 0,-10-8-11 15,8-6-22-15,-1-4 12 0,8 0 53 16,2-16 26-16,-2-7 7 0,2-4-25 0,3-2-33 15,-8 6-22-15,-7 4-21 16,0 2 0-16,-4 10-15 0,-6 5 15 0,1 2 3 16,-1 2-3-16,-2 14 15 0,7 11-12 15,-7 6 34-15,0 8-34 0,0-1-1 16,0-3-2-16,0-3-43 0,0-8-54 16,5-4-89-16,10-6-127 0,4-9-95 0,3-7-207 15,-5 0-470-15,14-18-605 0</inkml:trace>
  <inkml:trace contextRef="#ctx0" brushRef="#br0" timeOffset="11807.38">27640 17165 799 0,'0'0'1147'0,"0"0"-503"0,0 0-59 16,0 0-105-16,-85 129-27 0,68-88-129 16,3-2-95-16,9-3-73 0,2-6-61 15,3-2-52-15,0-9-37 0,8-8-6 0,6-7-33 16,3-4 20-16,2-11 13 0,11-17 74 15,-6-13 11-15,2-7-39 0,-4-7-31 16,-5 4-15-16,3 4-11 0,-8 14 8 16,-7 10 2-16,-3 11 1 0,8 8 12 15,-10 4-12-15,2 10-21 0,1 19 21 0,1 16 41 16,6 11-2-16,-3 10-14 0,10 7-7 16,3-3-3-16,6-8 7 0,3-12-22 15,3-8-77-15,9-12-45 0,-4-16-116 16,4-13-163-16,2-5-209 0,-11-13-405 15,4-40-989-15</inkml:trace>
  <inkml:trace contextRef="#ctx0" brushRef="#br0" timeOffset="11958.97">28319 16599 2448 0,'0'0'970'0,"0"0"-590"0,0 0 9 0,0 0-78 16,-59 117-120-16,50-62-96 0,4 5-36 15,5 9-7-15,0 4-12 0,0 4-40 0,0 3-9 16,-3 0-83-16,-4 1-155 16,0-8-184-16,-8-9-304 0,8-22-984 0</inkml:trace>
  <inkml:trace contextRef="#ctx0" brushRef="#br0" timeOffset="12101.59">27977 17122 638 0,'0'0'1851'0,"0"0"-1404"15,0 0-296-15,0 0 251 0,0 0-102 16,0 0-98-16,199-20-76 0,-153 20-45 16,9 0-81-16,4-3-103 0,6-4-231 0,-2-5-273 15,-15 1-753-15</inkml:trace>
  <inkml:trace contextRef="#ctx0" brushRef="#br0" timeOffset="12230.25">28750 16772 745 0,'0'0'1691'15,"0"0"-1182"-15,0 0-170 0,0 0 87 0,0 105 33 16,-7-52-118-16,0 2-106 0,4 11-54 16,-2 3-47-16,-4 2-58 0,4-1-76 15,-5-6 0-15,5-5-79 0,-5-11-144 16,3-10-209-16,5-13-330 0,-18-13-1076 0</inkml:trace>
  <inkml:trace contextRef="#ctx0" brushRef="#br0" timeOffset="12365.88">28629 17114 1768 0,'0'0'477'0,"0"0"-263"0,0 0-50 16,0 0-70-16,0 0-94 0,182 96-178 16,-151-88-825-16,1-8-533 0</inkml:trace>
  <inkml:trace contextRef="#ctx0" brushRef="#br0" timeOffset="12633.16">28961 17137 919 0,'0'0'1078'0,"0"0"-637"0,0 0-138 15,0 0 35-15,0 0-48 0,5 102-106 16,9-94-85-16,1-4-20 0,-8-4 12 16,3 0 28-16,4 0 11 0,-6-5-2 0,-1-8 12 15,-2-1-16-15,-5-4-53 0,0 2-28 16,0 0 16-16,0 6 55 0,0 4 91 15,-5 6-49-15,-5 0-28 0,-4 6-61 16,-1 12-67-16,3 11-52 0,0 8 19 16,7 4 14-16,-5 0 17 0,10-2 1 15,0-9-2-15,12-4-21 0,3-8 6 16,4-6-4-16,-2-5-26 0,0-7-11 16,-2-3-87-16,7-13-39 0,-3-8-124 0,-2-6-188 15,0-6-532-15,0 6-589 0</inkml:trace>
  <inkml:trace contextRef="#ctx0" brushRef="#br0" timeOffset="12812.69">29286 17180 1677 0,'0'0'1088'0,"0"0"-652"0,0 0 54 0,-49 136-37 0,44-104-161 16,-2-6-153-16,7-10-62 0,0-8-37 16,0-8-15-16,15-4 18 0,7-16 31 15,4-12 63-15,6-12-85 0,-6-5-52 16,3 1-9-16,-2 5-40 0,-3 4-70 15,-4 10-109-15,2 5-56 0,-3 8-104 16,8 2-92-16,-3 9-221 0,-7 0-546 16,12 3-233-16</inkml:trace>
  <inkml:trace contextRef="#ctx0" brushRef="#br0" timeOffset="13482.93">29812 17054 417 0,'0'0'1262'0,"0"0"-607"0,0 0-267 16,0 0-22-16,0 0 14 0,0 0-89 16,0 0-131-16,0 0-11 0,0 0-65 15,0 0-59-15,0 0 3 0,-136 99 25 16,121-64 19-16,8-4-4 0,-7-1-6 16,11-4-34-16,-2-5-13 0,5-3-12 0,0-7 0 15,0 0-3-15,5-3 0 16,-2-2 0-16,6-2 3 0,-4-3 28 15,0 4-6-15,-3-1-3 0,6 3-21 0,-8 2 33 16,0 3 30-16,0 6-5 0,-15 0-23 16,-2 3-36-16,0-5-24 0,-2-4-90 15,4-5-118-15,8-4-133 0,-3-3-237 16,8 0-685-16,-3 0-734 0</inkml:trace>
  <inkml:trace contextRef="#ctx0" brushRef="#br0" timeOffset="14434.78">22375 17757 170 0,'0'0'1315'15,"0"0"-750"-15,0 0-150 0,0 0-47 0,0 0-38 0,0 0-50 16,0 0-86-16,0 0-58 0,0 0-7 16,0 0-4-16,-114-43-14 0,99 43 1 15,6 0-3-15,-11 9-67 0,3 10-42 0,-7 17-2 16,0 10 1-16,5 13 1 0,4 10 22 16,-2 5 2-16,15 5-24 0,2-6-12 15,0-2-28-15,2-8-16 0,15-13 6 16,-5-12-3-16,-7-9-28 15,2-11-13-15,-2-11-183 0,-5-5-78 0,-5-2-98 16,-7-2-367-16,-34-19-926 0</inkml:trace>
  <inkml:trace contextRef="#ctx0" brushRef="#br0" timeOffset="14777.5">22009 18201 417 0,'0'0'1092'0,"0"0"-751"0,0 0 78 15,0 0-22-15,0 0-85 0,0 0-113 16,199 54-43-16,-165-50-29 0,-3 1-63 15,-4-5-42-15,2 0 0 0,-2 0-22 16,-6-5-9-16,-1-2-137 0,-3-1-39 0,-3-1 31 16,-11 0 20-16,-1 2 69 15,-2 1 59-15,0 1 6 0,0 2 23 16,-12 3 15-16,5 0 39 0,-3 8 54 0,0 8-57 16,8 7 31-16,-5 5 35 0,7 4 28 15,0-1-4-15,14-3-38 0,1 0-29 16,4-10-39-16,1-6-17 0,4-3-29 15,-2-7 22-15,-1-2 44 0,1-2 47 16,-5-12 54-16,-2-4-59 0,-1-4-46 16,-2-4-34-16,-12-2-6 0,0 1-21 15,0 1-13-15,0 5-21 0,0 9 21 0,-4 3 15 16,-6 5-15-16,-2 4-18 0,4 0-41 16,-6 3-64-16,-3 7-40 0,12 2-14 15,0 6-29-15,5 1-40 0,0 0-92 16,5-1-234-16,12-6-484 0,5-1-251 15</inkml:trace>
  <inkml:trace contextRef="#ctx0" brushRef="#br0" timeOffset="14988.88">22811 18384 33 0,'0'0'1198'0,"0"0"-518"0,0 0-42 0,0 0-152 16,0 0-122-16,0 0-82 0,0 0-52 15,0 0-75-15,0 0-24 0,0 0 6 16,0 0 30-16,49 59 110 0,-13-92 2 15,0-8-105-15,6-13-83 0,-4 1-42 16,6-2-16-16,-8 7-23 0,-2 7-10 0,-2 11-30 16,-5 10-19-16,-1 8-33 15,-6 5-46-15,9 7-58 0,-5 0-54 0,5 9-78 16,-2 10-170-16,4 0-241 0,-9 0-748 16</inkml:trace>
  <inkml:trace contextRef="#ctx0" brushRef="#br0" timeOffset="15617.26">24409 18315 16 0,'0'0'1594'0,"0"0"-554"0,0 0-606 0,0 0-93 0,0 0-128 16,0 0-62-16,0 0 10 0,-27 123 12 16,20-88-39-16,-3-5-44 0,5-6-19 15,3-10-24-15,2-7-10 0,0-4 22 16,0-3 9-16,0-3 30 0,7-10 56 0,8-10-26 15,4-7-64-15,0-1-30 16,-2 0-24-16,8 5-10 0,-11 5-18 0,-7 8-19 16,10 4 0-16,-9 1-27 0,4 8-71 15,0 0-74-15,5 5-26 0,2 5-85 16,-2 2-227-16,0 2-482 0,-7-4-597 16</inkml:trace>
  <inkml:trace contextRef="#ctx0" brushRef="#br0" timeOffset="15830.53">24789 18399 891 0,'0'0'804'0,"0"0"-398"0,0 0-11 0,0 0-21 0,0 0-85 0,0 0-9 15,0 0-36-15,0 0-52 0,0 0-44 16,0 0-47-16,75-89-54 0,-75 76-13 16,0 2 28-16,0 7 69 0,0-1 79 15,-7 5-59-15,-7 0-59 0,-1 0-61 16,3 9-31-16,-7 9-56 0,4 8 7 15,8 2 9-15,-5 2 13 0,7 2-4 0,5-4-3 16,0-2-28-16,17-1-105 0,0-6-187 16,7 0-88-16,3-5-122 0,-8-6-498 15,22-7-378-15</inkml:trace>
  <inkml:trace contextRef="#ctx0" brushRef="#br0" timeOffset="16134.72">25245 18211 313 0,'0'0'1437'0,"0"0"-795"0,0 0-149 16,0 0-80-16,0 0-124 0,0 0-93 0,0 0-1 16,0 0 22-16,-109 125-34 0,106-101-65 15,3-2-69-15,0-4-21 0,0-4-6 16,0-6-22-16,3-4 0 0,2-4 0 16,2 0 15-16,3-9 53 0,7-8 33 15,-12-1-21-15,4-6-22 0,-4 0-24 16,-5 2-22-16,10 2-9 0,-10 5 16 0,0 8 5 15,0 1 7-15,0 6-10 0,0 0-21 16,0 6-27-16,0 8-25 0,0 6-3 16,0 6 21-16,0 2 0 0,0 1 7 15,7-3 2-15,12-6-46 0,-2-1-27 16,5-5-78-16,2-3-94 0,-2-6-73 16,5-3-62-16,0-2-189 0,-10 0-467 15,9-3-517-15</inkml:trace>
  <inkml:trace contextRef="#ctx0" brushRef="#br0" timeOffset="17258.72">25686 18241 23 0,'0'0'319'0,"0"0"-54"0,0 0-148 16,0 0 411-16,0 0 25 0,0 0-138 16,0 0-1-16,0 0-86 0,0 0-24 15,0 0-65-15,0 0-37 0,-44-52-16 16,42 50-12-16,-8 0-21 0,6 0-23 0,1 2 0 16,-4 0-34-16,0-2-16 0,2 2 0 15,-5 0 13-15,5 0-54 0,-7 8-23 16,-2 8-16-16,1 5-14 0,-4 8-1 15,8 2 4-15,1 8 11 0,-1-1 12 0,9 5 0 16,0-2-11-16,0-1-1 16,0-4-12-16,14-6 10 0,-2-7-13 0,1-7-16 15,1-6-12-15,1-5 34 0,2-2 8 16,0-3 1-16,4 0-12 0,4-4-31 16,-4-7-139-16,-4-1-172 0,-2-2-150 15,-8 4-593-15,-2-10-879 0</inkml:trace>
  <inkml:trace contextRef="#ctx0" brushRef="#br0" timeOffset="17738.24">25858 17841 411 0,'0'0'1327'0,"0"0"-915"0,0 0-79 15,0 0 15-15,0 0-17 0,0 0-60 16,0 0-81-16,0 0-38 0,0 0 46 15,0 0 22-15,0 0-65 0,0 50-90 16,0-7-9-16,0 8-3 0,0 6-4 0,0 1-27 16,5 2 2-16,0 2-11 0,-5-7-13 15,10-4-1-15,-3-9-2 0,0-12-1 16,5-10 1-16,-4-7-34 0,4-10 6 16,2-3 31-16,3 0 15 0,5-14 31 15,0-5 0-15,4-3-6 0,-1-6-12 0,-3 3-26 16,-3 1-2-16,-7 6-27 0,0 6 5 15,-2 5-6-15,-5 7-24 0,-5 0 52 16,7 17 26-16,5 9 66 0,-9 6-34 16,9 8-39-16,-12 2-9 0,5 3-10 15,2-7-31-15,-5-4-55 0,8-2-121 16,0-9-181-16,-3-4-126 0,-5-6-540 16,6-13-948-16</inkml:trace>
  <inkml:trace contextRef="#ctx0" brushRef="#br0" timeOffset="17916.91">26316 18282 931 0,'0'0'2073'0,"0"0"-1525"0,0 0-103 15,0 0 26-15,0 0-126 16,0 0-149-16,-48 114-101 0,48-81-34 0,-5-6-15 16,5 1-34-16,0-1-12 0,0-8-25 15,0 2-32-15,5-7-47 0,2-2-104 0,5-4-162 16,-2-8-265-16,-8 0-583 0,6-16-841 15</inkml:trace>
  <inkml:trace contextRef="#ctx0" brushRef="#br0" timeOffset="18058.54">26367 18151 2739 0,'0'0'743'16,"0"0"-386"-16,0 0-40 0,0 0-25 15,0 0-115-15,0 0-116 0,-39 101-39 0,39-79-1 16,0-3-21-16,0 0-9 0,0-3-56 15,10-2-89-15,-5-1-119 0,12-2-104 16,-2-6-151-16,-1-5-275 0,3 0-705 16</inkml:trace>
  <inkml:trace contextRef="#ctx0" brushRef="#br0" timeOffset="18213.12">26581 18264 1780 0,'0'0'768'0,"0"0"-379"0,0 0-14 15,-5 136 34-15,0-92-113 0,0 0-111 16,3-5-42-16,2-7-37 0,0-6-53 15,0-8-53-15,7-6-37 0,3-5-22 16,-3-5-43-16,3-2-32 0,4-7 11 16,-2-11-34-16,-2-4-95 0,4-7-180 0,-6 8-382 15,4-15-905-15</inkml:trace>
  <inkml:trace contextRef="#ctx0" brushRef="#br0" timeOffset="18476.41">26714 18503 1129 0,'0'0'1338'15,"0"0"-884"-15,0 0-111 0,0 0 98 0,-15 104-84 16,15-86-170-16,0-3-94 0,0-8-22 16,3-2-49-16,9-5 3 0,0-5 12 15,5-13-3-15,2-9 18 0,-2-10-15 16,-2-7-37-16,-3-7-6 0,-7 1-37 0,2 1-13 16,-4 8 29-16,-3 6-17 0,0 14-8 15,0 6 52-15,0 15 12 16,0 5-12-16,0 17-16 0,0 17 16 0,0 18 85 15,0 12 45-15,-3 10 30 0,-9 11 3 16,-5 0-23-16,0 2-42 0,3-5-10 0,-1-12-45 16,8-18-43-16,-5-15-6 0,2-19-58 15,0-16-73-15,5-10-139 0,-7-23-162 16,0-14-676-16,7 3-468 0</inkml:trace>
  <inkml:trace contextRef="#ctx0" brushRef="#br0" timeOffset="18985.53">27931 18164 1857 0,'0'0'680'0,"0"0"-223"0,0 0-166 16,0 0-39-16,0 0-12 0,0 0-83 16,0 0-50-16,0 0-25 0,0 0-13 0,0 0-4 15,0 0-28-15,5 110-35 16,-5-70 1-16,-3 1-3 0,-7 3 0 0,3-5-13 16,5 0-2-16,-8-5-7 0,5-6 3 15,5-7 16-15,0-4-10 0,0-5 13 16,0-6 18-16,15-2-5 0,-6-1 55 15,16-3 10-15,-3 0 5 0,11 0-2 16,4-6-10-16,-3-1-22 0,0-5-25 16,7 0-11-16,-10-5-13 0,3 4-120 15,-5-4-81-15,-4 3-83 0,-4 3-49 16,-4-1-140-16,-2 4-495 0,0-4-561 0</inkml:trace>
  <inkml:trace contextRef="#ctx0" brushRef="#br0" timeOffset="19216.37">28336 18252 668 0,'0'0'1284'0,"0"0"-766"0,0 0-218 0,0 0-36 15,0 0 14-15,0 0-94 0,0 0-54 0,0 0-32 16,0 0-19-16,0 0 66 0,-85-89 72 16,80 89-96-16,-7 3-68 0,0 14-52 15,0 5-1-15,-3 10 34 0,0 5 0 16,3 11 22-16,0 1-16 0,5 9-15 15,-3 1 9-15,1 6-22 0,4 2 0 16,5 1 7-16,-3-2-19 0,3-6-1 16,0-5-58-16,0-13-58 0,3-7-98 15,2-8-152-15,4-3-133 0,-4-11-502 16,0-3-747-16</inkml:trace>
  <inkml:trace contextRef="#ctx0" brushRef="#br1" timeOffset="101165.21">26144 12464 151 0,'0'0'372'0,"0"0"39"0,0 0-43 15,0 0-79-15,0 0-12 0,0 0-2 16,0 0-67-16,0 0-24 0,0 0-3 0,0 0-37 16,-9-93-31-16,4 85-11 0,5-1-2 15,0 4-5-15,-5-2-12 0,5 2-16 16,-10 1 0-16,10 0 9 0,-7-1-19 16,7 2-10-16,-5-2-9 0,-2 1-3 15,4-1-3-15,-6 1-7 0,1-3-13 16,4 1 7-16,-9 2-16 0,9-2 41 15,-11 4-9-15,0-1 12 0,3 1 0 16,-2 0-19-16,2 2-28 0,-5 0-11 0,0 0-5 16,-3 4-6-16,-6 10 3 15,-3 2-6-15,4 2-6 0,-6 3 28 0,7 2 3 16,-5 0-17-16,7 2 16 0,0-3 1 16,-2-2-2-16,9 0 0 0,5-3 0 15,-4-1-14-15,7-3-3 0,-1 1-28 16,6-2 15-16,-1 6 32 0,3 0 38 15,0 5-16-15,0 1-21 0,0-2 1 0,0 5 14 16,0 2-13-16,0 2 13 0,0 4 3 16,0 0-7-16,0 2-10 15,0-1 19-15,0 3 1 0,5-1-22 0,3-4 4 16,-6 2 11-16,0-4 20 0,1-2-33 16,4-3 0-16,0-4-1 0,1 2 15 15,1-5-14-15,-1 1-1 0,4-3 2 0,0-3 22 16,0 0-2-16,-2 0-4 0,7 2 6 15,-3-1-13-15,3 3 4 0,-5 2-13 16,3-1 19-16,2 1-19 0,-5-2 19 16,5-1-10-16,5 0 16 0,4 0-12 15,1-4-1-15,7 2 1 0,2-1-1 16,6-3-13-16,-4 0 11 0,-1-2-11 16,-1 4-2-16,-4-2-12 0,-1 0-10 15,-9 0 22-15,2 1-3 0,3-1-14 16,-3 2 16-16,-5-3 1 0,8-1-1 0,2 1-1 15,-2-4-11-15,4-5 1 0,3 0 12 16,0 3 15-16,3-5 9 0,-3 0-8 16,2 0-14-16,-2 0 11 0,-3 0-10 0,-4 0 0 15,-3-3 12-15,-2 1 4 0,-5 2-3 16,2-3-16-16,-2 2-2 0,0-6 2 16,3-2 2-16,-1 1 23 0,10-5-9 15,-5-4-14-15,6-5 16 0,4-3-2 16,-3-2-15-16,-2-6-1 0,5 1 0 15,-2-6 2-15,-3 0 0 0,5-2 9 16,-10-3-10-16,5 1 2 0,-5-2-3 16,-4-4 17-16,-8 3-16 0,2-1-1 15,-14 0 19-15,0 2-18 0,0-2 14 0,-17 0-15 16,-2 2 3-16,-15 1-3 0,2-1-12 16,-4-3 12-16,-3 2-1 0,-7 4-8 15,7 2 2-15,-9 2-5 0,7 7 13 16,-8 5-2-16,3 2 0 0,0 1 0 15,-5 2 1-15,-7 4-12 0,0 0 12 16,0 2-22-16,-8 2-9 0,-2 0 0 0,-2 4 15 16,2-2-24-16,-7 2 40 0,-2-2-19 15,1-5-9-15,-8 1 28 0,8-4-6 16,11 2 6-16,4 4-34 0,18 2 6 16,11 4 28-16,10 6-28 0,5 0-25 15,3 0-52-15,11 10-80 0,-6 5-39 16,1 6-91-16,6 7-271 0,-8-8-822 15,-11 17 115-15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g"/>
          <inkml:channel name="T" type="integer" max="2.14748E9" units="dev"/>
        </inkml:traceFormat>
        <inkml:channelProperties>
          <inkml:channelProperty channel="X" name="resolution" value="1462.8125" units="1/cm"/>
          <inkml:channelProperty channel="Y" name="resolution" value="2213.98657" units="1/cm"/>
          <inkml:channelProperty channel="F" name="resolution" value="22.75278" units="1/deg"/>
          <inkml:channelProperty channel="T" name="resolution" value="1" units="1/dev"/>
        </inkml:channelProperties>
      </inkml:inkSource>
      <inkml:timestamp xml:id="ts0" timeString="2023-10-13T18:43:30.83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6391 14983 163 0,'0'0'404'0,"0"0"157"0,0 0-232 0,0 0-59 0,0 0 58 16,0 0-50-16,0 0-55 16,0 0-16-16,0 0-11 0,-36-12 6 0,33 12-30 15,1 0-35-15,0 0 2 0,-6 0 22 16,1 0-19-16,2 0-38 0,0 0-28 15,-2 0 11-15,7 0 7 0,-5 0-4 16,0 0-16-16,1 0-12 0,4 0-10 16,0 0-8-16,0 0-13 0,0 0-10 15,0 0-19-15,0 0-2 0,0 0-15 16,0 0-7-16,0 0-18 0,0 0 0 0,0 0-9 16,0 0-1-16,0 0-6 15,4 0-9-15,6 0 49 0,12 8 16 16,-5-5 32-16,5 1-11 0,4 2-20 15,-6-1 0-15,6-1 0 0,1 1 2 0,5 1-2 0,-8-2 3 16,5 0-1-16,2 0-1 0,-6-1 0 16,4-1-1-16,-7 0 1 0,7 1 0 15,-3 0 0-15,-1-2-1 0,-4 3-1 16,4 2-2-16,1-5-10 0,-2 2 12 16,3 2 0-16,-5-2 1 0,7-2 0 15,-7 6 1-15,9-5 0 0,-14 3 1 16,10-3-2-16,-10-2 0 0,10 0-1 15,-10 0 0-15,0 0 1 0,4 0 13 16,-4 0-13-16,5 0 1 0,-5 0-1 16,7 0-1-16,-7 0 0 0,0 0-3 0,5 0-12 15,-2 0 13-15,-3 0 1 0,4 0 1 16,-4 0 0-16,3 0 0 0,-3 0 0 16,-3 0 3-16,10 0-2 0,-16-2 2 15,9-1 13-15,-3 1-13 0,3 2 9 16,-2-2 1-16,-3 1-13 0,5-5-1 15,-3 6-1-15,3-1 2 0,3 0-15 0,-8-1 12 16,5 2-9-16,0-3 11 0,-3 3-10 16,6-2 11-16,-6 2 0 0,3 0 0 15,0 0 3-15,3 0 10 0,-3-2-11 16,4 1 10-16,1-3-10 0,7-1-1 16,0-1 45-16,-7 2-25 0,5-2-21 15,0 4 0-15,-8-1-1 0,-2-1 0 0,0 1-1 16,2 2-1-16,-2-4 2 0,-2 5-1 15,2-2 2-15,0-1 3 0,-10 3-2 16,7 0 0-16,-1 0 0 0,1 0 0 16,-2 0 24-16,10 0 0 0,-5 0 6 15,-5-3-7-15,5 2 7 0,0 1-6 16,3-3-10-16,-4 1-12 0,1 0-2 16,8 0-1-16,-6 0 0 0,-2-1 0 15,5 3-1-15,0-1 0 0,2 0-2 0,-7 1 0 16,0-2 0-16,5 2-9 0,-8 0 11 15,6 0 1-15,-3 0 1 0,4 0 1 16,-4 0-2-16,-2 0 0 0,2 0 1 16,2 0 0-16,-4 0 11 0,2 0-10 15,0 0 1-15,-8 0 10 0,13 0 2 0,-5-3-13 16,-5 3 0-16,5 0 1 0,0-2-3 16,3 2-1-16,-3 0-11 0,0 0 10 15,4 0-1-15,1 0-16 0,-5 0 17 16,3 0 2-16,-3 0 1 0,0 0 2 15,-1 0 13-15,-8 2-16 0,4-2 0 16,0 3-1-16,-2-3 1 0,-1 0 1 16,-1 0 2-16,1 0 9 0,-1 0 7 15,-1 0-4-15,-2 0-3 0,-3 0-10 0,3 0-2 16,0 0 0-16,0 0-3 16,-5 0-15-16,0 0 18 0,7 0-2 0,-2 0-11 15,0 0 12-15,2 0 1 0,0 0 0 16,-2 0 2-16,2 0 1 0,-2 2 13 15,0-2-1-15,2 0 1 0,3 0-1 16,-5 0 9-16,5 0-5 0,-8 0-1 16,0 0-16-16,1 0 1 0,-3 0-3 0,0 0 0 15,0 0-12-15,0 0 9 0,0 0-34 16,0 0-67-16,0 0-84 0,-15 0-70 16,-9 1-216-16,5 3-720 0,-35 11-1059 0,161-35 1950 15</inkml:trace>
  <inkml:trace contextRef="#ctx0" brushRef="#br0" timeOffset="9553.1">5099 14712 189 0,'0'0'1141'0,"0"0"-549"0,0 0-187 0,0 0-30 15,0 0-28-15,0 0-72 0,0 0-69 16,0 0-41-16,0 0-1 0,0 0-4 16,-14 7-68-16,11-7-27 0,-2-3 29 15,1 1-1-15,-1 2 24 0,0-2-21 16,-5 2-28-16,5-3 6 0,-7-1-25 16,5 4-3-16,-10-3 9 0,2 2-30 15,-2-2 21-15,-2-1-43 0,0 1 37 16,2-2-28-16,-10-1-9 0,10 1 6 0,-10-2-6 15,3 2-3-15,-3-4 12 0,-2 0 1 0,3 0 5 16,-3 0-15-16,0-3 0 16,2-1-3-16,-5 1 1 0,1-5 1 0,2 4 1 15,2-5-3-15,-2 1-2 16,7-1 1-16,-7 4 1 0,10-2 0 16,-3 0 3-16,3 2 19 0,-8-4-19 15,5 0-2-15,0-3-1 0,-2-3-3 0,0 2 0 16,4-1 3-16,3 0-3 15,-4 1 3-15,6 0-2 0,1 2-2 0,-3 0 1 16,0-2 1-16,2 2-1 0,0-4-9 16,8 5 10-16,-10-3 1 0,8 0 1 15,-4 0 24-15,1 0-11 0,0-3-11 0,-2 4 0 16,2-4 31-16,-5 1-22 16,0 2-10-16,-8-2 17 0,8 1-15 0,-4 2 0 15,-1-4 12-15,2 1-15 0,1 0-1 16,-5 0 1-16,7-2-12 0,-5 0 24 15,3-2-2-15,-3 1-10 0,5-1-3 16,2-1 0-16,-2-1 0 0,3-1 0 16,6-2 1-16,-1 2-1 0,6-4 3 0,3 4-18 15,0-4 18-15,0-2-13 0,0 5-2 16,0-2 13-16,3 2 0 0,9 2-16 16,0-1 16-16,-5 1-20 0,10 1 7 15,-10-1 12-15,8 0-24 0,0 0 25 16,2-2-30-16,-3 1 30 0,-2-4-39 15,3 3 41-15,2-3-12 0,-3 4 12 16,3-2 27-16,-2 5-27 0,2 2-14 16,-10 4 11-16,3 2 3 0,4 1 12 15,-6 1-12-15,6 0 1 0,-9 0 1 16,7 0-2-16,-7-5-2 0,9 1-1 0,-1-4-24 16,-1-1 25-16,12-1 1 0,-7-7 0 15,2 2 1-15,3-4 11 16,5 0-9-16,-5-5 29 0,9 4-13 0,-9 2-16 15,0 2 1-15,4-1 12 0,-6 4-12 0,-3 3 10 16,0-1-12-16,-3 5 0 0,1 0-1 16,-3 2 2-16,-2 1-2 0,-1 3-19 15,6-1 4-15,-1 0 0 0,8 1-7 16,-5-2 19-16,0-1-18 0,7 2 6 16,-2-3 13-16,-2-1-1 0,6-2 2 15,1 0 0-15,0-5 1 0,-1 0 2 16,1 0-1-16,0 1-1 0,-8 3-1 15,5 5-23-15,-9 5 21 0,-10 2 3 16,2 7 3-16,3-1 0 0,-10 4 0 16,4-2 9-16,-1 1-11 0,7 1-1 0,-6-5 0 15,6 0 1-15,-5-3 0 0,7-5 0 16,-2 5-1-16,2-6 2 0,-7 6 1 16,9-3-3-16,-4 3-3 0,-3 1 0 0,8-5-12 15,-8 7 0-15,3-3-4 16,-3 3 7-16,5 2-3 0,-9 3-1 0,6 0 1 15,-6 1-16-15,-1 3-2 0,5 0 2 16,-2 0 9-16,0 0 10 0,0 0 10 16,5 0 2-16,-8 3 0 0,0 1 1 15,1-2 1-15,-1-2-1 0,6 0 1 16,-8 0 20-16,0 0-4 0,0 0 10 16,0 0-1-16,0 0-8 0,0 0-7 15,0 0-12-15,0 0 0 0,0 0-24 16,0 0-63-16,0 0-122 0,0 2-102 0,0 5-132 15,-10 2-174-15,3 3-527 0,-8-5-441 16,47-44 1195-16</inkml:trace>
  <inkml:trace contextRef="#ctx0" brushRef="#br0" timeOffset="9888.79">4789 11303 209 0,'0'0'1649'0,"0"0"-1117"0,0 0-148 0,0 0-28 16,0 0-66-16,0 0-106 0,0 0-105 16,0 0-44-16,0 0-13 0,0 0-22 15,12-39-9-15,5 30-13 0,5-2 20 0,7 1 0 16,-7 1 1-16,9 0-11 0,-6-1-1 16,6 6 11-16,-12-2-1 0,3 5 3 15,-5-2 0-15,-2 3 31 0,-3 0-9 16,-7 0 7-16,0 0-17 0,-5 0 10 15,0 0 19-15,0 0-3 0,0 8 31 16,0 6 48-16,0 4 58 0,0 5-23 16,0 9-56-16,-8 6-34 0,-4 4-9 15,5 4-37-15,-8 2-16 0,13-1-1 0,-5-5-24 16,7-8-21-16,0-1-16 16,0-7 0-16,0-3 3 0,0-1-34 0,7 2-94 15,-5-6-131-15,3-1-142 0,5-1-211 16,-5-3-597-16,-3 1 24 0</inkml:trace>
  <inkml:trace contextRef="#ctx0" brushRef="#br0" timeOffset="28321.29">29111 15068 72 0,'0'0'287'0,"0"0"1055"0,0 0-813 0,0 0-141 0,0 0-66 0,0 0-2 0,0 0-47 0,-17 2-51 0,17-2-43 16,0 0-21-16,0 0-15 0,0 0-9 15,0 0-35-15,0 0-25 0,0 0-27 16,0 0-23-16,0 0-24 0,0 0-3 16,0 0-31-16,0 5-6 0,3-1 37 15,6 4 3-15,3 3 68 0,3 7-28 16,4 3-9-16,1 5-19 0,-1 3 0 16,1 1-12-16,4 2 1 0,-5 3-1 15,5-1 0-15,1 3 0 0,-3 0-12 16,-1-7 0-1,6-5-10 1,-8-4 10-16,1-7-4 0,-8-3-8 16,-7-6-7-16,-3-5-5 0,-2 0 36 0,0-5 55 0,5-15 32 0,0-10 45 0,-3-11-37 0,3-6-31 500</inkml:trace>
  <inkml:trace contextRef="#ctx0" brushRef="#br0" timeOffset="28355.2">29458 15314 4977 0,'5'-44'0'0</inkml:trace>
  <inkml:trace contextRef="#ctx0" brushRef="#br0" timeOffset="28385.12">29511 15119 4854 0,'0'-5'0'0,"0"0"-24"0,3 1 24 0,-3-4-4 0,2 1 1 0,-2 4 0 0,0-2-27 0,-211-139-53 0,-14-3-75 0</inkml:trace>
  <inkml:trace contextRef="#ctx0" brushRef="#br0" timeOffset="29562.51">28459 14489 52 0,'0'0'160'0,"0"0"668"0,0 0-301 0,0 0-172 16,0 0-89-16,0 0 12 0,0 0-49 15,0 0-26-15,0 0-43 0,0 0 32 16,0 0-36-16,0 0 22 0,0 0 15 0,0 0-23 16,0 0-25-16,0 0-64 15,0 0-50-15,0 0 3 0,0 0-18 0,-182 18-15 16,170 10-1-16,7 2 0 0,-2 4-2 16,7 1-11-16,10-3-18 0,4-4 16 15,8-1-16-15,-2-9 9 0,1-8-22 16,-1-6 3-16,4-4 18 0,-5-2 23 0,-2-18 45 15,3-9-7-15,-6-7 5 0,-9-3-24 16,0-7-19-16,-5 11-24 0,0 1-16 16,0 5-17-16,-5 9 22 0,3 8 20 15,-1 4 15-15,3 6 38 0,0 2-3 16,0 0-22-16,-9 9 2 0,6 9-2 16,3 5 37-16,0 9 56 0,0 3 12 15,0-1 30-15,22-2-24 0,2-4-90 16,-2-4-34-16,2-6-28 0,5-3-9 15,-2-8 6-15,2 0 16 0,0-7-4 16,3 0-49-16,-8-9-136 0,3-11-122 0,-8-2-205 16,0 4-661-16,-4-16-832 0</inkml:trace>
  <inkml:trace contextRef="#ctx0" brushRef="#br0" timeOffset="30140.96">29218 14280 2111 0,'0'0'672'0,"0"0"-242"0,0 0-83 0,0 0 22 16,0 0-112-16,0 0-98 0,0 0-66 16,0 0-56-16,0 0-21 0,0 0-16 15,-7 86-14-15,28-58-10 0,-8 0 8 16,8 1 13-16,-1-3-9 0,-3-5-10 15,0-3-3-15,-5-9-12 0,2 1 0 16,3-6 27-16,-5-4 10 0,5-4 50 0,0-14 46 16,-2-12 3-16,2-7-43 15,0-10-26-15,-7-1-30 0,-1 7 0 0,-4 3-12 16,0 7-3-16,2 11-10 0,-2 5-24 16,-3 7-54-16,-2 3-123 0,0 5-60 15,5 0-99-15,0 9-91 0,0 5-261 16,0-2-572-16,7 8 310 0</inkml:trace>
  <inkml:trace contextRef="#ctx0" brushRef="#br0" timeOffset="30446.16">29620 14277 627 0,'0'0'1458'0,"0"0"-882"0,0 0-114 0,0 0-85 16,0 0-68-16,0 0-86 0,0 0-72 15,-97 122-42-15,97-94-65 0,0-5-44 16,15-4-25-16,2-4-15 0,2-4 15 0,1-4-19 16,1-7 10-16,-4-4 19 15,0-11 14-15,3-7-1 0,-11-4-17 0,6 2 19 16,-5 3 17-16,-8 5 11 0,-2 6-6 0,0 7-6 16,3 3-16-16,-3 0 0 0,4 5 35 15,-1 13 39-15,4 7 35 0,0 4-16 16,10 1-47-16,-5-3-46 0,5-5-3 15,0-2-25-15,-2-4-27 0,2-6-166 16,0-5-142-16,5-5-153 0,-5-15-508 16,0-3-512-16</inkml:trace>
  <inkml:trace contextRef="#ctx0" brushRef="#br0" timeOffset="30662.57">29914 13789 2116 0,'0'0'666'0,"0"0"-172"0,0 0-31 16,0 0-98-16,0 0-147 0,0 0-149 15,0 0-51-15,0 0 1 0,-10 107-7 0,20-67-10 16,-1 5-2-16,13 0 3 0,-5 4 0 16,0 1-3-16,5 2 0 0,-5-1-27 15,2-3-20-15,-2-3-65 0,0-3-101 16,0-11-142-16,0-3-269 0,0-5-442 15,-10-11-458-15</inkml:trace>
  <inkml:trace contextRef="#ctx0" brushRef="#br0" timeOffset="30977.97">30243 14158 205 0,'0'0'1930'0,"0"0"-1249"0,0 0-222 16,0 0-69-16,0 0-84 0,0 0-146 15,0 0-60-15,0 0-7 0,0 0 7 16,-29 104-29-16,29-74-31 0,0 3-28 0,10-3-12 16,2 5-3-16,2-12-15 15,1-4-13-15,-3-10-22 0,3-7-24 0,-8-2 27 16,12-11 50-16,-2-12 53 0,-2-10-16 16,2 0-27-16,0-3-10 0,-12 9-24 15,4 5-4-15,-9 8-13 0,3 8 1 16,-3 2 40-16,0 4 27 0,0 0-27 15,0 0 0-15,0 10-28 0,0 5 28 16,0 6 50-16,2 3 5 0,8-3-17 16,-3 2-38-16,8-5-18 0,2 0-10 0,0-3-68 15,2-3-233-15,-2-2-186 0,0-9-299 16,-2 1-568-16</inkml:trace>
  <inkml:trace contextRef="#ctx0" brushRef="#br0" timeOffset="31265.21">30704 14328 942 0,'0'0'1464'15,"0"0"-1051"-15,0 0-115 0,0 0 40 0,0 0-66 0,0 0-168 16,0 0-69-16,0 0 18 0,0 0 41 16,0 0-11-16,119 9-36 0,-107-36-41 15,-12-3-6-15,5 0-3 0,-5 2-16 16,0 3-15-16,-5 6 11 0,-5 10 23 15,3 5 37-15,-10 4-7 0,-3 0-30 16,3 7-19-16,-4 8 3 0,-6 8 16 16,8 1 56-16,2 4 16 0,2 4 3 15,10-1-26-15,3-1 1 0,2 0-22 0,0-1-28 16,5-2-12-16,12-3-13 0,7-5-9 16,0-1 3-16,3-7-25 0,-1-1-192 15,6-3-171-15,-3-4-186 0,-2-3-485 16,7 0-673-16</inkml:trace>
  <inkml:trace contextRef="#ctx0" brushRef="#br0" timeOffset="32247.85">31526 14026 117 0,'0'0'1551'0,"0"0"-1145"16,0 0-69-16,0 0-11 0,0 0-66 15,0 0-10-15,0 0-27 0,0 0-33 0,0 0-35 16,0 0-83-16,0 0-72 15,-44 19-34-15,44 6 34 0,0 8 26 0,19 3-4 16,8 1-4-16,7-2 26 0,-3-3-9 16,-4-10-4-16,2-5-2 0,-5-10 3 15,-4-4 8-15,4-3 23 0,-12-10 33 16,5-8 31-16,-2-6-15 0,-3-6-50 16,-10-3-29-16,-2 3-20 0,0 2-13 15,0 7 0-15,-2 4 15 0,-3 5 22 16,-7 6 9-16,2 2-18 0,0 4 9 15,1 0 3-15,1 11-10 0,1 12-29 0,2 5-1 16,3 9 22-16,2 2 12 0,0-2-19 16,7-6-15-16,8-7-1 0,-6-3-24 15,1-6-14-15,5-4-1 16,-1-4-6-16,1-7-22 0,2 0-77 0,0-15-75 16,0-13-79-16,2-4-237 0,-12 4-682 15,3-20-710-15</inkml:trace>
  <inkml:trace contextRef="#ctx0" brushRef="#br0" timeOffset="32730.1">32064 13985 1132 0,'0'0'1349'0,"0"0"-936"16,0 0-80-16,0 0 45 0,0 113-19 16,0-86-120-16,4-5-121 0,4-2-40 15,1-6 2-15,-6 0-18 0,7-3-22 16,-8-3-6-16,0 0-3 0,1-5 0 15,2 4-16-15,-5-5 16 0,0 2-19 16,5-2-10-16,-5-2 14 0,0 3-16 0,0-3-12 16,0 0 0-16,0 0 11 0,0 0-17 0,0 0-19 15,0 0 6-15,0-5 0 16,0 3-9-16,-5 0 40 0,0 2 1 0,2 0 24 16,3 0-22-16,0 0 9 0,0-2-12 15,0 2 0-15,0 0 0 0,0 0 3 16,0 0-3-16,0 0-14 0,0-3 12 15,0 3 0-15,0 0 1 0,0 0 1 16,0 0 18-16,0 0 25 0,0 0 4 16,0 0-4-16,0 0-3 0,0 0-13 15,0 0-5-15,0 0-4 0,-2 0 4 16,-8 0 2-16,5 5-24 0,-7 4-55 16,-2 2-10-16,4 3 38 0,-2 0-13 0,5-1 19 15,-3-1 21-15,5-1 2 0,-5-4-2 16,8 1-1-16,-3-7 1 0,5 1 16 15,0-1 2-15,0-1-15 0,0 0 19 16,0 0-4-16,-5 0-2 0,5 0-14 0,-5 0-2 16,1 0-13-16,-1 0-298 0,-5 0 47 15,10 0-12-15,0 0-173 0,0 0-342 16,10 0-411-16,-5 0-121 0,9 0 1164 0</inkml:trace>
  <inkml:trace contextRef="#ctx0" brushRef="#br0" timeOffset="33096.01">32313 14137 738 0,'0'0'1401'0,"0"0"-955"16,0 0-201-16,0 0-52 0,0 0-84 16,0 0-109-16,0 0-37 0,0 0 37 15,0 0 60-15,0 0-2 0,0 0-7 16,22-28 35-16,-22 22 29 0,0-3-14 16,0 4-28-16,0-2 3 0,0 5 9 15,-2 2-6-15,-8 0 5 0,-2 0 15 0,-8 1-37 16,-4 12-37-16,0 5-3 0,2 11 18 15,-4 2-2-15,6 3 8 0,3-2 10 16,10-2-9-16,0-3-16 0,7-4-31 16,0-4-27-16,14-1-44 15,13-1 33-15,0-8-2 0,9 0-227 0,5-9-209 16,3 0-250-16,-10-11-594 0</inkml:trace>
  <inkml:trace contextRef="#ctx0" brushRef="#br0" timeOffset="33479.92">32524 13956 1393 0,'0'0'780'0,"0"0"-360"0,0 0 8 0,0 0 70 16,-126 133-116-16,109-97-103 0,3-2-89 0,11-1-82 16,3-5-95-16,0-3-13 0,17-2-47 15,0-9-2-15,5-1 15 0,2-5-4 16,-2-7-14-16,-3-1 11 0,6-12 41 15,-1-10 11-15,-5-10 11 0,1-9 6 16,1-8-15-16,-4-1-12 0,-2-7 2 16,-5-3-2-16,2 1-1 0,-2 1-13 15,-6 1-5-15,-1 3 15 0,4 4 1 16,-7-1 2-16,0 10 15 0,0 1 10 16,0 8-6-16,-10 12-4 0,6 6 13 0,4 7 25 15,0 2 15-15,-5 5 0 16,5 0 31-16,-10 7 11 0,3 9-47 0,-5 7-63 15,-1 16 0-15,9 7 3 0,-6 12 34 16,10 8-22-16,0 5-13 0,0 6-2 16,10 3-1-16,7-4-24 0,0-3-2 0,0-6-22 15,4-14-31-15,6-6-115 0,-5-11-165 16,-3-9-232-16,-4-6-696 16,2-3-602-16</inkml:trace>
  <inkml:trace contextRef="#ctx0" brushRef="#br0" timeOffset="34063.41">33249 13630 668 0,'0'0'1023'0,"0"0"-568"15,0 0-119-15,0 0-13 0,0 0 14 16,0 0-57-16,0 0-89 0,0 0-125 16,0 0-66-16,0 0-22 0,-49 109 22 15,47-58 20-15,2 5 18 0,0 3-3 0,0-1-13 16,0-3 15-16,7-9 11 0,1-7 5 15,1-12-9-15,1-9-10 0,-5-7-34 16,5-5 1-16,-6-6 2 0,9-6 70 16,-6-12 58-16,7-4 6 0,1-4-47 15,2-3-19-15,-3 8-12 0,-9 4-34 16,-2 7-25-16,2 7 0 0,-5 3 22 16,0 0 21-16,0 5-15 0,0 11 21 15,0 6 3-15,-10 4-18 0,-7-1-9 16,0-4-1-16,-3-5-24 0,4-5-1 15,1-6-60-15,3 0-130 0,2-5-91 16,10 0-18-16,-5 0-113 0,5 0-189 0,0-11-499 16,0 3-316-16</inkml:trace>
  <inkml:trace contextRef="#ctx0" brushRef="#br0" timeOffset="34252.75">33457 14047 1125 0,'0'0'1544'0,"0"0"-963"0,0 0-73 0,0 0-56 16,0 0-157-16,0 0-144 0,15 118-80 16,-10-106-28-16,5-2-43 0,-6-2-12 15,8-4-10-15,-2 1-2 0,0-3-7 16,-3-2-37-16,5 0-58 0,3-4-101 16,-10-9-181-16,2-2-286 0,0 0-690 0,-4-14-390 0</inkml:trace>
  <inkml:trace contextRef="#ctx0" brushRef="#br0" timeOffset="34413.32">33457 14047 1258 0,'197'-111'1596'15,"-205"126"-1017"-15,-8 4-149 0,1 11-41 16,-4 11-64-16,-1 5-97 0,-9 6-84 16,7 6-25-16,-4 3-24 0,1-1-34 15,8 5-41-15,-2-7-20 0,4-4-27 0,11-7-37 16,-6-8-68-16,8-9-82 0,2-3-128 15,0-7-170-15,-5-1-293 0,5-3-677 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g"/>
          <inkml:channel name="T" type="integer" max="2.14748E9" units="dev"/>
        </inkml:traceFormat>
        <inkml:channelProperties>
          <inkml:channelProperty channel="X" name="resolution" value="1462.8125" units="1/cm"/>
          <inkml:channelProperty channel="Y" name="resolution" value="2213.98657" units="1/cm"/>
          <inkml:channelProperty channel="F" name="resolution" value="22.75278" units="1/deg"/>
          <inkml:channelProperty channel="T" name="resolution" value="1" units="1/dev"/>
        </inkml:channelProperties>
      </inkml:inkSource>
      <inkml:timestamp xml:id="ts0" timeString="2023-10-13T18:45:05.702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8000"/>
    </inkml:brush>
    <inkml:brush xml:id="br2">
      <inkml:brushProperty name="width" value="0.05292" units="cm"/>
      <inkml:brushProperty name="height" value="0.05292" units="cm"/>
      <inkml:brushProperty name="color" value="#800080"/>
    </inkml:brush>
    <inkml:brush xml:id="br3">
      <inkml:brushProperty name="width" value="0.05292" units="cm"/>
      <inkml:brushProperty name="height" value="0.05292" units="cm"/>
    </inkml:brush>
  </inkml:definitions>
  <inkml:trace contextRef="#ctx0" brushRef="#br0">23941 8374 715 0,'0'0'818'0,"0"0"-321"0,0 0-108 16,0 0-54-16,0 0-1 0,0 0-81 15,0 0-91-15,0 0-7 0,0 0 44 16,0 0-8-16,-51 0-56 0,51 0-35 16,0 0-4-16,0 0 0 0,0 0-9 15,0 0-19-15,0 0-10 0,0 0-18 16,0 0-18-16,0 0-20 0,0 0 0 16,0 0 13-16,2 0 4 0,-2 0-1 15,0 0-18-15,0 0-1 0,5 0-17 16,0 0-4-16,0 0-3 0,2 0-8 15,8 1 33-15,2-1 45 0,9 2-18 0,8 2-24 16,-5-1 13-16,5-2-15 0,3 2-1 16,1 2 2-16,-4-3-2 0,-4 5-3 15,3-5 3-15,-1 1 2 0,-8 1-1 16,3-1 1-16,-8 1 0 0,3 0-2 16,-7-4-1-16,-3 1 1 0,2 1 2 0,-9 1 16 15,2-3-15-15,3 0 22 0,-10 0 3 16,5 0-4-16,-5 0-21 0,0 0 19 15,0 0-4-15,0 0-15 0,0 0 22 16,0 0-10-16,0 0-12 0,0 0 9 16,0 0-12-16,0 0-1 0,0 0-17 15,0 0 6-15,0 0-50 0,0 0-128 16,0 2-137-16,-5 0-48 0,-5 5-54 0,3-5-218 16,2 3-489-16,-9-5-536 0,55-18 1536 0</inkml:trace>
  <inkml:trace contextRef="#ctx0" brushRef="#br0" timeOffset="358.81">24338 8289 638 0,'0'0'1147'0,"0"0"-602"16,0 0-202-16,0 0-51 0,0 0-7 15,0 0-62-15,0 0-131 0,0 0-92 0,0 0 13 16,0 0-4-16,0 0 17 0,71 0-23 16,-47 0-3-16,-5 0 0 0,6 3-2 15,-4-2 2-15,-6-1 2 0,2 1-2 16,0 1 3-16,-12 1 51 0,0-1 25 16,-1 0-1-16,-4 0 29 0,0 3 79 15,0 4 20-15,-9 12-2 0,-16 11-41 16,-11 6-80-16,-10 4-43 0,0 4-15 15,0-1-13-15,0-4-9 0,10-7-3 16,2-5-1-16,5-10-1 0,12-7 1 16,9-3 0-16,-1-2-23 0,4-7-35 15,5 0-218-15,0-5-194 0,0-9-234 16,0 4-796-16,9-10-316 0</inkml:trace>
  <inkml:trace contextRef="#ctx0" brushRef="#br0" timeOffset="1766.99">22377 8275 186 0,'0'0'665'0,"0"0"-206"0,0 0-117 0,0 0-24 15,0 0-39-15,0 0-46 0,0 0-39 16,0 0-53-16,0 0-22 0,0 0-26 16,0 0-35-16,71-39 25 0,-66 44 45 15,4-1 15-15,-6 10-22 0,-1-2 2 16,-2 2-22-16,0 2-25 0,0 0-23 0,0 2-9 15,0-1 3-15,0-2-6 0,-5 6-18 16,-4-4-11-16,4 1 13 0,-5 0 16 16,8 0-7-16,-3-1-18 0,2-5-14 15,3-2-2-15,-7-3-13 0,7-4-5 0,0-1-23 16,0 1 7-16,0-2 12 0,0-1 6 16,0 0 16-16,0 0 21 0,0 0 17 15,0 0-29-15,0 0-9 0,7 3-2 16,-4-2-10-16,-1 9 12 0,1 6 43 15,-3 3 38-15,0 6 19 0,0 2 24 16,0 3 58-16,0-2-81 0,-3 1-48 16,1-8-26-16,2 0-15 0,-3-3-12 15,3-4-16-15,0-4-5 0,0-4-7 16,0 0-3-16,0-4-15 0,8-2-49 16,4 0-125-16,2 0-168 0,1-9-170 15,-8-2-657-15,15-11-779 0</inkml:trace>
  <inkml:trace contextRef="#ctx0" brushRef="#br0" timeOffset="2218.79">22814 8344 1436 0,'0'0'1045'0,"0"0"-661"0,0 0-102 16,0 0-30-16,0 0-27 0,0 0-61 16,0 0-75-16,0 0-20 0,0 0-13 0,0 0-15 15,0 19-38-15,5-10 26 0,-3-4 15 16,5 2-16-16,-2 2-16 0,-2 2 13 16,4-1 3-16,-7 6 7 0,0 4-10 15,0 0 6-15,-7 6-28 0,-1 0 25 16,-9 3-25-16,-2-4-3 0,2 2 0 0,0-5 0 15,2-2-1-15,-2-6 1 16,13-4 1-16,-6-4 11 0,5-3 4 0,3-3-1 16,2 5 4-16,-8-5-16 0,8 0 0 15,0 0-3-15,0 0-15 0,0 1-47 16,0 9 6-16,-2-2 56 0,2 3 12 16,0-1 109-16,0 7-53 0,0-4-12 15,0 4-22-15,0 1 9 0,0 0 9 16,0 0-8-16,0-3-14 0,0 3-11 15,0-2-1-15,0 2-6 0,-5-1-10 16,-9-4-2-16,11 4-2 0,-14-6-19 16,5-2-87-16,-3 1-136 0,6-3-111 15,-1-1-121-15,3 0-233 0,4 0-598 0,-6 3-254 16</inkml:trace>
  <inkml:trace contextRef="#ctx0" brushRef="#br0" timeOffset="4974.41">23931 7736 235 0,'0'0'385'0,"0"0"273"0,0 0-326 16,0 0-82-16,0 0 58 0,0 0-65 15,0 0-46-15,0 0-65 0,0 0-32 16,0 0 3-16,0 0 6 0,-60-38-10 15,60 37-16-15,0-5 7 0,0 4 11 16,0-1 23-16,0-4-16 0,-8 4-4 16,6-2 3-16,2 2 3 0,0 2-6 15,0-2-19-15,0 0-14 0,0 3-11 0,0 0-20 16,0 0-9-16,0 0-20 0,0 0-11 16,0 0-34-16,0 0-16 0,2-2-2 0,20 1 52 15,0-4 6-15,2 5 12 0,8 0 4 16,4 0 28-16,-4 0-10 0,-1 0-6 15,1 2-20-15,-11 4-14 0,8-3 0 16,-9 1-3-16,-1-1-10 0,-4-1-5 16,-5 3-66-16,2-4-137 0,0-1-142 15,-7 1-190-15,-1-1-541 0,-4 0-402 16</inkml:trace>
  <inkml:trace contextRef="#ctx0" brushRef="#br0" timeOffset="5277.15">24208 7471 980 0,'0'0'1108'15,"0"0"-648"-15,0 0-228 0,0 0-39 0,0 0 5 16,0 0-92-16,0 0-87 0,0 0 105 16,0 0 32-16,0 0-39 0,0 0-73 15,106 58-28-15,-82-48-1 0,-2-4-13 16,-2-2 21-16,-1 0-5 0,0-3-5 0,-2 2 0 15,-7-3 2-15,5 0-11 16,-13 0 11-16,-2 2-2 0,0 4-10 0,0 4 19 16,-17 10-20-16,-14 10 120 0,-8 12-58 15,0 0-11-15,-7 3-9 0,0-1-4 16,19-8-6-16,-7-3-12 0,17-11-22 16,3 0-3-16,6-9-59 0,1 0 34 15,5-5-44-15,2-2-243 0,0-6-208 0,0 0-528 16,0-9-512-16</inkml:trace>
  <inkml:trace contextRef="#ctx0" brushRef="#br0" timeOffset="6131.33">22613 7162 183 0,'0'0'1228'0,"0"0"-704"0,0 0-35 16,0 0-41-16,0 0-89 0,0 0-104 16,0 0-103-16,0 0-29 0,0 0-32 0,0 0-21 15,38-11-23-15,-35 11-13 16,-1 5-3-16,1 9 83 0,-3 5 23 0,0 3-38 15,0 13-52-15,-15-3-25 0,-2 5-22 16,3-1-2-16,1 1-26 0,-1-9 3 16,2-3-6-16,9-11 9 0,3 0 0 15,0-10-15-15,0 2-13 0,0-5 7 16,0 1 8-16,3-2 35 0,6 0 3 16,-1 0 54-16,4 0-8 0,-2-3-23 15,-3 0-26-15,-5 0-12 0,3 3-7 0,-5 0-24 16,10 0-20-16,-8 9 63 0,3 3 78 15,-5 4 43-15,0 3 7 0,0-1-36 16,0 3-49-16,0-3-18 0,0-2-5 16,0-1-20-16,0-1-19 0,0-4 1 15,7-2-7-15,-7 1-6 0,3-3 3 16,-1-2-24-16,5 1-218 0,3 0-173 16,-7-5-321-16,11 0-586 0,3-2-313 0</inkml:trace>
  <inkml:trace contextRef="#ctx0" brushRef="#br0" timeOffset="6380.66">22901 7482 339 0,'0'0'1042'0,"0"0"-571"0,0 0-88 16,0 0 34-16,0 0-76 0,0 0-123 0,0 0-94 15,0 0-41-15,0 0-39 0,0 0 20 16,0 0 44-16,41 15-20 0,-29 2-31 16,-9 4-35-16,-1-2 3 0,-2 2-22 15,0-1-3-15,0-4-14 0,0-4-81 16,0-3-241-16,-2 0-189 16,-3-4-260-16,-5-5-947 0</inkml:trace>
  <inkml:trace contextRef="#ctx0" brushRef="#br0" timeOffset="6520.3">22930 7280 2221 0,'0'0'1089'0,"0"0"-708"0,0 0-26 0,0 0 20 16,0 0-182-16,0 0-192 0,0 0-2 16,0 0-12-16,0 0-24 0,0 0-22 0,0 0-161 15,44 81-213-15,-35-66-255 0,-4-3-786 16</inkml:trace>
  <inkml:trace contextRef="#ctx0" brushRef="#br0" timeOffset="10750.37">26842 6450 126 0,'0'-2'46'0,"0"2"-14"15,0-3 1-15,0 3-10 0,0 0-4 0,0 0-6 16,0 0-13-16,0 0-13 0,0 0-163 16,0 0 137-16,0 0-23 0</inkml:trace>
  <inkml:trace contextRef="#ctx0" brushRef="#br0" timeOffset="23693.99">7547 13498 104 0,'0'0'623'0,"0"0"48"15,0 0-306-15,0 0-86 0,0 0-30 16,0 0 0-16,0 0-46 0,0 0-10 16,0 0-7-16,0 0-39 0,10 84-19 0,-10-83-11 15,0-1-12-15,5 0-7 16,-5 0-13-16,0 0-19 0,0 0 0 0,0 0 0 15,0 0 4-15,5 0-11 0,-5 0-6 16,0 0-9-16,0 0-7 0,0 0-2 16,0 0 5-16,0 0 6 0,0 0-5 15,0 0 5-15,5 0-12 0,-5 0-12 16,12 0-19-16,-7 0 12 0,7 0 56 16,5 0-6-16,5-2 0 0,4-3-19 0,-4 0-16 15,0 2-14-15,5-1-4 0,-6-2 0 16,11 1 4-16,-10 0-1 0,9 1 0 15,-4-2-3-15,0-2 4 0,4 4-4 16,-9-3-10-16,9 4 0 0,-11-1 10 16,4 1-10-16,0-1 1 0,-4 3 10 15,-1-2-10-15,10 2-3 0,-10-1 0 16,6 0-1-16,1-1 1 0,-4 1 3 0,10 0 9 16,-10 2-10-16,9-2-2 0,-4 2 0 15,-1-1 0-15,-4-2 2 0,7 3-2 16,-4 0 15-16,6 0-15 0,1 0 0 15,-11 0 1-15,11 0 2 0,-8 0-2 0,5 0 3 16,-7 0-1-16,7 0 18 0,-10 0-19 16,11 0 0-16,-11 0 19 0,5 0-8 15,3 0-1-15,-8 0-12 0,5 0 0 16,6 0 0-16,-6 0 3 0,2 0 9 16,-4 0 0-16,7 0-12 0,-7 0 2 15,0 0 14-15,5 0-1 0,-5-1 3 16,-1-2-3-16,6 2 4 0,-8-4-1 15,6 3 0-15,-1-1 0 0,-2-1 10 16,-1 1-10-16,6-1-16 0,-7 0-2 16,11 0 0-16,-9 0-1 0,9 4 1 0,-6-2-2 15,4 2-1-15,2 0-9 16,-9 0 11-16,10 0 0 0,-1 0 1 0,-9 0-1 16,9 0 2-16,-9 0-1 0,2 0 15 0,1 2-14 15,-3-2 20-15,-1 0-20 16,8 0 0-16,-4 0 1 0,1 0 44 0,-6 0-25 15,4-2-3-15,3 0-5 0,-3 0-12 16,3-2-1-16,4 4 0 0,-2-1-2 16,0 1 0-16,3 0-10 0,-10 0 12 15,9 0 3-15,-7 0 13 0,1 0-13 16,-6 0 0-16,3 0 0 0,-5 0 12 16,5 0-3-16,-6 0-9 0,1 0-1 15,8 0 0-15,-13 0 16 0,5 1 4 16,5-1-1-16,-13 0-3 0,6 0-6 0,-1 0 0 15,1 0 0-15,-8 0-9 16,8 0 10-16,-3 0-10 0,-7 0-2 0,2 0-1 16,3 0 2-16,-10 0 10 0,5 0 3 15,4 0 0-15,-6 0 3 0,-1 0 0 16,0 0-3-16,-2 0-12 0,0-1 13 0,0 1-1 16,0 0 3-16,0-3-3 0,0 3 0 15,0 0 6-15,0 0 0 0,0 0 4 16,0 0-1-16,0-2-1 0,0 0-23 15,-4 2-94-15,-13-2-93 0,0 0-132 16,2 2-59-16,-7 0-255 0,5 0-345 16,3 0-258-16,-3 11-584 0,140-14 1558 0</inkml:trace>
  <inkml:trace contextRef="#ctx0" brushRef="#br0" timeOffset="25125.24">7705 13312 237 0,'0'0'388'0,"0"0"212"16,0 0-155-16,0 0-97 0,0 0-40 16,0 0-43-16,0 0-65 0,0 0-33 15,0 0-7-15,0 0-32 0,0 0-10 16,-75-51-10-16,75 51 0 0,-5-1 3 15,5 1-23-15,0 0-9 0,0 0-26 16,-5 4-23-16,3 11-29 0,-13 8 11 16,1 14 19-16,-3 11 7 0,-8 1-3 15,-1 2-10-15,2-4-9 0,4-10 15 0,3-7 10 16,0-7 2-16,10-5-2 0,-3-8 12 16,10-3 15-16,-2-6 31 0,2 0 25 15,0-1-7-15,0 0-13 0,0 0-15 16,0 0 0-16,0 0-20 0,2 0-69 0,15 0-79 15,5-1 2-15,10 0 77 0,6 1-12 16,-1 0 11-16,4 0-16 0,-5 0 16 16,-2 0-10-16,-5 7 11 0,5-3 1 15,-2 3-1-15,-3-2 0 0,-3 2-18 16,-1 1-213-16,1-2-209 0,1-1-120 16,0-2-474-16,-10-2-284 0</inkml:trace>
  <inkml:trace contextRef="#ctx0" brushRef="#br0" timeOffset="25833">10323 13198 91 0,'0'0'1187'0,"0"0"-712"0,0 0-160 0,0 0-50 16,0 0-35-16,0 0-37 0,0 0-22 15,0 0-1-15,0 0-14 0,0 0-6 16,0-19-10-16,0 19-36 0,0 0-18 16,0 0-26-16,5 0-29 0,7 4 89 0,-5 7 43 15,8 4-29-15,2 4-40 0,-10 1-35 16,7 7-7-16,-1 6-8 0,-4 1-20 16,1 7-20-16,-3 1 8 0,1 4-10 15,-6 0-2-15,0-1-1 0,-2-3-2 16,0-6-13-16,0-6-14 0,0-3-1 15,0-9-25-15,-2-6-68 0,0-2-121 16,-6-3-50-16,1-6-115 0,-3-1-73 16,1 0-202-16,1-6-651 0</inkml:trace>
  <inkml:trace contextRef="#ctx0" brushRef="#br0" timeOffset="26075.44">10369 13113 1154 0,'0'0'725'0,"0"0"-251"0,0 0-74 0,0 0 8 16,0 0-55-16,0 0-93 0,0 0-128 16,0 0-88-16,0 0 18 0,0 0 96 15,0 0 7-15,80-26-4 0,-63 46-47 16,-5 4-37-16,-7 5-28 0,-3-1-12 16,-2 2-12-16,0 0-7 0,-17-2-2 15,10-2-13-15,-15-4-3 0,5-7-1 16,5 2-33-16,-2-8-28 0,-3-5-85 0,0-4-92 15,7 0-57-15,3 0 3 0,4 0-160 16,3 0-289-16,0-4-511 0,5-1 108 16</inkml:trace>
  <inkml:trace contextRef="#ctx0" brushRef="#br0" timeOffset="26403.64">10699 13191 378 0,'0'0'1221'0,"0"0"-857"16,0 0-21-16,0 0-58 0,0 0-114 15,0 0-117-15,0 0-18 0,0 0 35 16,0 0-1-16,0 0-28 0,9 61 12 16,-4-38 13-16,5 2-6 0,-8 5 3 15,-2 5-16-15,0-3-4 0,0-2-21 16,0-3-20-16,0-2-2 0,-2-6 12 16,-8-5-13-16,10-3-19 0,-5 0 3 15,5-6-23-15,-2 2-178 0,2-5-116 0,0 3-136 16,0 0-118-16,0 1-217 15,-10 4-125-15</inkml:trace>
  <inkml:trace contextRef="#ctx0" brushRef="#br0" timeOffset="26946.88">10708 13141 368 0,'0'0'692'16,"0"0"-90"-16,0 0-235 0,0 0-17 0,0 0-34 16,0 0-59-16,0 0-58 0,0 0 2 15,0 0-26-15,0 0-23 0,0 0-4 16,85-75 19-16,-68 74-32 0,3 1-51 16,-4 0-24-16,-1 1-14 0,-3 10 41 15,-2 7 40-15,-3 1-25 0,-7 10-47 16,0 1-27-16,0 3-10 0,-7-3-18 15,-8-5 0-15,1-2-12 0,6-7 9 16,-1-7 2-16,2 1 1 0,-3-8 12 16,0 4 1-16,-2-5-11 0,10-1 1 15,2 0 15-15,-3 0-3 0,3 0-15 0,0 2-18 16,0 0-25-16,0 8-28 0,0 6-13 16,0 9 84-16,0 3 68 0,0 4 12 15,0 3-6-15,3-4-31 0,1 2-25 16,6-5-18-16,-7-4-15 0,6-5 2 15,-1-2-14-15,-4-5-4 0,-1-4-15 0,6-3-105 16,-9-3-190-16,5-2-143 0,-2-2-209 16,4-5-339-16,0-17-682 0</inkml:trace>
  <inkml:trace contextRef="#ctx0" brushRef="#br0" timeOffset="27160.2">11123 13153 349 0,'0'0'1683'0,"0"0"-1104"0,0 0-170 16,0 0-74-16,0 0-90 0,0 0-97 15,0 0-22-15,0 0-6 0,0 0 12 16,0 129-48-16,0-94-62 0,0 4-19 16,-3-2-3-16,-4 4 0 0,5-4-12 15,-3 1-23-15,-5-3-119 0,3-3-204 16,-3-7-180-16,-4-4-444 0,4-6-457 15,-9-4 722-15</inkml:trace>
  <inkml:trace contextRef="#ctx0" brushRef="#br0" timeOffset="27344.41">10883 13586 1800 0,'0'0'1084'15,"0"0"-789"-15,0 0 84 0,0 0 84 16,0 0-141-16,0 0-133 0,0 0-47 0,0 0-28 15,206-47-32-15,-184 43-55 0,-5 1-27 16,0 1-24-16,-3 0-1 0,1 0-40 16,-10 2-156-16,-3-3-201 0,-2 3-184 15,0-4-591-15,-2 2-556 0</inkml:trace>
  <inkml:trace contextRef="#ctx0" brushRef="#br0" timeOffset="27682.09">10948 13227 1011 0,'0'0'1024'0,"0"0"-587"16,0 0 40-16,0 0-26 0,0 0-81 15,0 0-73-15,0 0-85 0,0 0-57 16,0 0-44-16,0 0-40 0,0 0-21 0,5-9 36 16,12 7 34-16,0-1 45 0,0 3-65 15,0 0-39-15,0 0-58 0,-2 0-3 16,-3 0-21-16,2 0 3 0,-2 0 6 15,3 0-58-15,-8 0-151 0,5 5-189 0,-2-1-259 16,-3 1-644-16,10-4-583 0</inkml:trace>
  <inkml:trace contextRef="#ctx0" brushRef="#br0" timeOffset="27895.35">11288 13198 722 0,'0'0'1628'0,"0"0"-993"0,0 0-163 0,0 0 5 16,0 0-42-16,0 0-120 0,0 0-121 16,0 0-103-16,0 0-63 0,0 0 3 15,0 0-20-15,-32 116-11 0,27-73-12 16,5 1 8-16,-5 4-11 0,3-1-6 16,-8-5-19-16,10-4-116 0,-5-3-202 15,5-12-139-15,0-5-190 0,0-4-384 0,0-14-406 16</inkml:trace>
  <inkml:trace contextRef="#ctx0" brushRef="#br0" timeOffset="28208.82">11290 13149 1623 0,'0'0'1148'0,"0"0"-711"15,0 0-103-15,0 0 7 0,0 0-83 16,0 0-152-16,0 0-60 0,0 0 10 0,24 108-9 15,-14-81-10-15,0 9-37 0,7 2-1 16,-10 1-15-16,5-1 15 0,0-2-23 16,-5-7-4-16,8-10-16 0,-10-4-18 15,5-11-25-15,-8-4 59 0,13-3 28 16,-8-15 137-16,12-10-47 0,-7-9-41 16,8-9-11-16,-6-2-20 0,3-1-16 0,0 6-2 15,-2 1 0-15,-8 8-11 0,3 6-32 16,-3 10-10-16,-7 6-50 0,0 11-119 15,5 1-159-15,-5 1-160 0,0 11 69 16,0 5-152-16,0-2-596 0,0 7 414 0</inkml:trace>
  <inkml:trace contextRef="#ctx0" brushRef="#br0" timeOffset="28417.69">11753 13243 661 0,'0'0'1855'0,"0"0"-1225"0,0 0-109 15,0 0 2-15,0 0-86 0,0 0-213 0,0 0-138 16,0 0-40-16,0 0 12 0,-99 115-25 16,89-67-32-16,0 3-1 0,3 4-2 15,-8-2-16-15,13 2-3 0,-8-7-28 16,6-4-86-16,4-8-247 0,-5-7-152 15,5-13-504-15,-5-8-299 0</inkml:trace>
  <inkml:trace contextRef="#ctx0" brushRef="#br0" timeOffset="28612.58">11562 13186 2247 0,'0'0'1085'0,"0"0"-733"0,0 0 83 15,0 0 21-15,0 0-204 0,0 0-169 16,0 0-70-16,0 0 81 0,0 0-14 0,0 0-31 16,0 0-22-16,104 24-27 0,-73-21-1 15,-11 2-14-15,11-1-98 0,-11 2-227 16,-1 2-262-16,-4-2-640 0,-8 10-882 0,-254-88 1388 16</inkml:trace>
  <inkml:trace contextRef="#ctx0" brushRef="#br0" timeOffset="29360.64">12250 13279 197 0,'0'0'1133'0,"0"0"-600"0,0 0-127 16,0 0-15-16,0 0 17 0,0 0-12 0,0 0-64 16,0 0-52-16,0 0-34 0,0 0-47 15,0 0-24-15,0-9-46 0,0 9-46 16,0 2-37-16,0 6-31 0,0 3 22 15,0 6-15-15,0-4-22 0,5 5-12 16,-5 0 9-16,0-1 0 0,0 2-24 16,0 1-13-16,0 2-215 0,0 4-103 0,0 2-106 15,0 0-208-15,-5 1-430 0,0-7-288 16,-2 10 688-16</inkml:trace>
  <inkml:trace contextRef="#ctx0" brushRef="#br0" timeOffset="29663.89">12202 12995 1733 0,'0'0'1193'0,"0"0"-688"15,0 0-53-15,0 0 48 0,0 0-105 16,0 0-180-16,0 0-108 0,0 0-64 16,0 0-43-16,0 0-7 0,-17 34-29 15,17-22-10-15,-5-2-43 0,5 4-261 16,-5-2-235-16,5-5-620 0,0 11-661 0,27-125 907 15</inkml:trace>
  <inkml:trace contextRef="#ctx0" brushRef="#br0" timeOffset="41514.25">26910 6445 12 0,'0'0'1328'0,"0"0"-902"0,0 0-89 15,0 0-6-15,0 0-12 0,0 0-87 16,0 0-63-16,0 0-41 0,0 0-20 16,0 0-19-16,0-7-9 0,0 7-1 15,0 0 13-15,0 0-1 0,0 0-9 16,0 0-1-16,0 0 8 0,0 0 2 15,0 0-20-15,0 0-5 0,0 0 5 16,0 0-12-16,0 0-10 0,0 0 1 16,0 0-10-16,0 0-9 0,0 0-6 0,0 0-10 15,8 0-15-15,1 0 1 0,11 0-1 16,-3 0 43-16,14 0-24 0,1 0-19 16,-3-2-1-16,2 2-1 0,8 0 0 15,2 0 2-15,3 0-1 0,2 0 1 0,-7 2 0 16,7-2 3-16,-10 1-3 15,-2 2-11-15,-10 0 10 0,3-3-2 0,-10 0 1 16,-5 3-1-16,5-1 0 0,-7 3-12 16,-5-4 13-16,4-1 0 0,-6 0 2 15,-1 1 2-15,-2-1 1 0,0 0 18 16,0 0 1-16,0 0-7 0,0 0-15 16,0 0-48-16,0 0-178 0,0 0-94 15,-5 0-70-15,-9-1-259 0,-6 0-424 16,6-1-492-16</inkml:trace>
  <inkml:trace contextRef="#ctx0" brushRef="#br0" timeOffset="41988.01">27201 6231 98 0,'0'0'606'0,"0"0"-192"0,0 0-104 15,0 0-31-15,0 0-22 0,0 0-17 16,0 0-20-16,0 0 9 0,0 0-74 16,0 0-1-16,-10-30-22 0,10 24 5 15,0 4 16-15,0 2 6 0,0-2 18 0,0 2 6 16,0 0-22-16,0 0-21 0,0 0-15 16,0 0-17-16,0 0-15 0,0 0-25 15,0 0-19-15,-2 0-18 0,-8 2-31 16,-2 7-11-16,-7 10-23 0,-10 1 12 15,-5 5 10-15,2-2 9 0,-2 1-13 16,10-2 1-16,0-1-1 0,2 1-11 16,5-3-1-16,3-2 9 0,6-4 4 0,-1 5-1 15,1-7-5-15,8-1-1 0,0 4-6 16,0 0 28-16,3 3 22 0,11 1 24 16,10 0-18-16,1 2 3 0,1-2-12 15,3 1 15-15,-2-5-13 0,5 2-2 16,-3-5 2-16,2-3 1 0,-7 1 6 15,6-7 5-15,-11 1-20 0,0 1-12 0,-4-4 2 16,2 0 0-16,-10 0 9 0,3 0-12 16,-8 0 0-16,1 0-12 0,2 0-148 15,-1 0-94-15,-4 0-81 0,0 0-78 16,0 0-146-16,0 0-417 0,0-1-551 0</inkml:trace>
  <inkml:trace contextRef="#ctx0" brushRef="#br0" timeOffset="43276.32">28130 6223 261 0,'0'0'1057'0,"0"0"-553"0,0 0-140 16,0 0-57-16,0 0-1 0,0 0-4 0,0 0-43 15,0 0-28-15,0 0-13 0,0 0 12 16,0 0-11-16,-5-40-39 0,5 40-38 16,0 0-15-16,-3 0-32 0,-11 1-28 15,2 15-57-15,-8 3-10 0,-4 6-13 16,-5 7 11-16,9-3-1 0,3 1-21 16,1-1 11-16,6-3-2 0,3 0-13 15,7-4 1-15,0-4 5 0,0-5 4 16,0 1-7-16,0-10 4 0,4 3 8 0,-1-3-2 15,7 2 0-15,-3-6 13 0,2 0 1 16,-6 4-11-16,4 1 9 0,-2 1 0 16,-5 4 3-16,0 4 30 0,0 6 7 15,-5 3-19-15,-5 3-2 0,-6-1-4 16,6 0-12-16,3-5-15 0,7-6-13 16,0-2-15-16,0-2-10 0,0-5-15 15,0 2-183-15,12-6-128 0,7-1-140 0,-2 0-251 16,0-2-882-16</inkml:trace>
  <inkml:trace contextRef="#ctx0" brushRef="#br0" timeOffset="43673.07">28469 6269 897 0,'0'0'1478'0,"0"0"-1055"15,0 0-127-15,0 0-31 0,0 0-49 16,0 0-93-16,0 0-88 0,0 0 15 16,0 0 51-16,0 0-16 0,-15 57-26 15,6-36-8-15,1 4 5 0,-4 0-3 16,3 4-3-16,-6-5-34 0,3 1-14 0,5-2-2 16,-6 1 0-16,1-5 0 15,3 1 0-15,4-4-12 0,-2-4-7 0,4-1-6 16,3-4-3-16,0-2 9 0,0-3-3 15,0-1 4-15,0-1 2 0,0 0 16 16,0 0 2-16,0 0 11 0,0 0-11 0,-2 3 12 16,-8 2-13-16,5 2 48 0,-5 7 1 15,1-3-22-15,-6 8-13 0,-4-1-15 16,4 0-1-16,-4 1-15 0,9-1 3 16,-2-4-8-16,2 2-7 0,6-3 6 15,-6 1 3-15,5-4-50 0,3 1-170 16,-6-2-109-16,1 1-159 0,2 1-180 15,0-3-576-15,3 2 225 0</inkml:trace>
  <inkml:trace contextRef="#ctx0" brushRef="#br0" timeOffset="47721.82">22339 6201 154 0,'0'0'652'15,"0"0"-46"-15,0 0-196 0,0 0-131 0,0 0-58 0,0 0-40 16,0 0-43-16,0 0-63 0,0 0-75 16,0 0-17-16,0 0-34 0,0-1 9 0,0 1 42 15,0 0 27-15,0-4 44 0,0 4 32 16,4-1 64-16,9-1 9 0,-4 0-42 16,3-3 0-16,-7 2 12 0,12-4-4 15,-7 6-25-15,-5-6-19 16,2 4-17-16,3 1-20 0,-8-3-27 0,-2 3-21 15,0 2-13-15,3 0-15 0,-3 0-20 16,0 0-25-16,0 2-22 0,0 11 57 16,0 4 25-16,0 6 54 0,-3 1-23 15,-9 3-6-15,0-2-22 0,0-3-1 0,-3-4-2 16,10 0-12-16,-4-2-1 0,1 2 11 16,4-3-14-16,4 0-5 0,0-1-1 15,0-5-16-15,0 4 19 0,0-5 0 16,4-4 3-16,1 5-3 0,7-7 4 15,3-1 15-15,-8-1 23 0,8 0 8 16,-1 0 7-16,-6-1-7 0,4-1-9 16,-10 1 0-16,1-1-19 0,-3 2 0 0,0 0-3 15,0 0-51-15,0 5-5 0,0 12 56 16,0 2 41-16,-3 3-22 0,-9 5-16 16,7-1 0-16,-7 2-3 0,5-8 0 0,2 1-2 15,-5-7 1-15,8-5 1 0,-1-5-3 16,3 2 0-16,0-5 3 0,0-1-12 15,0 0-16-15,0 0-1 0,0 0-2 16,0 0-7-16,0 0 22 0,5 0-259 16,5 1 4-16,0 1-81 0,-1 5-148 15,-4-3-129-15,-2 0-439 0,9 1 398 0,-66-28 670 16</inkml:trace>
  <inkml:trace contextRef="#ctx0" brushRef="#br0" timeOffset="48064.6">22802 6544 300 0,'0'0'613'0,"0"0"80"0,0 0-173 16,0 0-144-16,0 0-131 0,0 0-75 16,0 0 42-16,0 0 49 0,0 0-57 15,0 0-78-15,0 49-76 0,0-33-34 16,0 2-14-16,0-1-2 0,0-1-3 15,0-2-13-15,0-6-2 0,0 2-23 0,0-3-108 16,0-5-224-16,0 2-140 0,-5-1-550 0,2-10-549 16</inkml:trace>
  <inkml:trace contextRef="#ctx0" brushRef="#br0" timeOffset="48223.54">22850 6297 985 0,'0'0'1349'0,"0"0"-720"0,0 0-115 0,0 0-112 15,0 0-101-15,0 0-186 0,0 0-115 16,0 0-127-16,0 0 55 0,0 0 59 16,0 0 10-16,51 31-167 0,-32-17-307 15,1-2-302-15,-6-6-770 0</inkml:trace>
  <inkml:trace contextRef="#ctx0" brushRef="#br0" timeOffset="48584.71">23194 6239 1592 0,'0'0'824'0,"0"0"-285"0,0 0-67 15,0 0-104-15,0 0-158 0,0 0-156 16,0 0-53-16,0 0 15 0,0 0 1 0,0 0-17 16,0 0 0-16,-68 113 1 0,66-95 0 15,0-2-1-15,2-2 3 0,0-5 0 16,0 0 19-16,0-1-19 15,0-4 16-15,0 2-18 0,0-4 1 0,0-1-1 16,0 5 2-16,0-3 10 0,0 4 2 16,0 3 4-16,-10 0-9 0,5 7-10 15,3-4-1-15,-8 6-14 0,7 0-1 0,1 1-9 16,0-1 3-16,2 0 4 0,0 3-4 16,0 0 19-16,0-3 2 0,0 0 0 15,0-2-2-15,0-4 3 0,0 3 0 16,0-7 16-16,0 1 0 0,-8-2 12 15,1 2-3-15,-7 2-25 0,1 3-59 16,-6-4-130-16,-5-1-59 0,7-1-86 16,-3 1-130-16,-4-2-272 0,12-3-501 15,-5 8 409-15</inkml:trace>
  <inkml:trace contextRef="#ctx0" brushRef="#br0" timeOffset="54442.36">25970 5703 691 0,'0'0'988'15,"0"0"-608"-15,0 0-121 0,0 0-10 16,0 0-36-16,0 0-56 0,0 0-115 16,0 0-23-16,0 0 84 0,0 0-4 15,102 10-19-15,-71-10-19 0,1 0-14 16,-3 0 26-16,0 0 0 0,0 0-28 16,-5 0 24-16,3 0-12 0,-3 0 0 0,-5-5-25 15,-7 5 5-15,3-2-15 0,-3-1-18 16,-7 3-4-16,5-1-1 0,-8 1-2 15,-2 0-22-15,0-3-161 0,0 1-173 16,0 1-115-16,-2-1-78 0,-8-3-643 16</inkml:trace>
  <inkml:trace contextRef="#ctx0" brushRef="#br0" timeOffset="54738.74">26241 5508 59 0,'0'0'600'16,"0"0"400"-16,0 0-611 0,0 0 74 15,0 0-12-15,0 0-29 0,0 0-127 16,0 0-122-16,0 0-144 0,0 0-17 16,0 0 13-16,-145 67 19 0,106-39-6 0,-2 2-16 15,12-1-6-15,-3-7-4 0,6-3-9 16,4-7-3-16,7-3 16 0,8-1 3 16,0-8-17-16,4 0 1 0,3 0 19 15,0 0-4-15,0 0-18 0,0 0-14 16,0 1-39-16,3 6-2 0,9-3 55 15,5 4 64-15,0 1-42 0,4-2-7 16,4 4-15-16,-8-3-19 0,2-3 18 0,-12 3 0 16,10 1-18-16,-5-4-13 0,1 1-122 15,4 2-83-15,-8-8-32 0,6 4-92 16,2-4-167-16,0 0-185 0,-3 0-393 16,6-4 434-16</inkml:trace>
  <inkml:trace contextRef="#ctx0" brushRef="#br0" timeOffset="55258.67">27053 5411 496 0,'0'0'1223'16,"0"0"-798"-16,0 0-94 0,0 0-41 15,0 0-7-15,0 0-60 0,0 0-57 0,0 0-39 16,0 0-26-16,0 0 0 0,0 0-13 15,0 0-31-15,0 9-55 0,3 3 95 16,-3 6 30-16,9 2 13 0,-9 5-47 16,0-1-43-16,0 4-40 0,0-3-10 15,0-4-16-15,0-3-5 0,0 0-13 0,0-6-119 16,0-2-208-16,0-2-177 0,-9-5-480 16,6-1-352-16</inkml:trace>
  <inkml:trace contextRef="#ctx0" brushRef="#br0" timeOffset="55388.5">27002 5119 1611 0,'0'0'1002'0,"0"0"-599"16,0 0-109-16,0 0-59 0,0 0-118 16,0 0-117-16,0 0-120 0,0 0-33 15,0 0 151-15,0 0-227 0,0 0-421 0,10 49-714 16</inkml:trace>
  <inkml:trace contextRef="#ctx0" brushRef="#br0" timeOffset="55764.56">26879 5253 730 0,'0'0'973'0,"0"0"-635"15,0 0-27-15,0 0-46 0,0 0-17 16,0 0-24-16,0 0 10 0,0 0-37 16,0 0-52-16,-160 106-44 0,145-85-35 0,10 1-3 15,-4-2-22-15,6-1-38 16,3 0-3-16,0-5-18 0,3 0 15 0,11-10 3 16,6 3 27-16,-3-5 10 15,0 4 16-15,-3-6-23 0,-2 1-12 0,-2-1-18 16,-8 5-25-16,6-1 2 0,-6 6 23 0,-2 1 48 15,0 5-1-15,-10 3-9 0,3-1-4 16,-10 0-9-16,0 2-13 0,3-1-11 16,-1 0 2-16,8-1 25 0,-8-1-12 15,10-4-16-15,-4 3-19 0,9-7-24 16,0 1 2-16,0-4 13 0,0 0 13 16,12 0-1-16,5-4-34 0,5-2-256 15,4 0-77-15,1 0-222 0,-3-2-654 16,5-14-263-16</inkml:trace>
  <inkml:trace contextRef="#ctx0" brushRef="#br0" timeOffset="56154.83">27439 5292 404 0,'0'0'1555'0,"0"0"-889"15,0 0-155-15,0 0-21 0,0 0-65 16,0 0-137-16,0 0-136 0,0 0-87 16,0 0-45-16,0 0-20 0,0 0-46 15,-3-2 46-15,6 12 40 0,2 2-21 16,-1 5-4-16,-4-5-14 0,5 3 11 0,-5-1 4 16,0 2-13-16,0 2 18 0,-5 0-2 15,-4 1 6-15,-8 4-22 0,-3 2 0 16,1 1-1-16,-5 2-1 0,-3 1-1 15,5 1-3-15,-9 1-10 0,9 3 12 16,0-4-23-16,5 1 11 0,3-5-2 16,1 0-4-16,11-6-11 0,2 0-1 15,0-3 6-15,0-6-3 0,2-1 4 16,8-3 2-16,-7 1 19 0,4-4 1 0,3 2 0 16,-10 2 1-16,0-1-83 15,0 4-100-15,-10-1-114 0,0 2-68 0,-12 4-158 16,10-5-182-16,-5 1-496 0,-7 6 112 15</inkml:trace>
  <inkml:trace contextRef="#ctx0" brushRef="#br0" timeOffset="71522">26236 4794 222 0,'0'0'756'0,"0"0"-316"0,0 0-50 0,0 0-65 16,0 0-2-16,0 0-55 0,0 0-78 16,0 0-4-16,0 0-1 0,0 0 9 0,-60-51-48 15,53 51-41-15,7 0 2 0,0 0 6 16,0 0 7-16,0 0-8 0,0 0-15 16,0 0-7-16,0 0-19 0,0 0 3 15,0 0-9-15,0 0-3 0,0 0-13 16,0 0-15-16,0 0-34 0,0 0-48 15,14 0-45-15,18 0 87 0,1 3 6 16,18 5 50-16,3-4-20 0,-1 2-11 16,0-6-17-16,1 0 1 0,-6 0-3 15,-4 0-12-15,-3 0 9 0,-14 0-34 16,-1 0-25-16,-6 0-87 0,-13 0-140 16,3 0-95-16,-10 4-108 0,0 4-108 15,0 0-463-15,-34 1-404 0</inkml:trace>
  <inkml:trace contextRef="#ctx0" brushRef="#br0" timeOffset="71880.78">26384 4527 137 0,'0'0'1179'15,"0"0"-675"-15,0 0-118 0,0 0-43 16,0 0-72-16,0 0-75 0,0 0-20 15,0 0-7-15,0 0-4 0,0 0-26 16,0 0-57-16,-138 112-22 0,107-87-25 0,-1-2-32 16,1 3 10-16,9-5-13 0,0-8-1 15,7 3 1-15,-2-8 2 0,13-3 1 16,-9 2 9-16,11-7 1 0,0 1 12 16,2-1-22-16,0 0-3 0,0 2 0 15,0 3 10-15,0-1-7 0,0 7 6 16,0 6 85-16,0 2-14 0,4 3 13 0,9 1 10 15,-4-1-38-15,6 0-50 0,-1-1-11 16,6-1 27-16,2-2-31 0,2 0-1 16,-2 0-2-16,-1-5 0 0,1 4-12 15,0-5-4-15,-10 2-89 0,3-2-215 16,-1 0-59-16,-2 1-185 0,-12-3-227 16,3-2-751-16</inkml:trace>
  <inkml:trace contextRef="#ctx0" brushRef="#br0" timeOffset="78013.39">27293 4552 1117 0,'0'0'264'0,"0"0"305"15,0 0-238-15,0 0-331 0,0 0 0 16,0 0 300-16,0 0 35 0,0 0-277 16,0 0 73-16,-5 0 118 0,5 0-7 15,0 0-100-15,0 0-73 0,0 0 41 16,0 0 19-16,0 0-12 0,0 0-18 16,0 0 7-16,0 0-38 0,0 0-31 15,0 0-18-15,0 0-19 0,0 0-21 16,0 0-19-16,0 0-19 0,0 0-12 0,0 4-17 15,0 4-5-15,0 7 93 16,0 5 0-16,0 5 0 0,0 1-19 0,0 2 0 16,0 0 17-16,0 0-13 0,-9-4 14 15,4 1-1-15,-5-7-1 0,3-6-16 16,-3 2-13-16,8-8-2 0,2 0-1 0,0-6-2 16,0 3-4-16,0-3 6 0,0 0 13 15,0 1 22-15,2-1 50 0,8 2-18 16,-10-1-29-16,7-1 0 0,0 3 0 15,-4-3 10-15,-1 2-13 0,1 2 2 16,2 1 29-16,-1-1-12 0,-4 1-3 16,5 4 0-16,-5-6-13 0,0 6 12 15,0-2-13-15,0 1-2 0,0 0-1 16,0 1-17-16,0-4-11 0,0 3 4 16,3-1 7-16,2 1-1 0,-1-2-66 0,1-2-228 15,10-3-137-15,-10-1-272 0,9-5-883 16</inkml:trace>
  <inkml:trace contextRef="#ctx0" brushRef="#br0" timeOffset="78458.77">27647 4453 1570 0,'0'0'523'0,"0"0"-112"0,0 0-79 16,0 0-37-16,0 0-88 0,0 0-98 16,0 0-90-16,0 0-7 0,0 0 2 15,0 0-14-15,0 0 0 0,-7 2 60 16,12-2-9-16,4 3 19 0,-6 0-10 0,2-2-23 16,2 2-21-16,-2-2-16 0,-3 6-14 15,10-4 14-15,-7 8 0 0,-5 3 22 16,0 2-19-16,0 5 31 0,0-2-12 15,0 5-6-15,-5-1-16 0,-7 3-17 0,7-5 16 16,3 0-18-16,-5-1 18 16,4-6-30-16,3-4 3 0,0-2 15 0,0-4 10 15,0-3-10-15,0 4 1 16,0-4 8-16,0 2 1 0,0-1 3 0,10 3 16 16,-5 0 9-16,0 1-24 0,4 2 12 15,-4 1-13-15,2 2 12 0,1 0-10 16,-1 7 16-16,3-1-18 0,-5-4-3 15,-5 1-16-15,9 1 7 0,-6-2-23 16,-3-4 34-16,0 5-11 0,0-5 8 16,0 1-211-16,0 1-126 0,-12 1-160 15,7-6-481-15,-7 3-341 0</inkml:trace>
  <inkml:trace contextRef="#ctx0" brushRef="#br1" timeOffset="87991.96">25381 4410 1585 0,'0'0'597'16,"0"0"-176"-16,0 0-125 0,0 0 82 0,0 0-67 16,0 0-93-16,0 0-32 0,0 0 12 15,-49-103-27-15,35 92-32 0,-3 1-12 16,-5 1-14-16,3 1-23 0,-15 4-20 15,2-2-6-15,-7 4-24 0,3 2-12 16,-13 0 2-16,-1 3-15 0,-9 11-12 16,-6-2-2-16,-3 6 0 0,-2 3-1 15,-15 4-3-15,2 5-10 0,6 4-8 16,-1-2 20-16,13 5 0 0,2 0-14 16,14-5 12-16,11 4-18 0,6 1-3 15,10 6 23-15,8-1-21 0,9 9 7 0,5 1-5 16,0 10 20-16,5-4 0 0,26 0-12 15,6-3 12-15,14-9 28 16,14-7 122-16,8-9 45 0,9-6-28 0,1-8-64 16,1-6-70-16,-1-6-21 0,-8-4-11 15,0-6 12-15,0-8 11 0,0-13-3 16,5-3-6-16,-9-5 6 0,-3-10-9 0,-3 0 0 16,-9-5-8-16,-3 0-2 0,-9 0 1 15,-6 0-1-15,-16 1 1 0,-10 1 15 16,-12 0-6-16,0-3-10 0,-26 2 10 15,-13 2-10-15,-5 2-2 0,-2 5-1 16,-7 9-14-16,7 3 3 0,-5 7-19 16,12 5-14-16,8 2-12 0,4 3 2 15,12 9-24-15,3-4-33 0,3 6-31 16,6 0-184-16,-2 8-216 0,3 9-226 0,-8 9-424 16,5-7-324-16</inkml:trace>
  <inkml:trace contextRef="#ctx0" brushRef="#br1" timeOffset="93702.09">25439 5067 313 0,'0'0'1512'0,"0"0"-1064"0,0 0-118 16,0 0-50-16,0 0-1 0,0 0-11 15,0 0-62-15,0 0-30 0,0 0-31 0,0 0-34 16,0 0-11-16,12 5-4 0,-12-5 1 16,0 0-1-16,0 0-13 0,0 0-21 15,2 0-13-15,-2 0-9 0,0 0-6 16,0 0-9-16,0 0-22 0,0 0-1 16,3 0-2-16,-3 0-3 0,0 0-25 15,0 0-6-15,5 2-12 0,0-2-13 16,-1 4-15-16,11 3 43 0,16-2 31 15,3 2 38-15,3 2-28 0,2 1-10 16,4 0-15-16,-2 2 15 0,-4 0 16 16,2 1-16-16,-3 1-2 0,-5-2 2 15,1 3 0-15,-10 0 0 0,4 0 12 0,-6 4-12 16,-11-2 2-16,6 1 1 0,0 0 10 16,-1-3 5-16,-4 2-17 0,4-4-1 15,-4-1-10-15,-5-1 8 0,5-1 2 16,-6-1-16-16,13 0 4 0,-9-1-8 15,4 1 20-15,0-2 13 0,0-1-12 0,-2 2 1 16,7-4 10-16,-10 2-10 0,8 2 0 16,-3-6-2-16,0 5-1 0,-7-4 0 15,2 1 0-15,3 0 1 0,-3 0 1 16,3 3 12-16,-8-4-11 0,0 2-2 16,3-3-2-16,0-1 2 0,-5-1 0 15,0 1 2-15,0 4-1 0,2-4 1 16,1 0-1-16,-3 1 0 0,7 1-1 15,-2 1 0-15,-5-2-3 0,0 4-10 16,0-2-172-16,0 3-278 0,0-6-251 16,0 0-471-16,-15-1-547 0,13-37 1461 0</inkml:trace>
  <inkml:trace contextRef="#ctx0" brushRef="#br1" timeOffset="94094.35">26200 5216 1446 0,'0'0'666'16,"0"0"-252"-16,0 0-159 0,0 0-56 0,0 0-70 15,0 0-129-15,0 0 25 0,0 0-22 16,0 0 71-16,0 0-26 0,0 0-20 15,121 29-25-15,-99-21 13 0,5 1 22 16,-8 0 19-16,-2 1 19 0,0-1 4 16,-2 1 2-16,-11 1 10 0,9-1 2 15,-13 7 29-15,0 5 47 0,-13 2-5 16,-4 3-44-16,-7 3-40 0,-17 6-20 0,7-6-11 16,-7 0-10-16,2-4-12 15,-2-4-7-15,12-4-9 0,0-3-8 0,7-8 14 16,5-3-6-16,5 0-12 0,0 0-34 15,4-4-92-15,-1 7-227 0,1-1-163 0,4 3-249 16,-6-1-439-16,5 8-339 0</inkml:trace>
  <inkml:trace contextRef="#ctx0" brushRef="#br1" timeOffset="97574.02">24397 4938 166 0,'0'0'56'0,"0"0"358"0,0 0-199 15,0 0-104-15,0 0 52 0,0 0 65 0,0 0 39 16,0 0-98-16,0 0-49 0,0 0 0 16,0 0-42-16,2 4 22 0,-2-4-22 15,0 0-20-15,0 0 20 0,7 0-10 16,-7 0 77-16,0 0-19 0,0 0-40 16,0 0-57-16,0 0 32 0,0 0-3 15,0 0 6-15,0 0-22 0,0 0 35 16,0 0-1-16,0 0 17 0,0 0 9 15,0 0-23-15,0 0-22 0,0 0-3 16,0 0 0-16,0 0-10 0,0 0-3 0,0 0-13 16,0 0-6-16,0 0 10 0,0 0-7 15,0 0-6-15,0 0-4 0,0 0-15 16,0 0 1-16,0 0-1 0,0 0 2 0,0 0-1 16,0 0 2-16,0 0 25 15,0 0-25-15,0 0-1 0,0 0 11 0,0 0 5 16,3 0 62-16,-3 0-5 0,0 0 9 15,0 0-9-15,0 0-19 0,0 0-13 16,0 0-18-16,0 0-4 0,0 0 17 16,0 0-17-16,0 0-8 0,0 0 5 15,0 0-7-15,0 0-11 0,0 0-3 16,0 0 0-16,0 0 0 0,0 0-9 16,0 0 10-16,0 0-1 0,0 0 3 15,0 0 0-15,0 0 2 0,0 0-2 16,0 0-16-16,0 0 4 0,0 0-7 0,0 0 19 15,0 0 2-15,0 0 23 0,0 0 9 16,0 0 3-16,0 0-3 0,0 0-6 16,0 0-10-16,0 0-5 0,0 0-10 15,0 0-1-15,0 0 10 0,0 0-9 16,0 0 10-16,0 0-11 0,0 0 16 0,0 0-3 16,0 0 4-16,0 0-4 0,0 0 10 15,0 0 5-15,0 0 7 0,0 0 6 16,0 0 6-16,0 0 3 0,0 0-12 15,0 0-10-15,0 0-5 0,0 0-1 16,0 0-5-16,0 0-4 0,0 0-12 16,0 0 12-16,0 0-13 0,0 0 10 15,0 0-10-15,0 0-1 0,0 0-1 16,0 0 0-16,0 0 0 0,0 0-1 0,0 0 1 16,0 0 0-16,0 0 0 0,0 0-1 15,0 0-11-15,0 0 0 0,0 0 0 16,0 0 9-16,0 0-9 0,0 0 11 15,0 0 1-15,0 0 1 0,0 0-1 16,0 0 1-16,0 0 0 0,0 0 14 16,0 0-12-16,0 0 15 0,0 0-3 15,0 0-2-15,0 0-1 0,0 0 3 16,0 0-3-16,0 0-10 0,0 0 0 0,0 0 0 16,0 0 0-16,0 0 0 0,0 0-1 15,0 0 1-15,0 0 1 0,0 0 13 16,0 0-4-16,0 0 0 0,0 0-10 0,0 0-1 15,0 0 0-15,0 0 1 0,0 0 0 16,0 0 10-16,0 0-10 0,0 0 0 16,0 0 10-16,0 0 1 0,0 0-1 15,0 0-9-15,0 0 0 0,0 0 0 16,0 0 9-16,0 0-10 0,0 0 1 16,0 0 9-16,0 0 0 0,0 0-9 15,0 0 0-15,0 0-3 0,0-1-2 16,-3-2-25-16,-4 0 15 0,5 1 11 15,-3 2 1-15,5-2-1 0,-3 2 1 0,-4-2-2 16,0 0-10-16,2-1 0 0,-5 3 12 16,5-1-13-16,-7 1 1 0,7-1 0 15,3 1 9-15,-8 0-12 0,5 0 12 16,-4 0-15-16,1 0 2 0,1 0-5 16,0 0 3-16,2 0-7 0,-5 0-5 15,3 1 6-15,-7 3-1 0,-3 4 4 0,0 2-4 16,-3 1 13-16,3-2 12 15,0-2 1-15,3 3 11 0,-1-2-11 0,8 0-1 16,-8-4-1-16,-2 6-1 0,3-2-10 16,-1 2 9-16,-2-2-9 0,5 2 11 15,-2 0 0-15,-3 1 1 0,0 1 2 16,2-3-1-16,1-1 2 0,6-2 0 16,-4 2 0-16,0-1 15 0,0-2-18 15,0 4-3-15,-5 0-12 0,2 5 3 16,-2 1 0-16,-2 3-4 0,0-3 4 15,2 4-3-15,0-1 2 0,-3 3 1 0,6-2 10 16,-6 0 0-16,8-1-1 0,-2 2 0 16,4-4 1-16,-7 0 0 0,7-2 1 15,3 0-1-15,-7-1 2 0,6 2-1 16,-6-1 1-16,2 5-1 0,-3-1-11 16,1 2 11-16,4 2-1 0,-5 2-1 0,3 0-10 15,0 0 11-15,0 3 2 0,-3-6 3 16,8 4-2-16,-7-4 0 0,1-3 0 15,1 3 0-15,3-3 0 0,-6 1-1 16,10-3 0-16,-4-1-2 0,4 0-1 16,-5-2 0-16,8 2-15 0,-3-3 16 15,-5-1 2-15,3 2 12 0,2-1-9 16,-7 2 9-16,0-1 1 0,-5 4-10 16,5-4-2-16,-3 4 1 0,-4-4-2 0,4 4 0 15,1-7-3-15,-1-1-10 0,8-1 1 16,2-5-3-16,0 4-3 0,5-7-1 15,-2 0-2-15,2 0 18 0,0 0-40 16,0 0-47-16,0 0-172 0,-3 0-138 16,1-1-196-16,-5-5-407 0,-1-6-818 0</inkml:trace>
  <inkml:trace contextRef="#ctx0" brushRef="#br1" timeOffset="97871.35">23095 5798 235 0,'0'0'1441'16,"0"0"-1139"-16,0 0-94 0,0 0 70 15,0 0-14-15,0 0-122 0,0 0-62 0,-44 111-12 16,44-89 9-16,0 4-29 0,0-2 25 16,12 1 10-16,3-4 0 0,2-1-7 15,10-1 7-15,-3-5 5 0,7-4 29 16,3-8 53-16,15-2 57 0,-8 0 12 15,7-9-65-15,-4-3-60 0,2-5-50 16,-7 5-47-16,-3 2-17 0,-9 2-16 16,-5 1 4-16,-5 6-19 0,-3-1-43 15,1 2-145-15,-10 0-64 0,4 2-64 0,-6 8-112 16,-3 3-205-16,0 1-84 0,0-2-460 16,0 3 556-16</inkml:trace>
  <inkml:trace contextRef="#ctx0" brushRef="#br1" timeOffset="100561.55">24314 4740 313 0,'0'0'1110'0,"0"0"-752"0,0 0 15 16,0 0 15-16,0 0-104 0,0 0-101 15,0 0-4-15,0 0 45 0,0 0-66 16,0 0-37-16,-116-76-17 0,96 69 6 16,-4 0-32-16,2-1-8 0,-4 0 8 0,-3 1-3 15,-8 0-6-15,-4-1-10 0,0 1-22 16,-8 1 25-16,1 1-12 0,2-1 48 16,-5 4-27-16,-2-3-43 0,-6 1 15 15,6 2-21-15,-5 0-1 0,5-2 16 0,-3 3-19 16,-12-2-5-16,0 3-11 0,-9 0 19 15,4 0-21-15,-5 10-1 0,-2 2-2 16,0 5-15-16,0 0 18 0,-5 6-1 16,-2 1-12-16,5-2-14 0,7 5 25 15,-3 1-1-15,8 1-19 0,-1 0 19 16,8-1 0-16,-7 2 0 0,5 0 1 16,9 2 1-16,-10-2 0 0,6 7 0 15,4-2 0-15,0 0-2 0,3-1-13 16,0 3 13-16,2-1-12 0,5-5 13 0,-5 4 2 15,10 3 0-15,-3-1-1 0,0-1-2 16,1 1-13-16,-1 4 1 0,-4-1 12 16,6 5-9-16,-6 2-4 0,2 2 13 15,2-1-19-15,1 0 22 0,1-2 0 16,4 1 0-16,-1-2-2 0,0 1 0 0,8-1-19 16,1 3 21-16,-1-1 2 0,-1-5 13 15,11 1-2-15,-4-1-12 0,4 3-1 16,-1-1 0-16,5 3 30 0,-3-2 14 15,3-1-29-15,0-1-12 0,3-1-2 16,-1 2-1-16,11-5-1 0,-1 1 0 16,-3 2-1-16,6 0 0 0,2 3 2 15,0 2 0-15,0-2 0 0,0 2 0 16,0-3 15-16,0 2-15 0,2-2 0 16,6 3 0-16,-6-1-2 0,3 2 1 15,2 3 0-15,3 1 1 0,4-1 25 16,3 0-13-16,3-5-9 0,4 1 25 0,5-7-26 15,5 4 1-15,0-7-3 0,0-1 3 16,10 2 11-16,-1 1-13 0,8 0 0 16,-2-2 27-16,9 4-4 15,-5-2-2-15,10 2-4 0,-5-3 4 0,5-4 5 0,-2-2 10 16,7-3 0-16,0-8-1 0,4-1 1 16,6-3-10-16,-3-6 7 0,10-2 9 15,-10-4-16-15,10-2-16 16,0-3-11-16,0 2-1 0,-10-2-12 0,5 2 13 15,-8 2 0-15,-1-1 0 0,-3-3 0 16,-3 0-1-16,-7 0 1 0,10-3 15 16,-12-5-3-16,7-2-9 0,-5-5 22 15,0 3-10-15,0-6-15 0,1 6 0 16,-4-7 0-16,6 2-2 0,-5 0-10 0,7 4 10 16,-10 3-32-16,-9 2 16 15,9 2 0-15,-7 4 5 0,3 2 11 0,-6 0 2 16,-6 0-2-16,6 0 0 0,-4 0 2 15,-5-3 1-15,5-1 2 0,-8 1 16 0,13-4-7 16,-5 2-9-16,-3-3 12 0,3-1-3 16,0 0-9-16,2-1 9 0,-5 1-12 15,-4-1-2-15,-8 4-11 0,7 1 12 16,-11-2-2-16,2-1 1 0,2 7 1 16,-7-5 0-16,-5 3 0 0,2-1-1 15,-1 1 0-15,-9 2 0 0,6 0 0 16,-7 1-1-16,-1-3 1 0,0 1 1 15,-2 0-26-15,0 0-126 0,0 0-43 16,-2-5-108-16,-17-5-395 0,2-5-458 16,-3-1-559-16</inkml:trace>
  <inkml:trace contextRef="#ctx0" brushRef="#br1" timeOffset="100840.08">23941 7388 2070 0,'0'0'701'0,"0"0"-341"15,0 0-223-15,0 0-28 16,0 0-27-16,0 0 102 0,0 0 131 0,0 0-76 16,0 0-96-16,206 44-66 0,-155-34-49 15,-8 2 6-15,1-2-15 0,-8 5-7 16,-4-4-12-16,-10 2 13 0,-5 4 14 16,-12 3 10-16,-5 8 19 0,-5 2 21 15,-27 4 21-15,-14 10-15 0,-10 2-52 16,-4-2-29-16,-6 1 9 0,1-8-11 15,7 0-18-15,9-10-7 0,13-6-12 16,14-5-12-16,8-7-46 0,4-6-133 0,10-3-170 16,0 0-167-16,0-3-448 0,10-8 205 15,9-21-785-15</inkml:trace>
  <inkml:trace contextRef="#ctx0" brushRef="#br1" timeOffset="102324.57">24409 7144 665 0,'0'0'1106'0,"0"0"-658"0,0 0-247 0,0 0 44 16,0 0 80-16,0 0-56 0,0 0-43 16,0 0-24-16,0 0-44 0,0 0-23 15,0 0-24-15,89 84-5 0,-81-69 3 0,-8 3 9 16,0 6-7-16,-15 3-18 16,-12 3-10-16,-9 4-16 0,-12 0-24 0,-6 2-27 15,-1-2-14-15,-8-4 9 0,4-1-11 16,6-8-18-16,7-2-19 0,10-3-46 15,6-6-34-15,14-2-100 0,6 2-145 0,5-2-143 16,5 4-250-16,0 0-474 0,0 11-281 16</inkml:trace>
  <inkml:trace contextRef="#ctx0" brushRef="#br2" timeOffset="110817.59">26406 6188 463 0,'0'0'1019'0,"0"0"-636"16,0 0-13-16,0 0-37 0,0 0 38 16,0 0-112-16,0 0-61 0,0 0-33 15,0 0 6-15,0 0-14 0,0 0-60 16,-116-87 17-16,101 78-36 0,8 1 22 15,-10 2-16-15,0 0 30 0,-2 5-33 0,-8 1-46 16,-9 0-35-16,-8 9-25 16,-19 9 24-16,5 4 1 0,-13 4 1 0,4 4-1 15,1 3-19-15,8 1-5 0,2 2 5 16,10 2-15-16,2 6 3 0,20 3-12 16,-2 2 9-16,13 7 12 0,1 2 3 15,12 5 1-15,0-5 5 0,5-2-5 16,15-8 5-16,6-7-2 0,6-7-10 0,-3-6 25 15,12-10 0-15,0-9 3 0,8-6 19 16,-1-3 18-16,8-4 4 0,0-13 5 16,-3-4 10-16,0-6 37 0,6 0-10 15,-16-6-42-15,3-1-8 0,-9-2-11 16,-1-4-23-16,-2-5 10 0,-3 1-9 16,-11-4 16-16,-3-1-7 0,-12 0-10 15,-5-6 0-15,-3 2 0 0,-16 5-2 16,-3 6-12-16,-7 8-19 0,-3 7-36 0,1 14-75 15,7 6-50-15,-8 7-17 0,-2 3-39 16,3 13-78-16,-3 8-113 0,-7 5-205 16,14-6-393-16,-26 23-340 0</inkml:trace>
  <inkml:trace contextRef="#ctx0" brushRef="#br2" timeOffset="111869.76">26025 6851 139 0,'0'0'701'0,"0"0"-176"0,0 0-184 0,0 0-65 16,0 0 29-16,0 0 9 0,0 0-54 0,0 0-70 16,0 0-11-16,0 0-36 15,5-67-9-15,-5 62-1 0,0 3-7 0,0 2 7 16,0 0-14-16,0 0-15 0,0 0-14 15,0 0-18-15,0 0-25 0,0 0-26 16,0 0-8-16,0 0-13 0,0 0-1 16,0 7-6-16,0 7 7 0,0 11 100 15,0 7-20-15,-5 9 6 0,-14 4-27 16,2 5-28-16,-2-1-7 0,-8 1-5 16,-4 2-16-16,-3-3-1 0,-5-1 16 15,0 0-15-15,0-4 1 0,-7-3-3 16,7-7-1-16,-4-3-1 0,4-2-1 0,5-5 0 15,-5-2 2-15,3 1-1 0,7-8 0 16,-3 3-20-16,6-7 2 0,-1 0-11 16,3 1-10-16,2 2-19 0,-7-2-77 15,7-1-59-15,-2-2-14 0,7-2-37 0,5-1-83 16,-5 1-136-16,2-4-144 0,3-1-179 16,7-2-550-16</inkml:trace>
  <inkml:trace contextRef="#ctx0" brushRef="#br2" timeOffset="112152.71">25381 7359 726 0,'0'0'1030'16,"0"0"-696"-16,0 0-184 0,0 0-34 0,0 0 97 16,0 0 23-16,0 0-60 0,0 0-28 15,0 0 8-15,-63 125 16 0,58-99-42 16,-12 2-38-16,14-3-26 0,-11-1-6 15,14 2 31-15,0-7-25 0,0 2-12 0,0-1-6 16,17-2 11-16,2-3 10 0,13-4 24 16,9-1 40-16,10-10 28 0,5 0-34 15,-1 0-44-15,-1-3-43 0,-11-5-13 16,-4 0-17-16,-12 4-10 0,-8-2-33 16,-9 6-44-16,-5 0-154 0,-5 3-139 15,0 6-83-15,-10 8-186 0,-12-6-481 16,8 3-441-16</inkml:trace>
  <inkml:trace contextRef="#ctx0" brushRef="#br1" timeOffset="130452.43">23025 10667 355 0,'0'0'1221'0,"0"0"-646"0,0 0-193 15,0 0-41-15,0 0-46 0,0 0-75 16,0 0-70-16,0 0-30 0,0 0 12 16,-15-8-9-16,8 6-32 0,2 0-11 15,-5-3 7-15,5 4 25 0,-7-3 43 16,0 0-40-16,5-3-14 0,-3 4 25 16,0-5-15-16,8 1-4 0,-8 2-9 0,10-2-27 15,-2 5-71-15,-3 1-466 0,-7-3 466 16,0 1 0-16,0 3-10 0,0-1 10 15,2 1 0-15,0 0 0 0,-7 0-1 16,3 0-29-16,4 0 2 0,-2 0 9 16,-5 4-18-16,5 3-21 0,-8 8 8 0,3-2 10 15,0 5 24-15,3 3 13 0,-1-3 0 16,3 1-12-16,0-1 2 0,0-2-5 16,7-2-7-16,3-5 12 0,-8 1-11 15,10 3 5-15,-7-8 3 0,7 6-9 16,0 0 10-16,-10 1 15 0,3 5 11 15,-5 1 2-15,4 4-13 0,-1 5-19 16,4-4 7-16,-7 4 12 0,7 0 3 16,-5-6-1-16,3 1-1 0,2-1 1 15,0 0-1-15,5 2 10 0,-5 0-11 0,5-1-1 16,0 2-2-16,10-3 3 0,7-1 0 16,5-1 25-16,0 0-12 0,9-1-10 15,6 0-1-15,1 2-2 0,8-1 0 0,-7 2 0 16,7 0 1-16,3 1 0 0,-6-2 0 15,-4-1 0-15,5-1-1 0,-10 0 0 16,-3-6 0-16,3 2 0 0,-10-4 0 16,8-2 2-16,-10-2 0 0,0-2 20 15,4-2-4-15,-6-2-2 0,4 0-4 16,0 0 13-16,-2-2 12 0,0-4 1 16,4-1-4-16,-6-4 6 0,-3-1 12 15,0-5 7-15,0-3 9 0,0-4-16 16,0-5-6-16,0-1-15 0,-10-5-16 15,7-6-3-15,-4 1 19 0,-5-4-7 16,-5-3-2-16,0-1 5 0,0-2-5 16,0 0-4-16,-17 1-3 0,0 0-13 0,-2 2 1 15,-6 3 19-15,1 6-6 0,-5 3-14 16,5 5-2-16,-5 8 12 16,4 4-9-16,-6 2-3 0,-5 4-1 0,-1 3-2 0,-9 6-18 15,3-2-13-15,-6 5 7 0,3 0-1 16,5 0 1-16,7 5-19 0,-2-2-34 15,6 4-18-15,4-3-7 0,-1 2-40 16,5-2-60-16,0 5-83 0,-2 4-160 16,17-1-188-16,-3-1-447 0,1 10-308 0</inkml:trace>
  <inkml:trace contextRef="#ctx0" brushRef="#br1" timeOffset="138163.37">23296 10600 120 0,'0'0'62'15,"0"0"-1"-15,0 0 1 0,0 0 186 16,0 0 36-16,0 0-66 0,0 0-42 0,0 0-7 15,0 0-3-15,0 0 3 0,0 0-6 16,-14-26-14-16,14 24-13 0,0 2-19 16,0-1-26-16,-3-2-23 0,3 3-1 15,0 0-2-15,0 0-13 0,-7 0-11 16,7 0 1-16,0-1-6 0,0 1-4 0,0 0-10 16,0 0-5-16,0 0-17 0,0-3-2 15,0 3 2-15,0-1 0 0,-3 1 29 16,3 0 10-16,0 0 12 0,0 0-22 15,0 0-13-15,0 0-3 0,0 0 3 16,0 0-13-16,0 0 10 0,0 0-12 16,0 0-1-16,0 0 1 0,0 0 2 15,0 0 0-15,0 0-1 0,0 0-2 16,0 0 0-16,0 0-26 0,0 0-12 16,0 0-1-16,0 0 17 0,0 0 18 15,0 0 1-15,0 0 3 0,0 0 39 0,0-5 41 16,0 3 0-16,0-5-54 0,0-2 57 15,0 0 16-15,0 2 37 0,0 2-9 16,0-4-48-16,3 1-28 0,4 0-7 16,-4-2 6-16,1-1-12 0,6 0-9 0,7-1-4 15,-7-3-3-15,7-3 0 0,0 5 22 16,-3-4 22-16,3-1-3 0,5 0-16 16,2 0-16-16,-4 0-6 0,1 1-6 15,-1-1-4-15,4 3-13 0,-2-2-2 16,-3 5 2-16,-2-4 14 0,5 5-4 15,-5-1-10-15,7 1 14 0,-9-1-14 16,9 0 10-16,-5 1 7 0,-2 0 3 16,8 2 2-16,-6-7-2 0,3 7-19 15,2-1 13-15,-7 1-14 0,10-1-1 16,-5-1 0-16,-3 4 11 0,-2-1 10 0,7 0 0 16,0 1-1-16,-4-2-2 0,2 2-1 15,-3-2-15-15,10 1 10 0,-12-2-12 16,5 2-1-16,0 0 2 0,2 3 19 15,-2-4-2-15,0 0 3 0,2 0-19 16,-5 1-1-16,1 1 1 0,4 2 0 0,2-2-3 16,-6-1-2-16,9 4 2 0,-10-4-1 15,1 5 2-15,4-3 1 0,-5 4 1 16,-2-3-2-16,8 0-1 0,-8 5-3 16,2-4 2-16,3-1 1 0,-5 4 12 15,9-4 1-15,-4 1-1 0,-2-2-11 16,4 1 2-16,0-1 15 0,-5-1-14 15,6 2 8-15,-1-2 3 0,0-1-13 16,-2-2 11-16,7 2-11 0,-5-2 0 16,5 1 0-16,1-2 1 0,-6 1 0 0,5 1 9 15,-10 0 3-15,5 0-13 0,3-1 2 16,-7 2-1-16,1 3 0 0,6-2 8 16,-3-1-10-16,3-1-1 0,-5 2 12 15,2 1-9-15,5-4 10 0,3 1-1 16,-11-3-10-16,11 3 1 0,2-2-1 0,-10 1-1 15,3 2-1-15,-3 5-2 16,5-5-10-16,-7 5-13 0,7-1 7 0,-2 3 16 16,-1-1 0-16,3 2 2 0,-2 0-2 15,5 0 2-15,-8 0 1 0,5 0 2 16,2 0 0-16,-4 0 12 0,0 0-15 16,-3 2 2-16,5 2 0 0,5 0 0 15,-10-3 0-15,8 6-1 0,-3-4 18 16,5 4-4-16,-10 1 7 0,5-2-7 15,5 0-13-15,-2 1-2 0,-6 2 0 16,6-6-1-16,-10 6-2 0,9-2 3 16,-7-5 2-16,3 7 0 0,2-2-1 0,-7-5-1 15,0 7 1-15,7-2 0 16,-10 1 1-16,-2-2 0 0,0 3 0 16,0-1 1-16,2 1-2 0,-6 0 2 0,4 0-2 0,2 3 12 15,-2-2 1-15,0 4-14 0,-5-2-2 16,3 0-1-16,-6 1 2 0,8-1 1 15,-7-1 2-15,0 4 1 0,2-5 9 16,-3 2 9-16,1 5-20 0,-3-6 1 16,3 0 1-16,-5 4-1 0,7-3 10 15,-7 0-11-15,0 2 1 0,4-2 0 16,-6-1-1-16,2 5 1 0,-5-4 0 16,9 2 0-16,-6-1-1 0,2 1 0 15,-5 0 2-15,7 1 0 0,-5-2-1 16,-2 3-1-16,0-3 1 0,0 5 11 15,0-1-10-15,0 1 9 0,0 0-11 0,0 2 2 16,0 0 0-16,-9 1-2 0,1 1-1 16,-1 4 0-16,4-5 0 0,-5 3 1 15,3 1-1-15,2-4-3 0,-7 0 1 16,2 3 2-16,3-1 3 0,-5-3 0 16,5 5 12-16,-10-4-13 0,7 2 14 0,-10-1-14 15,4 3 0-15,1-3 0 0,3-2-2 16,-3-1 0-16,3-1 0 0,5-2 0 15,-8-4 1-15,11-3 0 0,-9 0 11 16,9-6-9-16,-6 3 12 0,5-3 7 16,3 1-1-16,-6-4 0 0,6 2 4 15,-3-1-11-15,-9 1-14 0,6 3-2 16,-4-3-1-16,0 0-9 0,7 3-1 0,-7-2 10 16,5 1-15-16,-8 0 17 0,10-1 1 15,-4 4-2-15,1-5-1 0,6 0-12 16,-5 2 13-16,4-3 0 0,1-1 0 15,-1 3 2-15,-4-3 3 0,7 0-2 16,0 0-1-16,0 0-12 0,0 0-4 16,0 0-17-16,0 0 11 0,0 0-2 0,0 0 2 15,0 0-2-15,0 0 6 0,0 0 16 16,0 1-14-16,-2 6 15 0,-3-1 1 16,0 6 22-16,-7 0-1 0,2 4-18 15,3-4 16-15,-5 2-17 0,5-3 0 16,-3-2-2-16,3 1-2 0,7-1 2 0,-10 1 0 15,3-2 2-15,4-4-2 0,1 4 1 16,-5-7 0-16,7-1 2 0,0 2 12 16,0 1 3-16,0-3 10 0,0 0-1 15,0 0 1-15,0 0 5 0,0 0-11 16,-3 0-10-16,3 0 0 0,-2 0-12 16,2 0 1-16,0-3-2 0,0 0-68 15,-10-5-44-15,8 4-34 0,2-3-86 16,-3 6-61-16,1-5-87 0,2 3-130 15,-3 2-216-15,3-1-778 0,22 40 252 0</inkml:trace>
  <inkml:trace contextRef="#ctx0" brushRef="#br1" timeOffset="138445.99">26125 10854 254 0,'0'0'1080'0,"0"0"-624"15,0 0-47-15,0 0-67 0,0 0-74 0,0 0-53 16,0 0-52-16,0 0-6 0,0 0 68 15,0 0-19-15,0-10-46 0,0 22-37 16,0 5-23-16,-15 3 0 0,3 3-35 16,5 5-27-16,-3-1-14 0,5-1-5 15,1-5-3-15,4-6-13 0,0-3-2 16,0-2-1-16,0-2-3 0,4-4 3 16,11 2 13-16,2-4 30 0,0 1 19 15,5-3 9-15,-5 0 0 0,0-3-28 0,0-2-15 16,-10 1-16-16,3-1-12 0,-10 1 0 15,0 2-111-15,0 2-195 0,0 0-148 16,0 0-58-16,-15 0-164 0,13 2-777 16</inkml:trace>
  <inkml:trace contextRef="#ctx0" brushRef="#br1" timeOffset="139276.67">25943 10942 55 0,'0'0'252'0,"0"0"546"0,0 0-183 0,0 0-199 16,0 0-89-16,0 0-72 0,0 0-53 16,0 0-9-16,0 0-11 0,0 0-39 15,0 0-16-15,-24-38 15 0,21 38-12 16,-6-1-20-16,4-1-16 0,-5-3 4 15,3 5-11-15,-10-3-28 0,2 2-9 16,-2 1-16-16,-2 0-3 0,-3 0-6 16,-4 0 12-16,-1 0-22 0,-2 6 4 15,-8 1-17-15,3 7 10 0,-4-2-9 16,-3 1 16-16,7 4-1 0,0-7 1 16,0 8-1-16,7-6-5 0,5 2 2 0,-4-2-12 15,4-2 13-15,5 2-13 0,2 0 0 16,-2-2 9-16,5 1-10 0,2 0 0 15,-4-1-1-15,4-1-1 0,5 7 0 0,1-4-3 16,-6 6-9-16,10 2 12 0,0 4-1 16,0 0 1-16,0 6 0 0,10 1 14 15,-6 1 2-15,11 2-15 0,-8-1-1 16,10 2-1-16,-2 2-12 0,9-6 13 16,5 1-2-16,3-3 2 0,1-5-2 15,1-1-8-15,5-7 10 0,-2-2 1 16,-6-4 0-16,8-4 2 0,-8-2 22 15,8-4 18-15,-5 0 6 0,-2-7 0 16,-1-4-9-16,1 0 0 0,-8-5 3 16,5-2-3-16,-12-1-4 0,10-7 4 15,-6-5-9-15,1-1-10 0,-7-5-9 0,4 1 3 16,-2-2-14-16,-7 6-1 0,4-1 16 16,-4 7-15-16,-5 2 2 0,5-1 15 15,-10 4-6-15,4 0 0 0,-4-2 7 16,0 4-4-16,0 1 0 0,0 3-3 0,-4-4-9 15,-9 1 10-15,-1-1-1 0,-8 0-12 16,-2-3 2-16,-3 2-2 0,-7 0-21 16,3 5 20-16,-1 3-16 0,-4 8-29 15,9-4-18-15,-7 8-52 0,-2 0 3 16,4 0 9-16,-2 9-31 0,5-1-16 16,8 2-20-16,-1-2 6 0,5 2-45 15,2 1-70-15,-2 1-69 0,8-3-86 16,-1 3-172-16,0 0-172 0,5-2-510 0</inkml:trace>
  <inkml:trace contextRef="#ctx0" brushRef="#br1" timeOffset="153999.57">23003 10705 795 0,'0'0'713'0,"0"0"-365"15,0 0 31-15,0 0-33 0,0 0-14 16,0 0-117-16,0 0-30 0,0 0-26 0,0 0 3 15,0 0 8-15,-5 9-47 0,5-9-14 16,0 0-11-16,0 0-20 0,0-5 0 16,-5 1-53-16,5-4-25 0,-5 0-34 15,5-2 6-15,0 2 28 0,0 3-1 16,0-2-18-16,0-2 7 0,0 2-1 16,10-2-9-16,-5-1 7 0,12-1 12 15,-3 2-13-15,-2-1 13 0,1 2-13 16,6-2 13-16,5 1 0 0,-4-2 1 15,-1-3 0-15,5 3 0 0,0 0-17 16,-2-1 0-16,10 5 17 0,-10-2-23 0,9 3 12 16,-4 0 10-16,-1-1-13 0,6 6 13 15,-5-3 1-15,-1 1-11 0,1 3 10 16,0 0 2-16,4 0-12 0,-2 0 2 16,-2 0 11-16,0 3 22 0,2 0-6 15,2-2-4-15,-7 2 24 0,5 2-21 0,-4-2 0 16,1-2-14-16,-1-1 1 0,1 5 14 15,-4-5-1-15,0 1-13 0,5 1 14 16,-8 0-16-16,-2 0-1 0,0 3-15 16,-3-4 4-16,3 2-2 0,-5 2 14 15,3-3 25-15,0 5-6 0,-3-6-3 16,-3 1-4-16,1 4-11 0,-3-3 0 0,3 0-1 16,-3 1 0-16,3-2 19 0,-8 4 18 15,1-3-3-15,7 2 1 0,-8-1-4 16,0 2 3-16,6-2-9 0,-3 4-4 15,-1-1-20-15,1 4 2 0,-2 1 10 16,4 1-13-16,-2-1 14 0,-3-2-14 16,5-2-3-16,-4 0-8 0,2 1 10 15,-5 0 1-15,9 3-1 0,-6-1 1 16,2 8 15-16,0-1-15 0,-1 3 16 0,-4-2-14 16,0 1 13-16,0 0-2 0,0-3-10 15,0-1 9-15,0-4-9 0,0-4 10 16,0-2-13-16,0-5-1 0,0-1-24 15,0 3 13-15,0-3 12 0,0 0 2 16,0 0 10-16,0 0 3 0,0 0-2 16,0 0-13-16,0 0 0 0,0 0-3 0,0 0-31 15,0 0-146-15,0 0-152 0,0-3-65 16,-4 3-132-16,-6 0-485 0,-2 0-562 16,38 3 1117-16</inkml:trace>
  <inkml:trace contextRef="#ctx0" brushRef="#br1" timeOffset="154279.68">23975 10856 143 0,'0'0'1328'0,"0"0"-915"0,0 0-215 0,0 0-117 16,0 0-13-16,0 0 165 0,0 0-94 16,0 0-62-16,0 0-32 0,0 0-13 15,0 0-32-15,77 79 26 0,-62-72 0 16,-3-7 9-16,-2 0 94 0,-1 0 79 0,8 0-1 15,-2-2 12-15,-1-9-14 0,-6 1-35 16,6-4-44-16,-2 5-69 0,-7-1-36 16,10-1-17-16,-13 4-2 0,6-1 1 15,-1 4-3-15,-5 2 0 0,-2 2-25 16,0-2-13-16,0 2-37 0,0 0-86 16,0 0-72-16,0 2-46 0,0 4-60 15,0 5-72-15,3 0-243 0,-3-1-459 16</inkml:trace>
  <inkml:trace contextRef="#ctx0" brushRef="#br1" timeOffset="154906.81">24709 10841 241 0,'0'0'150'15,"0"0"545"-15,0 0-243 0,0 0-104 16,0 0-79-16,0 0-42 0,0 0-43 16,0 0-29-16,0 0-23 0,0 0 35 15,0 0 6-15,-85-21-7 0,71 16-20 16,4 2-7-16,-7-1 6 0,0-2 0 15,3 1-25-15,-3 0-26 0,2 1-13 0,-2-1-3 16,-5 4-13-16,1-2-9 0,-6 3-22 16,3 0-6-16,-10 0-16 0,2 7-9 15,-4 4-2-15,2 4 0 0,-2 3-1 0,-1 2 0 16,3 3-1-16,3-3-14 16,-6 6 12-16,16-3-10 0,-11 2 10 0,10-1 0 15,-2 3-22-15,7-2 7 0,7-1-1 16,-2 8 0-16,12-1 4 0,0 4-22 15,0 2 0-15,12 1 13 0,8 0 24 16,2 1 0-16,9-1-1 0,5-3-15 16,3-4 4-16,5-4 0 0,0-6 12 15,9-2 22-15,0-5-6 0,8-4-13 16,-1-8 25-16,8-2 3 0,-5 0-13 16,-2-15 20-16,2-6-4 0,0-6 6 15,-7-9-3-15,-1-5-3 0,-6 0-3 0,-5-8-13 16,-3-1-5-16,-12 2-10 0,-5 0 9 15,-7-1-10-15,-12 3 14 0,-5 3-1 16,0-4-12-16,-5 8 22 0,-22 3-25 16,-7 2 0-16,-7 3-16 0,-7 8-8 0,-6 0 5 15,-1 9-18-15,-1 6-9 16,3 5 6-16,7 3-4 0,-3 0-30 0,10 5-44 16,3 10-35-16,4-3-36 0,8 4-22 15,0 2-71-15,2 1-120 0,5 2-262 16,5 2-481-16,2-7-46 0</inkml:trace>
  <inkml:trace contextRef="#ctx0" brushRef="#br1" timeOffset="161097.47">25485 11884 205 0,'0'0'242'16,"0"0"-184"-16,0 0-25 0,0 0 427 15,0 0-99-15,0 0-110 0,0 0-79 16,0 0 3-16,0 0 23 0,0 0-26 16,0 0-49-16,0-8-26 0,0 8 3 15,0 0-4-15,-7-3-22 0,7 3-12 16,-3-1-30-16,3 0 16 0,-5-2 10 0,5 1 6 15,0 2 3-15,0 0-10 0,0 0-9 16,0 0-6-16,0 0-10 0,-2 0 0 16,2 0-4-16,0-2-2 0,0 2-7 15,0 0-9-15,0 0-10 0,-2-3-28 0,2 3 25 16,-5-1-1-16,5-4-16 0,-5 5 20 16,5 0 22-16,0 0 13 0,0 0 4 15,-3-1-4-15,1 1-10 0,2-4-6 16,-12 1 0-16,12 2-3 0,-5-2 12 15,3 2 10-15,-6 0-12 0,6-2-8 16,-3 1 1-16,5 2-3 0,0-2-3 16,-5 2-1-16,5 0 1 0,0-2 0 15,-5 2-1-15,1-3-10 0,4 1 9 16,0 2-11-16,-3 0 0 0,-2-2 17 16,-2 1-14-16,5-1 12 0,-1 0 20 15,1-1 9-15,-1 3-6 0,-4-1-26 0,5 1 7 16,2 0 15-16,0-3-7 0,-5 3 1 15,5 0-6-15,0-1-7 0,0 1-12 16,0 0 0-16,0 0-3 0,0 0-1 0,0 0-11 16,0 0 9-16,0 0 1 0,0 0 2 15,0 0 0-15,0 0 2 0,0 0 13 16,0 0 7-16,0 0 9 0,0 0-15 16,0 0 0-16,0 0-4 0,0 0-9 15,0 0 13-15,0 0 2 0,0 0 7 16,0 0 0-16,0 0-3 0,0 0-7 15,0 0-12-15,0 0 0 0,0 0-3 16,0 0 0-16,0 0-3 0,0 0 0 16,0 0 1-16,0 0-1 0,0-3 3 15,0 3 3-15,0 0 10 0,0 0-11 0,0 0 0 16,0 0 0-16,0 0 13 0,0 0-2 16,0 0-10-16,0 0 16 0,0 0-1 15,0 0-2-15,0 0 8 0,0 0 4 16,0 0 3-16,0 0-6 0,0 0-7 15,0 0 1-15,0 0-16 0,0 0 0 16,0 0-3-16,0 0 0 0,0 0-12 0,0 0 10 16,0 0-2-16,0 0 2 0,0 0 0 15,0 0 2-15,0 0 0 0,0 0 2 16,0 0-2-16,0 0 0 0,0 0 0 16,0 0-1-16,0 0-2 0,0 0 1 15,0 0 2-15,0 0 3 0,0 0 0 16,0 0 13-16,0 0-13 0,0 0 12 15,0 0-2-15,0 0-1 0,0 0 0 16,-8 0 4-16,8 0-1 0,-9 0-15 16,4-1-49-16,-7 1 3 0,0-2 45 0,7 2-1 15,-5 0-1-15,3 0 1 0,-3 0-13 16,3 0 3-16,-3 0 10 0,1 0 1 16,-4 0-2-16,6 0 2 0,-3 0 1 15,1 0 0-15,-1 0 3 0,3 0-1 16,-3 0-2-16,3 0 1 0,-3 0-2 0,-2 0 1 15,2 0-1-15,1 0-15 0,-1 0 4 16,-5 0-4-16,-2 3-11 0,0 5-1 16,-2 0 9-16,-8 1 7 0,3 3 10 15,-5-3 1-15,2 2 1 0,1 1 12 16,1 0-12-16,1 0 0 0,0-2-1 16,5 2-1-16,-1-1-11 0,3-1 11 15,3-5 0-15,2 3-10 0,-3 1 10 16,13-1-11-16,-3-2-2 0,-5 1-4 15,5 3-5-15,3 3 2 0,-1 1 3 0,1 4 16 16,-5 0-13-16,7 1 1 0,0 7 13 16,0-5 0-16,0 7 1 0,9-1 1 15,-4 2 1-15,10-2 1 0,-10-1-2 16,7-1 1-16,-5 0 17 0,5 2-16 16,3-5 13-16,-6 4-2 0,8-4 2 15,-2 3 7-15,-1-4 0 0,3-1-1 0,3 3-19 16,-3-5-2-16,5-3 13 0,-5 0-10 15,7-3-3-15,-7-2 3 0,5 1-1 16,-3-7 0-16,8 1 14 0,-6-1 5 16,1-2-2-16,10-2 9 0,2 0-13 15,-5 0 10-15,7-8-4 0,-2-4 4 16,2-1-6-16,-4-4 2 0,4-4-8 16,-11 0-1-16,6 1 0 0,-4-5-9 0,-3 3 10 15,0 3-12-15,-4-2-1 0,-3 5-1 16,-3 2 1-16,-2 0 1 0,-7 3 1 15,5 2 13-15,-10-1-3 0,5 1-8 16,-5 0 26-16,0-2-11 0,0 2-16 16,0-5 15-16,-5-1-17 0,-10-3 10 15,-2-5-11-15,-5 1 0 0,-4-6 2 16,-3 2-1-16,2-1-1 0,-7 1 0 16,-2-1 0-16,2 3 1 0,5 5 2 0,7 0-2 15,5 8 1-15,0 0 10 16,2 3-1-16,11 1-11 0,-6 3-2 0,3 4 1 15,7-3-2-15,-5 0 2 0,5 2-1 16,0 1-16-16,0 0-13 0,-5 0-148 0,5 0-22 16,0 0-73-16,0 0-91 15,0 0-121-15,10 4-159 0,-3 3-361 0,5 16-294 0</inkml:trace>
  <inkml:trace contextRef="#ctx0" brushRef="#br1" timeOffset="162281.07">25742 12152 205 0,'0'0'222'0,"0"0"-206"0,0 0 56 16,0 0 26-16,0 0 107 0,0 0-139 16,0 0 22-16,0 0-46 0,0 0 17 0,0 0 61 15,-66 29 1-15,57-25 19 16,1 4 32-16,4-7 26 0,-4 5-42 0,3-4-84 15,3 0-27-15,-8 2 36 0,6 0 55 16,-9 2-32-16,4-1-27 0,-1-2-22 16,-5 0 32-16,11 0 23 0,-1-3-7 0,-2 0 6 15,7 2 0-15,-3-2-26 0,3 2-13 16,0-2-25-16,0 0-7 0,0 2-9 16,0-2-23-16,0 0-6 0,0 0-31 15,0 3 11-15,12 1 20 0,3 1 131 16,7 1-10-16,-1 2-33 0,8-4-18 15,5 3-26-15,-2-7-19 0,-3 3 1 16,3-3-14-16,4 0 13 0,-5-3-6 16,1-8-3-16,-5-3 12 0,-1-4 7 15,6-1-10-15,-6-1 0 0,-6-8-3 16,6 5-10-16,-9-3 1 0,0 6-10 16,3-5 10-16,-8 1-10 0,-5 0-1 0,3-2 21 15,-5-2-20-15,0 5 19 0,-3-3-3 16,-2 4-16-16,0 0-1 0,0 6 10 15,0 2 4-15,0 0-15 0,0 2 18 16,0 0-16-16,0 1 15 0,0 4 26 0,0-2-28 16,-2 5-1-16,2 3-2 0,0-2-11 15,0 2-2-15,0 1-1 0,0 0-15 16,0 0-15-16,0 0-10 0,0 0-12 16,0 0-18-16,0 0-81 0,0 0-119 15,0 1-97-15,9 5 76 0,-4 5-149 16,0-4-346-16,5 8-639 0,-39-55 1099 0</inkml:trace>
  <inkml:trace contextRef="#ctx0" brushRef="#br1" timeOffset="162793.91">25938 11761 382 0,'0'0'541'0,"0"0"29"16,0 0-154-16,0 0-95 0,0 0-72 16,0 0-62-16,0 0-19 0,0 0-5 15,0 0-6-15,0 0 6 0,0 0-4 16,0-67-22-16,5 67-5 0,-5-3 4 16,0 3 14-16,0 0-27 0,0 0-45 0,2 0-37 15,6 0-41-15,-3 0-23 0,14 0 23 16,10 0 25-16,3 0 62 0,6 0-50 15,1 0-12-15,-2 0-1 0,-6 0-24 16,1 0 4-16,-6-4-3 0,-4 2 16 0,0 2-16 16,-8 0 14-16,-6 0-13 0,4 0 16 15,-3 0 29-15,1 0-23 0,-5 6-11 16,5-2-13-16,-8 2-13 16,3-2-18-16,2 3-12 0,-4-4-25 0,-1 3-37 15,1 1 8-15,1-2-46 0,1 5-56 16,0 3-59-16,-5 0-85 0,3 1-122 15,6-2-513-15,-9 10-379 0</inkml:trace>
  <inkml:trace contextRef="#ctx0" brushRef="#br3" timeOffset="179129.41">19861 15259 300 0,'0'0'1547'0,"0"0"-993"16,0 0-228-16,0 0-33 15,0 0 4-15,0 0-55 0,0 0-78 0,0 0-72 16,0 0-1-16,-167-23-38 0,150 23-15 16,5 0-13-16,-3 0 13 0,-2 2 31 15,0 0-3-15,8-1 12 0,-1 3-4 16,-4-1-27-16,1-2-23 0,6 4-5 0,-7 0 6 15,-3 2-25-15,0 2-3 0,-3 8-16 16,-2 7 1-16,-2 4 2 0,0 10 16 16,-8 7-3-16,3 3 0 0,5 3-10 15,5 1 12-15,2-4 1 0,7 3 16 16,3-5 24-16,7-4-18 0,0-3-10 16,2 0-12-16,18-5 13 0,6 1-13 15,1-3 3-15,7 0 9 0,2-3 0 16,10-2-10-16,3-3 0 0,4-3 19 15,0-3-18-15,-4-1 34 0,4-6-9 16,-2-3-6-16,-7-2 5 0,-1-4-8 16,-6-2 21-16,-1 0-6 0,-12-2-16 0,5-4-4 15,-12 0-14-15,-9 2-18 0,4-3-7 16,-10 7-82-16,-2 0-141 0,0 0-233 16,0 0-506-16,-14 0-752 0</inkml:trace>
  <inkml:trace contextRef="#ctx0" brushRef="#br3" timeOffset="179462.16">20419 15291 355 0,'0'0'1883'0,"0"0"-1353"0,0 0-247 0,0 0-53 15,0 0 28-15,0 0-81 0,0 0-120 0,0 0-10 16,0 0 3-16,0 0-3 0,17 118-12 16,-8-72 2-16,-1 8 23 0,1 6 13 15,-4 11-4-15,3 6-7 0,1 1 6 16,-1 6-30-16,-1-7-1 0,-2-4 3 15,-3-8-40-15,8-13-9 0,-5-11-78 16,-1-11-103-16,-1-9-106 0,2-16-153 16,-5-5-140-16,0-16-235 0,0-2-585 15,-12-31 826-15</inkml:trace>
  <inkml:trace contextRef="#ctx0" brushRef="#br3" timeOffset="179717.25">20421 15245 1562 0,'0'0'1214'0,"0"0"-756"16,0 0-162-16,0 0 99 0,0 0-44 0,0 0-106 16,0 0-91-16,206 14-28 0,-157 9-34 15,-6 9-19-15,6 7-39 0,2 15 0 16,-3 6-7-16,-9 10-24 0,-5 6-2 16,-17-1 21-16,-7 4-21 0,-10 1-1 15,-15 0 0-15,-26 1-25 0,-3-3-33 16,-9-7-15-16,2-8-38 0,-2-15-24 15,2-13-47-15,12-10-60 0,-7-14-137 16,14-11-223-16,11 0-756 0,-1-18-458 0</inkml:trace>
  <inkml:trace contextRef="#ctx0" brushRef="#br3" timeOffset="180246.04">21633 15211 59 0,'0'0'2169'0,"0"0"-1562"0,0 0-226 0,0 0-72 16,0 0 51-16,0 0-140 0,0 0-92 15,-194 87-16-15,160-45 12 0,0 7 0 16,-2 0-35-16,19 4-37 0,-5 4-3 16,10-3-12-16,7 5-6 0,5-3-3 15,0 0-26-15,10-2-2 0,19-4 3 0,5-3-1 16,2-6 1-16,6-10 24 0,1-2-24 15,-2-9 13-15,3-9-4 0,-3-9 0 16,0-2 4-16,-2-3 8 0,0-14-9 16,-5-5 4-16,-7-2-19 0,-1-3-30 15,-6-2-62-15,-6 0-98 0,-9 1-144 16,-5 5-185-16,0 0-287 0,-5 5-594 16,-17 4-262-16</inkml:trace>
  <inkml:trace contextRef="#ctx0" brushRef="#br3" timeOffset="180397.21">21553 15739 942 0,'0'0'2200'16,"0"0"-1502"-16,0 0-337 0,0 0-75 16,0 0-55-16,0 0-7 0,0 0-44 0,0 0-58 15,0 0-21-15,216 14-38 0,-168-14-17 16,-4-6-45-16,5-2-1 0,-13 4-3 16,0-5-37-16,-9 4-51 0,0-2-82 15,-10 2-106-15,0-1-189 0,-5 1-713 16,-12-2-1279-16</inkml:trace>
  <inkml:trace contextRef="#ctx0" brushRef="#br3" timeOffset="180745.13">22969 15418 2282 0,'0'0'773'0,"0"0"-476"0,0 0-138 15,0 0 82-15,0 0 99 0,0 0-116 16,0 0-56-16,0 0-20 0,225 39-41 16,-176-35-42-16,2 1-37 0,-13-4-25 0,1 2-3 15,-2 2-11-15,-11-1-50 0,-4 1-59 16,-3-2-137-16,-14 1-165 0,3-2-354 16,-8-2-989-16</inkml:trace>
  <inkml:trace contextRef="#ctx0" brushRef="#br3" timeOffset="180913.07">23160 15410 1717 0,'0'0'1978'0,"0"0"-1463"15,-36 116-140-15,31-73-33 0,-2 10-107 16,4-2-122-16,3-3-59 0,0-2-26 16,0-4-28-16,13-8-6 0,-9-7-80 15,11-3-72-15,-8-11-71 0,3-6-141 16,-3-7-380-16,0-7-1085 0,-4-21-88 0</inkml:trace>
  <inkml:trace contextRef="#ctx0" brushRef="#br3" timeOffset="181214.83">23943 15121 1474 0,'0'0'1260'16,"0"0"-987"-16,0 0-65 0,0 0 174 15,0 0 2-15,0 0-108 0,0 0-93 0,92 135 6 16,-70-89-32-16,2 11-53 0,1 9-37 15,-1 5-21-15,-5 7-3 0,-4 2-30 16,-5-4-13-16,-1-2-27 0,-9-8-65 16,0-10-117-16,0-14-140 0,0-15-296 15,0-14-624-15,-17-13-749 0</inkml:trace>
  <inkml:trace contextRef="#ctx0" brushRef="#br3" timeOffset="181432.34">24069 14964 2594 0,'0'0'703'0,"0"0"-190"16,0 0-64-16,0 0-62 0,202-6-104 15,-144 27-91-15,5 11-67 0,5 14-40 16,-10 11-12-16,-10 10-24 0,-9 9-22 0,-17 8-9 16,-12 11 7-16,-10-3 29 15,-22 0 22-15,-19-7-19 0,-6-9-54 0,-6-17-3 16,-3-12-39-16,8-17-79 0,-1-12-16 15,3-18-39-15,8-9-92 0,6-19-261 16,10 0-761-16,13-20-850 0</inkml:trace>
  <inkml:trace contextRef="#ctx0" brushRef="#br3" timeOffset="181699.45">25187 15126 2786 0,'0'0'739'16,"0"0"-398"-16,0 0 88 0,0 0-51 16,39 119-139-16,-25-71-113 0,-7 9-56 15,6 8-30-15,-13 1-16 0,0 1-24 16,0 2-30-16,0-4-74 0,-3-3-114 15,-9-11-192-15,0-13-621 0,-5-12-1297 0</inkml:trace>
  <inkml:trace contextRef="#ctx0" brushRef="#br3" timeOffset="181896.31">25175 14799 2070 0,'0'0'1281'16,"0"0"-755"-16,0 0-51 0,0 0-89 0,220-97-116 15,-154 89-129-15,-3 8-38 0,7 11 4 16,-7 16 14-16,-10 16-54 0,-11 15-22 16,-13 11 1-16,-12 19-25 0,-15 7-18 15,-2 10-2-15,-17-2 20 0,-19 3-15 16,-3-12-6-16,-14-11-27 0,-8-15-28 16,5-14-48-16,3-13-33 0,-8-11-50 15,8-9-55-15,7-10-119 0,0-9-291 0,14-2-665 16,11 0-607-16</inkml:trace>
  <inkml:trace contextRef="#ctx0" brushRef="#br3" timeOffset="182363.97">26493 14949 1121 0,'0'0'1410'0,"0"0"-873"15,0 0-75-15,0 0 52 0,0 0-87 16,0 0-183-16,0 0-54 0,0 0 0 16,0 0-44-16,0 0-9 0,0 0-43 15,-109-88-39-15,80 108-52 0,-10 9-3 0,-2 10 0 16,2 9-2-16,8 5 2 0,2 6 11 16,2 7-8-16,13 0 15 0,4 7-6 15,10 1-9-15,0-7 12 0,5-4 13 16,14-5-10-16,8-9-8 0,-5-10-10 15,14-7-1-15,-2-7-1 0,0-9 1 16,5-9 1-16,4-4 12 0,1-3-12 16,7-17-2-16,-3-3-13 0,-4-8-55 15,-10 0-33-15,-3-4-67 0,1 2-86 16,-18 3-134-16,-6-2-583 0,-1 8-850 0,-7-3-29 16</inkml:trace>
  <inkml:trace contextRef="#ctx0" brushRef="#br3" timeOffset="182534.23">26455 15359 267 0,'0'0'2802'0,"0"0"-2125"16,0 0-460-16,0 0-50 0,0 0 48 0,0 0 107 15,0 0-92-15,0 0-68 0,0 0-22 16,213 18-12-16,-167-16-61 0,-5-2-37 16,-2 1-17-16,-5 1-13 0,0-2-14 15,-5 0-13-15,-2 0-85 0,-3 0-129 16,-7-11-149-16,-5 7-590 0,-2-19-1336 0</inkml:trace>
  <inkml:trace contextRef="#ctx0" brushRef="#br3" timeOffset="182951.2">27933 14949 1251 0,'0'0'2081'0,"0"0"-1540"16,0 0-326-16,0 0 102 0,0 0-17 15,0 0-101-15,0 0-58 0,0 0-10 0,218 25-3 16,-162-31-37-16,2-6-36 0,-2 0-27 15,5-1-28-15,-8 2-18 0,-9 1-34 16,-11 1-63-16,-3 9-126 0,-13 0-170 16,-17 7-529-16,0 4-503 0,-39 16-810 0</inkml:trace>
  <inkml:trace contextRef="#ctx0" brushRef="#br3" timeOffset="183114.45">27848 15353 3022 0,'0'0'1084'0,"0"0"-763"16,0 0-139-16,0 0-22 0,0 0 24 16,0 0 9-16,0 0-99 0,204-23-45 15,-141 12-28-15,0-3-21 0,2 7-67 16,-9 1-146-16,-7 0-220 0,-13 2-631 0,5 0-1331 16</inkml:trace>
  <inkml:trace contextRef="#ctx0" brushRef="#br3" timeOffset="183432.41">29310 14610 2774 0,'0'0'795'16,"0"0"-284"-16,0 0-103 0,0 0-113 0,0 0-114 16,0 0-95-16,0 0-4 0,0 0 7 15,-7 114-16-15,12-66-43 0,7 3-2 16,-7 6-10-16,2 7-6 0,3 7 6 16,-6 4 10-16,-4 10-4 0,0 6-22 15,0 1-1-15,0-2-1 0,-4-1-37 0,-6-6-32 16,3-12-44-16,7-14-55 0,-5-14-55 15,5-19-116-15,0-17-197 0,0-7-192 16,0-9-801-16</inkml:trace>
  <inkml:trace contextRef="#ctx0" brushRef="#br3" timeOffset="183669.93">29373 14677 1790 0,'0'0'1661'15,"0"0"-1084"-15,0 0-187 0,0 0-22 0,0 0-81 16,0 0-104-16,165-99-70 0,-119 90-43 16,5 5 6-16,0 2-31 0,2 2-18 15,-4 10-26-15,-11 14 0 0,-1 3 27 16,-18 12-13-16,-7 10 9 0,-12 0-24 16,-14 7-18-16,-20-1-16 0,-15 1-26 15,-2-10-68-15,-4-5-60 0,-1-7-44 0,5-13-53 16,5-11-145-16,9-3-549 0,-1-12-875 0</inkml:trace>
  <inkml:trace contextRef="#ctx0" brushRef="#br3" timeOffset="183949">30299 14620 2164 0,'0'0'1004'0,"0"0"-533"0,0 0-39 16,0 0-34-16,0 0-166 0,0 0-48 0,0 0-22 16,15 129-34-16,-8-73-27 0,-7 10-35 15,0 4-32-15,0 11-16 0,0 6-6 16,-7 4-12-16,-10 1-18 0,7-2 0 15,0-2-46-15,-4-10-76 0,11-11-62 16,-7-12-92-16,10-15-215 0,0-15-276 16,-2-13-734-16,-10-16-338 0</inkml:trace>
  <inkml:trace contextRef="#ctx0" brushRef="#br3" timeOffset="184215.4">30263 14735 1436 0,'0'0'1665'0,"0"0"-1175"0,0 0-58 16,0 0 17-16,0 0-147 0,189-46-102 15,-129 33-63-15,15 1-33 0,1 5-40 0,-4 4-37 16,1 3-9-16,-10 17-3 0,2 8 25 16,-11 10-1-16,-13 9-5 0,-9 8 5 15,-16 10-8-15,-8 5-10 0,-8 7 0 16,-8 11-6-16,-28 6 15 0,-15 5-26 15,-14 2-4-15,-10 0-1 0,-13-7-27 16,1-6-14-16,0-12-25 0,9-16-45 16,8-12-43-16,14-15-99 0,10-10-111 15,20-7-293-15,9-9-542 0,12-4-660 0</inkml:trace>
  <inkml:trace contextRef="#ctx0" brushRef="#br3" timeOffset="184620.24">31802 14835 2461 0,'0'0'688'0,"0"0"-315"0,0 0-4 16,0 0 39-16,0 0-133 0,0 0-102 16,0 0-47-16,0 0-16 0,0 0 0 15,0 0-10-15,0 0-8 0,-170 46-13 16,139-25-3-16,-1 8-25 0,-2-2-11 16,0 5-13-16,0 5-12 0,5 4-3 15,-2 6-10-15,9 3 1 0,-2 11 7 16,9 2-10-16,8 1 0 0,2 1 0 0,5-2 2 15,5-7-1-15,12-7 0 0,12-4 1 16,2-12-1-16,13-5-1 0,5-6 3 16,4-11-1-16,0-11-2 0,8-2-13 15,2-18 1-15,0-10-6 0,-5-3-67 16,-10-3-76-16,-11-1-49 0,-3 3-71 0,-20 1-179 16,-9 3-587-16,-5 8-989 0</inkml:trace>
  <inkml:trace contextRef="#ctx0" brushRef="#br3" timeOffset="184799.6">31622 15409 82 0,'0'0'2876'0,"0"0"-2178"0,0 0-421 16,0 0 149-16,0 0-71 0,0 0-98 16,180 1-98-16,-127-5-49 0,0-3-37 15,-2 3-36-15,-5-2-35 0,1-1-2 0,-9 4-16 16,4-5-17-16,-16 7-71 0,1-2-115 15,-8-2-175-15,-9 2-364 0,-10-6-1223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8D8F9A-F5CB-4EF8-A859-ED5E107B9763}" type="datetimeFigureOut">
              <a:rPr lang="en-US" smtClean="0"/>
              <a:t>10/13/2023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B9A9E5-4F7F-4A7D-9DE1-89923232926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783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16040" y="4434840"/>
            <a:ext cx="4941771" cy="1122202"/>
          </a:xfrm>
        </p:spPr>
        <p:txBody>
          <a:bodyPr anchor="b">
            <a:noAutofit/>
          </a:bodyPr>
          <a:lstStyle>
            <a:lvl1pPr algn="l">
              <a:defRPr sz="3600" cap="all" spc="15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16041" y="5586890"/>
            <a:ext cx="4941770" cy="396660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04F1E16-9A84-4D0E-9706-79C396AF6A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9358" t="23650" b="-1"/>
          <a:stretch/>
        </p:blipFill>
        <p:spPr>
          <a:xfrm>
            <a:off x="0" y="0"/>
            <a:ext cx="9488312" cy="5054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108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243104" y="2776936"/>
            <a:ext cx="2882475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43104" y="3834606"/>
            <a:ext cx="2882475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647665" y="2776936"/>
            <a:ext cx="2896671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7665" y="3834606"/>
            <a:ext cx="2896671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63D7850-C2A6-43CE-BBE4-8E81A0A59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1238250" cy="310515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BAD3E03-2E3B-440C-9105-6F9D33006D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2238376" cy="24765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1F60A771-8BBC-4565-AB09-402DA7CB278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066421" y="2776936"/>
            <a:ext cx="2882475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066421" y="3834606"/>
            <a:ext cx="2882475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31895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cap="all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B38B0D13-BD5F-460B-B337-F4A9342026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65141" y="2358007"/>
            <a:ext cx="2438400" cy="2019300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BE72876B-D3DA-4462-9E24-3354D8D02A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00625" y="2531837"/>
            <a:ext cx="2190750" cy="1943100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14A539B6-6E3F-41BA-ACE2-76E8BB6516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345608" y="2421056"/>
            <a:ext cx="2324100" cy="20574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063855" y="3064615"/>
            <a:ext cx="1240971" cy="823912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A066E2EA-C6EA-4A02-818E-33BD582D92E7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5475514" y="3064615"/>
            <a:ext cx="1240971" cy="823912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97B9C3B0-3522-407C-B662-631E19ECC95F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8887174" y="3064615"/>
            <a:ext cx="1240971" cy="823912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29698" y="4824188"/>
            <a:ext cx="3124093" cy="462927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Content Placeholder 3">
            <a:extLst>
              <a:ext uri="{FF2B5EF4-FFF2-40B4-BE49-F238E27FC236}">
                <a16:creationId xmlns:a16="http://schemas.microsoft.com/office/drawing/2014/main" id="{82D8880F-3EAC-45C9-91F2-19A193791A18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1129698" y="5280763"/>
            <a:ext cx="3124093" cy="46292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526261" y="4824188"/>
            <a:ext cx="3139479" cy="46292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Content Placeholder 5">
            <a:extLst>
              <a:ext uri="{FF2B5EF4-FFF2-40B4-BE49-F238E27FC236}">
                <a16:creationId xmlns:a16="http://schemas.microsoft.com/office/drawing/2014/main" id="{9019518E-E850-403D-A5B5-4B53F8C4A56B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526261" y="5280763"/>
            <a:ext cx="3139479" cy="46292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bg1"/>
                </a:solidFill>
              </a:defRPr>
            </a:lvl1pPr>
            <a:lvl2pPr marL="457200" indent="0" algn="ctr">
              <a:lnSpc>
                <a:spcPct val="100000"/>
              </a:lnSpc>
              <a:buNone/>
              <a:defRPr sz="1400" cap="none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7938210" y="4824188"/>
            <a:ext cx="3124093" cy="462927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Content Placeholder 3">
            <a:extLst>
              <a:ext uri="{FF2B5EF4-FFF2-40B4-BE49-F238E27FC236}">
                <a16:creationId xmlns:a16="http://schemas.microsoft.com/office/drawing/2014/main" id="{A8058154-45E5-403E-B714-AC85774F391F}"/>
              </a:ext>
            </a:extLst>
          </p:cNvPr>
          <p:cNvSpPr>
            <a:spLocks noGrp="1"/>
          </p:cNvSpPr>
          <p:nvPr>
            <p:ph sz="half" idx="19"/>
          </p:nvPr>
        </p:nvSpPr>
        <p:spPr>
          <a:xfrm>
            <a:off x="7938210" y="5280763"/>
            <a:ext cx="3124093" cy="46292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26193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wo Conten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33700" y="892177"/>
            <a:ext cx="8421688" cy="1325563"/>
          </a:xfrm>
        </p:spPr>
        <p:txBody>
          <a:bodyPr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933700" y="2776936"/>
            <a:ext cx="3924300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933700" y="3834606"/>
            <a:ext cx="3924300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7410173" y="2776936"/>
            <a:ext cx="3943627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410173" y="3834606"/>
            <a:ext cx="3943627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EE24E1DB-1F20-4C28-8069-D9219D1F8B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434" t="20278" b="22673"/>
          <a:stretch/>
        </p:blipFill>
        <p:spPr>
          <a:xfrm>
            <a:off x="25785" y="0"/>
            <a:ext cx="4368030" cy="3912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7409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c 13">
            <a:extLst>
              <a:ext uri="{FF2B5EF4-FFF2-40B4-BE49-F238E27FC236}">
                <a16:creationId xmlns:a16="http://schemas.microsoft.com/office/drawing/2014/main" id="{AE202E03-5C65-4305-B969-65220AD410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8301" r="41825" b="23071"/>
          <a:stretch/>
        </p:blipFill>
        <p:spPr>
          <a:xfrm flipH="1">
            <a:off x="0" y="0"/>
            <a:ext cx="5441888" cy="6858000"/>
          </a:xfrm>
          <a:custGeom>
            <a:avLst/>
            <a:gdLst>
              <a:gd name="connsiteX0" fmla="*/ 5441888 w 5441888"/>
              <a:gd name="connsiteY0" fmla="*/ 0 h 6858000"/>
              <a:gd name="connsiteX1" fmla="*/ 0 w 5441888"/>
              <a:gd name="connsiteY1" fmla="*/ 0 h 6858000"/>
              <a:gd name="connsiteX2" fmla="*/ 0 w 5441888"/>
              <a:gd name="connsiteY2" fmla="*/ 6858000 h 6858000"/>
              <a:gd name="connsiteX3" fmla="*/ 5441888 w 544188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41888" h="6858000">
                <a:moveTo>
                  <a:pt x="5441888" y="0"/>
                </a:moveTo>
                <a:lnTo>
                  <a:pt x="0" y="0"/>
                </a:lnTo>
                <a:lnTo>
                  <a:pt x="0" y="6858000"/>
                </a:lnTo>
                <a:lnTo>
                  <a:pt x="5441888" y="6858000"/>
                </a:lnTo>
                <a:close/>
              </a:path>
            </a:pathLst>
          </a:cu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1E1C8C6D-0530-475B-A7F7-0E00C33ACF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20169" y="1152771"/>
            <a:ext cx="5431971" cy="846301"/>
          </a:xfrm>
        </p:spPr>
        <p:txBody>
          <a:bodyPr anchor="t">
            <a:normAutofit/>
          </a:bodyPr>
          <a:lstStyle>
            <a:lvl1pPr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" name="Text Placeholder 15">
            <a:extLst>
              <a:ext uri="{FF2B5EF4-FFF2-40B4-BE49-F238E27FC236}">
                <a16:creationId xmlns:a16="http://schemas.microsoft.com/office/drawing/2014/main" id="{3D2778A3-7084-4333-8349-03B1FEB5FE7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2469515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70ED2545-F96B-400C-B6F4-F1D2D83B724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2798940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6" name="Text Placeholder 15">
            <a:extLst>
              <a:ext uri="{FF2B5EF4-FFF2-40B4-BE49-F238E27FC236}">
                <a16:creationId xmlns:a16="http://schemas.microsoft.com/office/drawing/2014/main" id="{4A2FECA2-3808-47DC-84EB-CD3395C2052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3569311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7" name="Text Placeholder 18">
            <a:extLst>
              <a:ext uri="{FF2B5EF4-FFF2-40B4-BE49-F238E27FC236}">
                <a16:creationId xmlns:a16="http://schemas.microsoft.com/office/drawing/2014/main" id="{24393B9A-03C4-45C1-8172-F8B354458A4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3898736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8" name="Text Placeholder 15">
            <a:extLst>
              <a:ext uri="{FF2B5EF4-FFF2-40B4-BE49-F238E27FC236}">
                <a16:creationId xmlns:a16="http://schemas.microsoft.com/office/drawing/2014/main" id="{18EC24A5-B4A5-4BAB-AE40-30EB69D6EF7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4669107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9" name="Text Placeholder 18">
            <a:extLst>
              <a:ext uri="{FF2B5EF4-FFF2-40B4-BE49-F238E27FC236}">
                <a16:creationId xmlns:a16="http://schemas.microsoft.com/office/drawing/2014/main" id="{726F36C0-4E6A-4A10-960D-11D78D04447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998532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1" name="Date Placeholder 6">
            <a:extLst>
              <a:ext uri="{FF2B5EF4-FFF2-40B4-BE49-F238E27FC236}">
                <a16:creationId xmlns:a16="http://schemas.microsoft.com/office/drawing/2014/main" id="{71F34533-9677-48AF-9374-976825F4BB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22" name="Footer Placeholder 7">
            <a:extLst>
              <a:ext uri="{FF2B5EF4-FFF2-40B4-BE49-F238E27FC236}">
                <a16:creationId xmlns:a16="http://schemas.microsoft.com/office/drawing/2014/main" id="{4FAB8A26-B99E-4F96-8327-A932A14F2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24" name="Slide Number Placeholder 8">
            <a:extLst>
              <a:ext uri="{FF2B5EF4-FFF2-40B4-BE49-F238E27FC236}">
                <a16:creationId xmlns:a16="http://schemas.microsoft.com/office/drawing/2014/main" id="{EB0962D2-BCC3-48AB-A769-2A7327D29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9334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0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l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250D272-9B39-4C2D-B0F5-21010D11E43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48749" y="1361938"/>
            <a:ext cx="6765925" cy="496888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hart Placeholder 6">
            <a:extLst>
              <a:ext uri="{FF2B5EF4-FFF2-40B4-BE49-F238E27FC236}">
                <a16:creationId xmlns:a16="http://schemas.microsoft.com/office/drawing/2014/main" id="{08AF2DB4-A973-4307-B59C-6058A138835C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838200" y="2286002"/>
            <a:ext cx="6094270" cy="3542143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39C283A-EC40-421C-8A0E-F9A3161C889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858125" y="2284624"/>
            <a:ext cx="3147332" cy="306388"/>
          </a:xfrm>
        </p:spPr>
        <p:txBody>
          <a:bodyPr>
            <a:noAutofit/>
          </a:bodyPr>
          <a:lstStyle>
            <a:lvl1pPr marL="0" indent="0">
              <a:buNone/>
              <a:defRPr sz="1400" cap="all" spc="15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305CA2B1-D510-4949-A638-C1A064DA41A7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7858125" y="2779713"/>
            <a:ext cx="3148013" cy="309562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105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085D26-FA83-4414-959E-98936A77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B52E93-DE4C-4341-8D83-F0230E38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467230-4A0F-4B18-8BA9-C3B2FDD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10030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D46070C-E825-43D0-99F4-8B46141311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057683"/>
            <a:ext cx="12191998" cy="201019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F8C642-49FB-4E16-A3A0-B2ACBEABFF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l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E4E92FC5-6FC2-45C2-9200-3244F9EA69A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14399" y="3354712"/>
            <a:ext cx="731520" cy="457200"/>
          </a:xfrm>
        </p:spPr>
        <p:txBody>
          <a:bodyPr anchor="ctr"/>
          <a:lstStyle>
            <a:lvl1pPr marL="0" indent="0" algn="l">
              <a:buNone/>
              <a:defRPr sz="14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 dirty="0"/>
              <a:t>Year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4D75C136-D6C3-4431-8776-997070627AA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96596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FD15D323-BFE3-4ACE-9A2E-C9EB69458B1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75388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3B520767-B49F-4503-8120-B66E411F33E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54180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30C2F5A0-E03E-4C89-B9EB-8D48889F5F9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32972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59D3CBFE-13C8-4DB1-A831-9393264923E7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11764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82385A0A-C61D-4BBD-AC77-D7642F895E2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90556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FED89FCE-7507-4C8C-923F-922290589466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69348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2A9276DB-F427-4F8E-8E4C-466600F390FD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48140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79023948-0C1E-4DAB-B885-1C713409AA08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826932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F2F73935-BF53-4510-8B8F-EDB1CD56A1BB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905724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4AB6A03C-6180-41ED-A88D-ECBB80D160F2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984516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145AD645-55F0-41A9-AC53-ED30BF1340BA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0633085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B3645A3-D681-45BF-B195-452D000802CA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14400" y="4292468"/>
            <a:ext cx="731520" cy="457200"/>
          </a:xfrm>
        </p:spPr>
        <p:txBody>
          <a:bodyPr anchor="ctr"/>
          <a:lstStyle>
            <a:lvl1pPr marL="0" indent="0" algn="l">
              <a:buNone/>
              <a:defRPr sz="14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 dirty="0"/>
              <a:t>Year</a:t>
            </a:r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C39F248D-01B4-40EE-B483-E8E81806DFB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1969915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1D0F1859-7A34-42DF-873E-2CF864E4C4BE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2757602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6EB397AF-B5C1-40FE-86D4-BA660E4C6E46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3545289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AF1343D5-DC0F-4C7E-967F-CFC300A2C807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4332976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4" name="Text Placeholder 10">
            <a:extLst>
              <a:ext uri="{FF2B5EF4-FFF2-40B4-BE49-F238E27FC236}">
                <a16:creationId xmlns:a16="http://schemas.microsoft.com/office/drawing/2014/main" id="{9AD688A5-D2DF-4FC3-8171-FAEA8C4F5566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5120663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EA05A5D4-01B0-4932-B03E-571986E282EA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5908350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72A84601-CD4F-49ED-8D51-CEF032363058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6696037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8" name="Text Placeholder 10">
            <a:extLst>
              <a:ext uri="{FF2B5EF4-FFF2-40B4-BE49-F238E27FC236}">
                <a16:creationId xmlns:a16="http://schemas.microsoft.com/office/drawing/2014/main" id="{DFC05EC7-9D6C-486B-9E2F-D3612013C0A1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7483724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9" name="Text Placeholder 10">
            <a:extLst>
              <a:ext uri="{FF2B5EF4-FFF2-40B4-BE49-F238E27FC236}">
                <a16:creationId xmlns:a16="http://schemas.microsoft.com/office/drawing/2014/main" id="{98F455FB-241B-4E1F-B581-FA6CBA239545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8271411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C49FB196-753D-4A12-9460-57D8AB4B540B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9059098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30" name="Text Placeholder 10">
            <a:extLst>
              <a:ext uri="{FF2B5EF4-FFF2-40B4-BE49-F238E27FC236}">
                <a16:creationId xmlns:a16="http://schemas.microsoft.com/office/drawing/2014/main" id="{9E38664A-8108-4E24-800B-3C32ADA43978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9846785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31" name="Text Placeholder 10">
            <a:extLst>
              <a:ext uri="{FF2B5EF4-FFF2-40B4-BE49-F238E27FC236}">
                <a16:creationId xmlns:a16="http://schemas.microsoft.com/office/drawing/2014/main" id="{2908458B-A3ED-4855-9E08-108D7C4A8D36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10634472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FA35437-CCDE-4D92-B879-F23B329C8E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29640" y="4034785"/>
            <a:ext cx="10332720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6" name="Date Placeholder 2">
            <a:extLst>
              <a:ext uri="{FF2B5EF4-FFF2-40B4-BE49-F238E27FC236}">
                <a16:creationId xmlns:a16="http://schemas.microsoft.com/office/drawing/2014/main" id="{1CDC588F-73BC-4108-974B-0EAAB8213C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noProof="0" dirty="0"/>
              <a:t>20XX</a:t>
            </a:r>
          </a:p>
        </p:txBody>
      </p:sp>
      <p:sp>
        <p:nvSpPr>
          <p:cNvPr id="37" name="Footer Placeholder 3">
            <a:extLst>
              <a:ext uri="{FF2B5EF4-FFF2-40B4-BE49-F238E27FC236}">
                <a16:creationId xmlns:a16="http://schemas.microsoft.com/office/drawing/2014/main" id="{B2AC1EB2-9B8F-4077-8B66-64F9549F2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noProof="0" dirty="0"/>
              <a:t>Pitch Deck</a:t>
            </a:r>
          </a:p>
        </p:txBody>
      </p:sp>
      <p:sp>
        <p:nvSpPr>
          <p:cNvPr id="38" name="Slide Number Placeholder 4">
            <a:extLst>
              <a:ext uri="{FF2B5EF4-FFF2-40B4-BE49-F238E27FC236}">
                <a16:creationId xmlns:a16="http://schemas.microsoft.com/office/drawing/2014/main" id="{28DE3E33-346A-45AF-B164-CB5DF04FA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563234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 Ar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085D26-FA83-4414-959E-98936A77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B52E93-DE4C-4341-8D83-F0230E38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6988B2D-0240-4256-8268-4B9FF1E723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0" y="0"/>
            <a:ext cx="2590800" cy="762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EEAAE1-3D04-41C3-B2D2-B3BEF34C3B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704850" cy="102790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467230-4A0F-4B18-8BA9-C3B2FDD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4CE0E97-85AE-BE9D-BB93-C4A7A78A64A9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838200" y="2138363"/>
            <a:ext cx="10515600" cy="3695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5431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 4 Peop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780" y="-3935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E4B72DA-52CB-4D39-A342-8857B4D959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H="1" flipV="1">
            <a:off x="7334250" y="0"/>
            <a:ext cx="4857750" cy="762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1D9BCDA-DFB7-41A4-A7C7-CEE86CEDCB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1487150" y="0"/>
            <a:ext cx="704850" cy="17240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0"/>
            <a:ext cx="2743200" cy="365125"/>
          </a:xfrm>
        </p:spPr>
        <p:txBody>
          <a:bodyPr/>
          <a:lstStyle>
            <a:lvl1pPr>
              <a:defRPr sz="1400"/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3728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pos="936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Slide 8 Peop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0BDE76A-30A6-4268-9656-28A484C3DCC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877176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00168" y="3654378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A02C0876-23F7-41FA-9AC9-721097D1A3CD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390120" y="3782039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7" name="Picture Placeholder 10">
            <a:extLst>
              <a:ext uri="{FF2B5EF4-FFF2-40B4-BE49-F238E27FC236}">
                <a16:creationId xmlns:a16="http://schemas.microsoft.com/office/drawing/2014/main" id="{C4CA5C9C-91D5-44B1-A82A-A49732B4691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226270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572D0301-10F1-41B4-BEF8-C53FA4D66214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3849262" y="3669060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7ADEB263-F204-4A78-A5E0-7361EFE0B921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3739214" y="3796721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8" name="Picture Placeholder 10">
            <a:extLst>
              <a:ext uri="{FF2B5EF4-FFF2-40B4-BE49-F238E27FC236}">
                <a16:creationId xmlns:a16="http://schemas.microsoft.com/office/drawing/2014/main" id="{4EBC7D6F-397D-4C5A-AA62-F683F88531A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716934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buNone/>
              <a:defRPr sz="90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E767B9DE-7410-43CC-90CF-52D67EF03D48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339926" y="3669060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103678F5-B025-46E2-BD45-E77861487165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6217963" y="3796721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92E6B581-A522-4758-A9A4-8B9C7B860CF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136814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E13DFE1F-4534-4828-990E-B052F51FC65C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8759806" y="3654378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7E3F385B-4DD9-4F3C-A02B-179B9FA61292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634432" y="3782039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5" name="Picture Placeholder 10">
            <a:extLst>
              <a:ext uri="{FF2B5EF4-FFF2-40B4-BE49-F238E27FC236}">
                <a16:creationId xmlns:a16="http://schemas.microsoft.com/office/drawing/2014/main" id="{1EBAEB1D-A7F9-4F90-B642-4277D3802BAB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1877176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4" name="Text Placeholder 2">
            <a:extLst>
              <a:ext uri="{FF2B5EF4-FFF2-40B4-BE49-F238E27FC236}">
                <a16:creationId xmlns:a16="http://schemas.microsoft.com/office/drawing/2014/main" id="{22930C5B-603C-494E-A467-8B394D01D406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1500168" y="5513214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2" name="Text Placeholder 2">
            <a:extLst>
              <a:ext uri="{FF2B5EF4-FFF2-40B4-BE49-F238E27FC236}">
                <a16:creationId xmlns:a16="http://schemas.microsoft.com/office/drawing/2014/main" id="{540C455F-A23B-493F-B95E-AB485D91DA6A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1390120" y="5640875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6" name="Picture Placeholder 10">
            <a:extLst>
              <a:ext uri="{FF2B5EF4-FFF2-40B4-BE49-F238E27FC236}">
                <a16:creationId xmlns:a16="http://schemas.microsoft.com/office/drawing/2014/main" id="{9461A69E-14C8-4325-89AF-D4257C1C05BA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226270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9" name="Text Placeholder 2">
            <a:extLst>
              <a:ext uri="{FF2B5EF4-FFF2-40B4-BE49-F238E27FC236}">
                <a16:creationId xmlns:a16="http://schemas.microsoft.com/office/drawing/2014/main" id="{6D1C374C-DAF7-40EF-B279-4EC7A2AFE6A2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3849262" y="5527896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3" name="Text Placeholder 2">
            <a:extLst>
              <a:ext uri="{FF2B5EF4-FFF2-40B4-BE49-F238E27FC236}">
                <a16:creationId xmlns:a16="http://schemas.microsoft.com/office/drawing/2014/main" id="{421FF438-E4E8-4643-BCB3-4A1C12429042}"/>
              </a:ext>
            </a:extLst>
          </p:cNvPr>
          <p:cNvSpPr>
            <a:spLocks noGrp="1"/>
          </p:cNvSpPr>
          <p:nvPr>
            <p:ph type="body" idx="34" hasCustomPrompt="1"/>
          </p:nvPr>
        </p:nvSpPr>
        <p:spPr>
          <a:xfrm>
            <a:off x="3739214" y="5655557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7" name="Picture Placeholder 10">
            <a:extLst>
              <a:ext uri="{FF2B5EF4-FFF2-40B4-BE49-F238E27FC236}">
                <a16:creationId xmlns:a16="http://schemas.microsoft.com/office/drawing/2014/main" id="{0FB38616-82FB-4DAD-A82E-3777ACB41148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6716934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buNone/>
              <a:defRPr sz="90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0" name="Text Placeholder 2">
            <a:extLst>
              <a:ext uri="{FF2B5EF4-FFF2-40B4-BE49-F238E27FC236}">
                <a16:creationId xmlns:a16="http://schemas.microsoft.com/office/drawing/2014/main" id="{D4FEDD19-A7BA-45BB-93A0-F1E896C9F26D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6339926" y="5527896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4" name="Text Placeholder 2">
            <a:extLst>
              <a:ext uri="{FF2B5EF4-FFF2-40B4-BE49-F238E27FC236}">
                <a16:creationId xmlns:a16="http://schemas.microsoft.com/office/drawing/2014/main" id="{A12F0175-7AEE-46B1-9590-D4A427680DC7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6229878" y="5655557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8" name="Picture Placeholder 10">
            <a:extLst>
              <a:ext uri="{FF2B5EF4-FFF2-40B4-BE49-F238E27FC236}">
                <a16:creationId xmlns:a16="http://schemas.microsoft.com/office/drawing/2014/main" id="{622ED9F4-EB9B-4588-8501-BFECB846EE73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9136814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1" name="Text Placeholder 2">
            <a:extLst>
              <a:ext uri="{FF2B5EF4-FFF2-40B4-BE49-F238E27FC236}">
                <a16:creationId xmlns:a16="http://schemas.microsoft.com/office/drawing/2014/main" id="{5026D39F-46AB-4680-9A52-F367344A3531}"/>
              </a:ext>
            </a:extLst>
          </p:cNvPr>
          <p:cNvSpPr>
            <a:spLocks noGrp="1"/>
          </p:cNvSpPr>
          <p:nvPr>
            <p:ph type="body" idx="32" hasCustomPrompt="1"/>
          </p:nvPr>
        </p:nvSpPr>
        <p:spPr>
          <a:xfrm>
            <a:off x="8759806" y="5513214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5" name="Text Placeholder 2">
            <a:extLst>
              <a:ext uri="{FF2B5EF4-FFF2-40B4-BE49-F238E27FC236}">
                <a16:creationId xmlns:a16="http://schemas.microsoft.com/office/drawing/2014/main" id="{04E11FE2-6320-4E8C-A5B3-8104AF329ADA}"/>
              </a:ext>
            </a:extLst>
          </p:cNvPr>
          <p:cNvSpPr>
            <a:spLocks noGrp="1"/>
          </p:cNvSpPr>
          <p:nvPr>
            <p:ph type="body" idx="36" hasCustomPrompt="1"/>
          </p:nvPr>
        </p:nvSpPr>
        <p:spPr>
          <a:xfrm>
            <a:off x="8634432" y="5640875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B0DFD584-E5CF-41EF-B51E-679CE22DDF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473953"/>
            <a:ext cx="2057400" cy="1647825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E5C02DDF-25A6-42C7-9525-F279CE2095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049000" y="5180889"/>
            <a:ext cx="11430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0955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nd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63D7850-C2A6-43CE-BBE4-8E81A0A59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1238250" cy="1328057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BAD3E03-2E3B-440C-9105-6F9D33006D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3790950" cy="89217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9EE98D-9541-4F21-8952-3026DEF75EC4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1075447" y="2118642"/>
            <a:ext cx="1856232" cy="1664208"/>
          </a:xfrm>
        </p:spPr>
        <p:txBody>
          <a:bodyPr anchor="t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8200" y="3788813"/>
            <a:ext cx="2330726" cy="804859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E43D2F47-FAF2-42C2-967D-251DD4B940D7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838200" y="4464810"/>
            <a:ext cx="2330726" cy="438505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5120722"/>
            <a:ext cx="2330726" cy="853167"/>
          </a:xfrm>
        </p:spPr>
        <p:txBody>
          <a:bodyPr lIns="0" r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Content Placeholder 10">
            <a:extLst>
              <a:ext uri="{FF2B5EF4-FFF2-40B4-BE49-F238E27FC236}">
                <a16:creationId xmlns:a16="http://schemas.microsoft.com/office/drawing/2014/main" id="{AB843230-A4E3-4E21-AA93-998E28EB9018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3811391" y="2118642"/>
            <a:ext cx="1856232" cy="1664208"/>
          </a:xfrm>
        </p:spPr>
        <p:txBody>
          <a:bodyPr anchor="t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3562665" y="3788813"/>
            <a:ext cx="2342205" cy="804859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3322C250-87FC-4F14-A42C-FFDA120D0D6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562665" y="4464810"/>
            <a:ext cx="2342205" cy="438505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562665" y="5120722"/>
            <a:ext cx="2342205" cy="853167"/>
          </a:xfrm>
        </p:spPr>
        <p:txBody>
          <a:bodyPr lIns="0" r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Content Placeholder 10">
            <a:extLst>
              <a:ext uri="{FF2B5EF4-FFF2-40B4-BE49-F238E27FC236}">
                <a16:creationId xmlns:a16="http://schemas.microsoft.com/office/drawing/2014/main" id="{3AE0369E-A275-4E5A-AE0F-B1F9A54DEDFC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6524377" y="2118642"/>
            <a:ext cx="1856232" cy="1664208"/>
          </a:xfrm>
        </p:spPr>
        <p:txBody>
          <a:bodyPr anchor="t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1F60A771-8BBC-4565-AB09-402DA7CB278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298609" y="3788813"/>
            <a:ext cx="2330726" cy="804859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D3C675D6-83FA-4036-B516-098EDCAF2506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298609" y="4464810"/>
            <a:ext cx="2330726" cy="438505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298609" y="5120722"/>
            <a:ext cx="2330726" cy="853167"/>
          </a:xfrm>
        </p:spPr>
        <p:txBody>
          <a:bodyPr lIns="0" r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Content Placeholder 10">
            <a:extLst>
              <a:ext uri="{FF2B5EF4-FFF2-40B4-BE49-F238E27FC236}">
                <a16:creationId xmlns:a16="http://schemas.microsoft.com/office/drawing/2014/main" id="{CCA3A81E-171B-4946-B8BA-B2F406CF0939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9260321" y="2118642"/>
            <a:ext cx="1856232" cy="1664208"/>
          </a:xfrm>
        </p:spPr>
        <p:txBody>
          <a:bodyPr anchor="t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84A1E92D-A5BF-4268-BFF3-1418A1F03589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9023074" y="3788457"/>
            <a:ext cx="2330726" cy="804859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B6439AAC-8A96-4015-8A87-ED8DF7027B60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9023074" y="4464454"/>
            <a:ext cx="2330726" cy="438505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492F9083-A886-4EEB-94D6-1FAE6DC33000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9023074" y="5120366"/>
            <a:ext cx="2330726" cy="853167"/>
          </a:xfrm>
        </p:spPr>
        <p:txBody>
          <a:bodyPr lIns="0" r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6963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D514C6BF-376E-43E8-881D-2E76742699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8301" r="28341" b="23071"/>
          <a:stretch/>
        </p:blipFill>
        <p:spPr>
          <a:xfrm>
            <a:off x="5488815" y="0"/>
            <a:ext cx="6703185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F0A9B92-C2D0-466A-A680-A35832C452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33499" y="1020445"/>
            <a:ext cx="3171825" cy="1325563"/>
          </a:xfrm>
        </p:spPr>
        <p:txBody>
          <a:bodyPr anchor="b">
            <a:normAutofit/>
          </a:bodyPr>
          <a:lstStyle>
            <a:lvl1pPr>
              <a:defRPr sz="280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A41CE6-5A88-4C5C-B2A4-6A5D2153B1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3499" y="2924175"/>
            <a:ext cx="3171825" cy="2519363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1pPr>
            <a:lvl2pPr marL="45720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2pPr>
            <a:lvl3pPr marL="91440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3pPr>
            <a:lvl4pPr marL="137160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4pPr>
            <a:lvl5pPr marL="182880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9F5093-3C53-4152-B8FE-0522E07952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33500" y="6356350"/>
            <a:ext cx="985157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27F11D-8AF8-44D6-A48B-D8C7779B8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9886" y="6356349"/>
            <a:ext cx="2482842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8C0879-6B0F-4AF6-A997-EC61DA896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536305" y="6356350"/>
            <a:ext cx="987552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2703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76875" y="1671639"/>
            <a:ext cx="5111750" cy="1204912"/>
          </a:xfrm>
        </p:spPr>
        <p:txBody>
          <a:bodyPr anchor="b">
            <a:normAutofit/>
          </a:bodyPr>
          <a:lstStyle>
            <a:lvl1pPr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FD4279-EA62-4397-878A-73F4948DB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76875" y="3682546"/>
            <a:ext cx="5111750" cy="1525588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87F08D6-2CA7-4A5A-BE34-07113DCA535D}"/>
              </a:ext>
            </a:extLst>
          </p:cNvPr>
          <p:cNvCxnSpPr>
            <a:cxnSpLocks/>
          </p:cNvCxnSpPr>
          <p:nvPr/>
        </p:nvCxnSpPr>
        <p:spPr>
          <a:xfrm flipH="1" flipV="1">
            <a:off x="0" y="876300"/>
            <a:ext cx="4762500" cy="16287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768C87F-B9C3-4DFF-8454-F3F52CE4346B}"/>
              </a:ext>
            </a:extLst>
          </p:cNvPr>
          <p:cNvCxnSpPr>
            <a:cxnSpLocks/>
          </p:cNvCxnSpPr>
          <p:nvPr/>
        </p:nvCxnSpPr>
        <p:spPr>
          <a:xfrm flipH="1" flipV="1">
            <a:off x="2638425" y="0"/>
            <a:ext cx="2124076" cy="51863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Date Placeholder 6">
            <a:extLst>
              <a:ext uri="{FF2B5EF4-FFF2-40B4-BE49-F238E27FC236}">
                <a16:creationId xmlns:a16="http://schemas.microsoft.com/office/drawing/2014/main" id="{71F34533-9677-48AF-9374-976825F4BB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22" name="Footer Placeholder 7">
            <a:extLst>
              <a:ext uri="{FF2B5EF4-FFF2-40B4-BE49-F238E27FC236}">
                <a16:creationId xmlns:a16="http://schemas.microsoft.com/office/drawing/2014/main" id="{4FAB8A26-B99E-4F96-8327-A932A14F2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24" name="Slide Number Placeholder 8">
            <a:extLst>
              <a:ext uri="{FF2B5EF4-FFF2-40B4-BE49-F238E27FC236}">
                <a16:creationId xmlns:a16="http://schemas.microsoft.com/office/drawing/2014/main" id="{EB0962D2-BCC3-48AB-A769-2A7327D29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63167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0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losing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67200" y="1615736"/>
            <a:ext cx="4179570" cy="1524735"/>
          </a:xfrm>
        </p:spPr>
        <p:txBody>
          <a:bodyPr anchor="b">
            <a:noAutofit/>
          </a:bodyPr>
          <a:lstStyle>
            <a:lvl1pPr algn="l">
              <a:defRPr sz="320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67200" y="3238103"/>
            <a:ext cx="4179570" cy="2004161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buNone/>
              <a:defRPr sz="1400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ED3361C9-310A-4255-A94E-B77588962D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3176938" cy="6858000"/>
          </a:xfrm>
          <a:prstGeom prst="rect">
            <a:avLst/>
          </a:prstGeom>
        </p:spPr>
      </p:pic>
      <p:sp>
        <p:nvSpPr>
          <p:cNvPr id="9" name="Date Placeholder 6">
            <a:extLst>
              <a:ext uri="{FF2B5EF4-FFF2-40B4-BE49-F238E27FC236}">
                <a16:creationId xmlns:a16="http://schemas.microsoft.com/office/drawing/2014/main" id="{BF358517-D7B7-40D0-A9D0-B650C80898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67200" y="6356350"/>
            <a:ext cx="1774371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6026D44C-0B39-4DE1-A0FC-5615DDAAE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79721" y="6356350"/>
            <a:ext cx="2661557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0F8222B4-B618-42C4-8BDB-D2E4DF2F2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79428" y="6356350"/>
            <a:ext cx="1774371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55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raphic 10">
            <a:extLst>
              <a:ext uri="{FF2B5EF4-FFF2-40B4-BE49-F238E27FC236}">
                <a16:creationId xmlns:a16="http://schemas.microsoft.com/office/drawing/2014/main" id="{9D2AF524-D4B4-4A3A-9CE4-EDAFE1D5A3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113884" y="0"/>
            <a:ext cx="10078116" cy="6858000"/>
          </a:xfrm>
          <a:custGeom>
            <a:avLst/>
            <a:gdLst>
              <a:gd name="connsiteX0" fmla="*/ 3793236 w 10078116"/>
              <a:gd name="connsiteY0" fmla="*/ 6858000 h 6858000"/>
              <a:gd name="connsiteX1" fmla="*/ 0 w 10078116"/>
              <a:gd name="connsiteY1" fmla="*/ 0 h 6858000"/>
              <a:gd name="connsiteX2" fmla="*/ 10078116 w 10078116"/>
              <a:gd name="connsiteY2" fmla="*/ 0 h 6858000"/>
              <a:gd name="connsiteX3" fmla="*/ 10078116 w 1007811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78116" h="6858000">
                <a:moveTo>
                  <a:pt x="3793236" y="6858000"/>
                </a:moveTo>
                <a:lnTo>
                  <a:pt x="0" y="0"/>
                </a:lnTo>
                <a:lnTo>
                  <a:pt x="10078116" y="0"/>
                </a:lnTo>
                <a:lnTo>
                  <a:pt x="10078116" y="6858000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3987A5-99A6-4B33-BAAF-5315963538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509419"/>
            <a:ext cx="4082142" cy="585788"/>
          </a:xfrm>
        </p:spPr>
        <p:txBody>
          <a:bodyPr>
            <a:normAutofit/>
          </a:bodyPr>
          <a:lstStyle>
            <a:lvl1pPr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BABF6CA-407C-4BF0-8234-1321A676E7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8318" y="1481138"/>
            <a:ext cx="2141764" cy="514350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all" spc="150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76D8129B-5B68-421C-968C-3663C86EFC7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4375" y="2557463"/>
            <a:ext cx="2141764" cy="514350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all" spc="15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6C741DCA-8EBD-44F5-9D38-E938A628ADC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20800" y="3633788"/>
            <a:ext cx="2141764" cy="514350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all" spc="15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5C43C6B1-A1BD-4A90-8B4B-F361C1BEDD2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905000" y="4710114"/>
            <a:ext cx="2141764" cy="514350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all" spc="15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15">
            <a:extLst>
              <a:ext uri="{FF2B5EF4-FFF2-40B4-BE49-F238E27FC236}">
                <a16:creationId xmlns:a16="http://schemas.microsoft.com/office/drawing/2014/main" id="{0C66E1BD-33F0-4B94-BF94-CD4698F85C3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01535" y="1594478"/>
            <a:ext cx="5539095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35" name="Text Placeholder 15">
            <a:extLst>
              <a:ext uri="{FF2B5EF4-FFF2-40B4-BE49-F238E27FC236}">
                <a16:creationId xmlns:a16="http://schemas.microsoft.com/office/drawing/2014/main" id="{2D4661B1-6559-407A-9AEC-A46A0570AE8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86028" y="2673328"/>
            <a:ext cx="5539095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36" name="Text Placeholder 15">
            <a:extLst>
              <a:ext uri="{FF2B5EF4-FFF2-40B4-BE49-F238E27FC236}">
                <a16:creationId xmlns:a16="http://schemas.microsoft.com/office/drawing/2014/main" id="{DCC983F7-6A25-42C0-811C-EA32138C5B8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576937" y="3755394"/>
            <a:ext cx="5539095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37" name="Text Placeholder 15">
            <a:extLst>
              <a:ext uri="{FF2B5EF4-FFF2-40B4-BE49-F238E27FC236}">
                <a16:creationId xmlns:a16="http://schemas.microsoft.com/office/drawing/2014/main" id="{E83DA0EB-27DD-416A-8DA5-4AFDC8587E5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75279" y="4824430"/>
            <a:ext cx="5539095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3795F91-C721-4363-956D-756673AE7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353515" y="5023933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AC14461-E27D-413D-B31A-47B74646AF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759917" y="3948451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D6AEA4C-7710-4829-BA87-8DD77F1593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173453" y="2872686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9BD473E-6203-491C-87AC-54AC0AB233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586263" y="1796083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4DC36F-5D3E-439D-80B5-32633FC34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710A8A-CEC9-4787-A745-C28DD965F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75279" y="6356350"/>
            <a:ext cx="1808712" cy="365125"/>
          </a:xfrm>
        </p:spPr>
        <p:txBody>
          <a:bodyPr/>
          <a:lstStyle>
            <a:lvl1pPr>
              <a:defRPr sz="900"/>
            </a:lvl1pPr>
          </a:lstStyle>
          <a:p>
            <a:pPr algn="l"/>
            <a:r>
              <a:rPr lang="en-US" dirty="0"/>
              <a:t>Pitch Deck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62BD04-8F01-472A-9456-4702A2218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10874" y="6356350"/>
            <a:ext cx="542925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2812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 Colum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42ACEF30-0520-40B3-A1F1-F3D2530563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85900" y="2563123"/>
            <a:ext cx="4031945" cy="365125"/>
          </a:xfrm>
        </p:spPr>
        <p:txBody>
          <a:bodyPr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85664" y="3070348"/>
            <a:ext cx="4031030" cy="105730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1" name="Text Placeholder 15">
            <a:extLst>
              <a:ext uri="{FF2B5EF4-FFF2-40B4-BE49-F238E27FC236}">
                <a16:creationId xmlns:a16="http://schemas.microsoft.com/office/drawing/2014/main" id="{87DD41A9-B6B3-48D9-A3A6-831B39C9158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73004" y="2563123"/>
            <a:ext cx="4031945" cy="365125"/>
          </a:xfrm>
        </p:spPr>
        <p:txBody>
          <a:bodyPr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ADD SUBTITLE</a:t>
            </a:r>
          </a:p>
        </p:txBody>
      </p:sp>
      <p:sp>
        <p:nvSpPr>
          <p:cNvPr id="32" name="Text Placeholder 18">
            <a:extLst>
              <a:ext uri="{FF2B5EF4-FFF2-40B4-BE49-F238E27FC236}">
                <a16:creationId xmlns:a16="http://schemas.microsoft.com/office/drawing/2014/main" id="{FB791E68-EDF5-4CC2-8774-A27AEF1D25E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73143" y="3070348"/>
            <a:ext cx="4031030" cy="105730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3" name="Text Placeholder 15">
            <a:extLst>
              <a:ext uri="{FF2B5EF4-FFF2-40B4-BE49-F238E27FC236}">
                <a16:creationId xmlns:a16="http://schemas.microsoft.com/office/drawing/2014/main" id="{AA224F82-7E0C-4EBF-97D3-132481DBCDA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485899" y="4319431"/>
            <a:ext cx="4031945" cy="365125"/>
          </a:xfrm>
        </p:spPr>
        <p:txBody>
          <a:bodyPr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ADD SUBTITLE</a:t>
            </a:r>
          </a:p>
        </p:txBody>
      </p:sp>
      <p:sp>
        <p:nvSpPr>
          <p:cNvPr id="34" name="Text Placeholder 18">
            <a:extLst>
              <a:ext uri="{FF2B5EF4-FFF2-40B4-BE49-F238E27FC236}">
                <a16:creationId xmlns:a16="http://schemas.microsoft.com/office/drawing/2014/main" id="{699D24C6-4AFB-4222-8E0C-4D11CD9C0FF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486412" y="4826656"/>
            <a:ext cx="4031030" cy="105730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3B05E19C-DF33-4515-AC52-F95850810EC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672630" y="4319431"/>
            <a:ext cx="4031945" cy="365125"/>
          </a:xfrm>
        </p:spPr>
        <p:txBody>
          <a:bodyPr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ADD SUBTITLE</a:t>
            </a:r>
          </a:p>
        </p:txBody>
      </p:sp>
      <p:sp>
        <p:nvSpPr>
          <p:cNvPr id="13" name="Text Placeholder 18">
            <a:extLst>
              <a:ext uri="{FF2B5EF4-FFF2-40B4-BE49-F238E27FC236}">
                <a16:creationId xmlns:a16="http://schemas.microsoft.com/office/drawing/2014/main" id="{C0EBC62D-442C-45D3-B66B-C6578FBB337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673143" y="4826656"/>
            <a:ext cx="4031030" cy="105730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 dirty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298DCF7-7DC1-4618-8133-F63847B0AF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688388" y="0"/>
            <a:ext cx="3503612" cy="2352957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53A6567-233D-4A3B-B52B-DE7E5E35A1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720943" y="0"/>
            <a:ext cx="2471057" cy="2699032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1487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 Colu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42ACEF30-0520-40B3-A1F1-F3D2530563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08760" y="4156405"/>
            <a:ext cx="3139440" cy="1325563"/>
          </a:xfrm>
        </p:spPr>
        <p:txBody>
          <a:bodyPr anchor="b">
            <a:normAutofit/>
          </a:bodyPr>
          <a:lstStyle>
            <a:lvl1pPr algn="l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1530635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1860060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07D6A00C-D56B-4E8B-B992-7DA51D3C726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2630431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8" name="Text Placeholder 18">
            <a:extLst>
              <a:ext uri="{FF2B5EF4-FFF2-40B4-BE49-F238E27FC236}">
                <a16:creationId xmlns:a16="http://schemas.microsoft.com/office/drawing/2014/main" id="{DA90DA32-7E6A-4713-BDC9-73910E2A0E6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2959856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D7E57261-C874-4DFD-AF7D-F9EC50B3BFD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3730227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843F77CE-098F-4777-8C30-5CEE7954D14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059652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3" name="Text Placeholder 15">
            <a:extLst>
              <a:ext uri="{FF2B5EF4-FFF2-40B4-BE49-F238E27FC236}">
                <a16:creationId xmlns:a16="http://schemas.microsoft.com/office/drawing/2014/main" id="{4CAE269A-B6AB-42A6-9575-6057FA25A29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920106" y="4830024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4" name="Text Placeholder 18">
            <a:extLst>
              <a:ext uri="{FF2B5EF4-FFF2-40B4-BE49-F238E27FC236}">
                <a16:creationId xmlns:a16="http://schemas.microsoft.com/office/drawing/2014/main" id="{46866A49-A3A8-4869-961C-EB41F6BC784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919680" y="5159449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5919680" y="6356350"/>
            <a:ext cx="947516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161955" y="6356350"/>
            <a:ext cx="3243942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700656" y="6356350"/>
            <a:ext cx="653143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6D8D9106-8780-461D-9091-E074B0A3C9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434" t="20278" b="22673"/>
          <a:stretch/>
        </p:blipFill>
        <p:spPr>
          <a:xfrm>
            <a:off x="-4696" y="-1"/>
            <a:ext cx="4896735" cy="4385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950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3 Colu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42ACEF30-0520-40B3-A1F1-F3D2530563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-8728"/>
            <a:ext cx="12192000" cy="1325563"/>
          </a:xfrm>
        </p:spPr>
        <p:txBody>
          <a:bodyPr anchor="b"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Exercise #1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1530635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1860060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07D6A00C-D56B-4E8B-B992-7DA51D3C726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2630431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8" name="Text Placeholder 18">
            <a:extLst>
              <a:ext uri="{FF2B5EF4-FFF2-40B4-BE49-F238E27FC236}">
                <a16:creationId xmlns:a16="http://schemas.microsoft.com/office/drawing/2014/main" id="{DA90DA32-7E6A-4713-BDC9-73910E2A0E6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2959856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D7E57261-C874-4DFD-AF7D-F9EC50B3BFD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3730227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843F77CE-098F-4777-8C30-5CEE7954D14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059652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3" name="Text Placeholder 15">
            <a:extLst>
              <a:ext uri="{FF2B5EF4-FFF2-40B4-BE49-F238E27FC236}">
                <a16:creationId xmlns:a16="http://schemas.microsoft.com/office/drawing/2014/main" id="{4CAE269A-B6AB-42A6-9575-6057FA25A29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920106" y="4830024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4" name="Text Placeholder 18">
            <a:extLst>
              <a:ext uri="{FF2B5EF4-FFF2-40B4-BE49-F238E27FC236}">
                <a16:creationId xmlns:a16="http://schemas.microsoft.com/office/drawing/2014/main" id="{46866A49-A3A8-4869-961C-EB41F6BC784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919680" y="5159449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5919680" y="6356350"/>
            <a:ext cx="947516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161955" y="6356350"/>
            <a:ext cx="3243942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700656" y="6356350"/>
            <a:ext cx="653143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6880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roduc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62075" y="1671639"/>
            <a:ext cx="5111750" cy="1204912"/>
          </a:xfrm>
        </p:spPr>
        <p:txBody>
          <a:bodyPr anchor="b"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FD4279-EA62-4397-878A-73F4948DB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62075" y="3660774"/>
            <a:ext cx="5111750" cy="152558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9FBD260-5143-4B12-B9F8-33E48D548909}"/>
              </a:ext>
            </a:extLst>
          </p:cNvPr>
          <p:cNvCxnSpPr/>
          <p:nvPr/>
        </p:nvCxnSpPr>
        <p:spPr>
          <a:xfrm>
            <a:off x="9096375" y="1497012"/>
            <a:ext cx="30956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87F08D6-2CA7-4A5A-BE34-07113DCA535D}"/>
              </a:ext>
            </a:extLst>
          </p:cNvPr>
          <p:cNvCxnSpPr/>
          <p:nvPr/>
        </p:nvCxnSpPr>
        <p:spPr>
          <a:xfrm flipH="1">
            <a:off x="6953250" y="-25401"/>
            <a:ext cx="3790950" cy="690245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Date Placeholder 6">
            <a:extLst>
              <a:ext uri="{FF2B5EF4-FFF2-40B4-BE49-F238E27FC236}">
                <a16:creationId xmlns:a16="http://schemas.microsoft.com/office/drawing/2014/main" id="{70146B66-4F07-44BE-8AAB-48EA5170DA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3A927BE5-2F4C-4EBD-9093-C4ED6E302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24463" y="6356350"/>
            <a:ext cx="1743075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C4C1336B-CF5E-42FF-80E8-7D33A2D64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327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91350" y="2571235"/>
            <a:ext cx="4179570" cy="1715531"/>
          </a:xfrm>
        </p:spPr>
        <p:txBody>
          <a:bodyPr anchor="ctr">
            <a:noAutofit/>
          </a:bodyPr>
          <a:lstStyle>
            <a:lvl1pPr algn="l">
              <a:defRPr sz="360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F05D2CCB-CCFC-4A8A-ADA9-C1E4D13B96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828675"/>
            <a:ext cx="5876925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6688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AEE644D4-F9A4-4237-BD5C-4B97ABA933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558165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2FF67A8-55FA-435D-A18C-96D63D22B5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20169" y="1152771"/>
            <a:ext cx="5431971" cy="846301"/>
          </a:xfrm>
        </p:spPr>
        <p:txBody>
          <a:bodyPr anchor="t">
            <a:normAutofit/>
          </a:bodyPr>
          <a:lstStyle>
            <a:lvl1pPr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DAC7E4E-FE06-4E90-8107-6B543E5515ED}"/>
              </a:ext>
            </a:extLst>
          </p:cNvPr>
          <p:cNvCxnSpPr/>
          <p:nvPr/>
        </p:nvCxnSpPr>
        <p:spPr>
          <a:xfrm flipV="1">
            <a:off x="2209800" y="0"/>
            <a:ext cx="243840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5">
            <a:extLst>
              <a:ext uri="{FF2B5EF4-FFF2-40B4-BE49-F238E27FC236}">
                <a16:creationId xmlns:a16="http://schemas.microsoft.com/office/drawing/2014/main" id="{3864668D-D640-4ABF-BB9A-D60176660F0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2469515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2" name="Text Placeholder 18">
            <a:extLst>
              <a:ext uri="{FF2B5EF4-FFF2-40B4-BE49-F238E27FC236}">
                <a16:creationId xmlns:a16="http://schemas.microsoft.com/office/drawing/2014/main" id="{2E289D5A-B06B-43D4-A3CA-3B06C4D49F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2798940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1DCC2995-DE17-436D-82AE-6E107865CB7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3569311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4" name="Text Placeholder 18">
            <a:extLst>
              <a:ext uri="{FF2B5EF4-FFF2-40B4-BE49-F238E27FC236}">
                <a16:creationId xmlns:a16="http://schemas.microsoft.com/office/drawing/2014/main" id="{C7E70A65-1FB1-4F42-854B-8213ED73F79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3898736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45657994-DC61-4DEB-BB2B-65DFCA997AF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4669107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6" name="Text Placeholder 18">
            <a:extLst>
              <a:ext uri="{FF2B5EF4-FFF2-40B4-BE49-F238E27FC236}">
                <a16:creationId xmlns:a16="http://schemas.microsoft.com/office/drawing/2014/main" id="{18397EE2-60CD-47FD-AF8F-83A5324D9D1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998532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7" name="Date Placeholder 2">
            <a:extLst>
              <a:ext uri="{FF2B5EF4-FFF2-40B4-BE49-F238E27FC236}">
                <a16:creationId xmlns:a16="http://schemas.microsoft.com/office/drawing/2014/main" id="{1E25EFF1-65C7-4F93-8740-46885C6BEA57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5919680" y="6356350"/>
            <a:ext cx="947516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18" name="Footer Placeholder 3">
            <a:extLst>
              <a:ext uri="{FF2B5EF4-FFF2-40B4-BE49-F238E27FC236}">
                <a16:creationId xmlns:a16="http://schemas.microsoft.com/office/drawing/2014/main" id="{C16D80BF-B599-4FC0-ABD5-98777872FE5F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161955" y="6356350"/>
            <a:ext cx="3243942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19" name="Slide Number Placeholder 4">
            <a:extLst>
              <a:ext uri="{FF2B5EF4-FFF2-40B4-BE49-F238E27FC236}">
                <a16:creationId xmlns:a16="http://schemas.microsoft.com/office/drawing/2014/main" id="{F64421B1-FF90-4939-90BD-8206DE5036D0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700656" y="6356350"/>
            <a:ext cx="653143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798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F4C17E5-24ED-44BC-BA50-02EF90355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33D101-3AF0-4F06-90ED-B83615C36C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AE9FDE-AF95-49F8-A927-35A23C9E65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2E900D-8FF9-4E80-860D-89C2D3B4E4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A66A0C-1415-46A3-A1FF-BE18C70873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452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70" r:id="rId3"/>
    <p:sldLayoutId id="2147483688" r:id="rId4"/>
    <p:sldLayoutId id="2147483694" r:id="rId5"/>
    <p:sldLayoutId id="2147483701" r:id="rId6"/>
    <p:sldLayoutId id="2147483697" r:id="rId7"/>
    <p:sldLayoutId id="2147483673" r:id="rId8"/>
    <p:sldLayoutId id="2147483676" r:id="rId9"/>
    <p:sldLayoutId id="2147483672" r:id="rId10"/>
    <p:sldLayoutId id="2147483699" r:id="rId11"/>
    <p:sldLayoutId id="2147483671" r:id="rId12"/>
    <p:sldLayoutId id="2147483700" r:id="rId13"/>
    <p:sldLayoutId id="2147483679" r:id="rId14"/>
    <p:sldLayoutId id="2147483692" r:id="rId15"/>
    <p:sldLayoutId id="2147483681" r:id="rId16"/>
    <p:sldLayoutId id="2147483674" r:id="rId17"/>
    <p:sldLayoutId id="2147483675" r:id="rId18"/>
    <p:sldLayoutId id="2147483696" r:id="rId19"/>
    <p:sldLayoutId id="2147483677" r:id="rId20"/>
    <p:sldLayoutId id="2147483678" r:id="rId2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4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4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19C1FF-4CEC-9147-967D-0BDB8A1AC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4786"/>
            <a:ext cx="12192000" cy="557951"/>
          </a:xfrm>
        </p:spPr>
        <p:txBody>
          <a:bodyPr>
            <a:normAutofit/>
          </a:bodyPr>
          <a:lstStyle/>
          <a:p>
            <a:r>
              <a:rPr lang="en-US" sz="3200" b="1" dirty="0"/>
              <a:t>Exercise #21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69392F4E-CF18-2798-A0E9-113D6411105F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373FBC6E-908B-4525-4A20-17B2F2482BE9}"/>
              </a:ext>
            </a:extLst>
          </p:cNvPr>
          <p:cNvSpPr txBox="1">
            <a:spLocks/>
          </p:cNvSpPr>
          <p:nvPr/>
        </p:nvSpPr>
        <p:spPr>
          <a:xfrm>
            <a:off x="0" y="459710"/>
            <a:ext cx="12192000" cy="55795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i="1" dirty="0"/>
              <a:t>Points-To Analysis Review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2E091EF-9DC4-1B0A-87B3-766DB9DB570A}"/>
              </a:ext>
            </a:extLst>
          </p:cNvPr>
          <p:cNvCxnSpPr>
            <a:cxnSpLocks/>
          </p:cNvCxnSpPr>
          <p:nvPr/>
        </p:nvCxnSpPr>
        <p:spPr>
          <a:xfrm>
            <a:off x="363747" y="566473"/>
            <a:ext cx="11464506" cy="8594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FE1E8CEC-C565-16C4-6EA4-22057F24E1CA}"/>
              </a:ext>
            </a:extLst>
          </p:cNvPr>
          <p:cNvSpPr txBox="1">
            <a:spLocks/>
          </p:cNvSpPr>
          <p:nvPr/>
        </p:nvSpPr>
        <p:spPr>
          <a:xfrm>
            <a:off x="1198063" y="1085997"/>
            <a:ext cx="9967520" cy="54137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/>
              <a:t>Write your name and answer the following on a piece of paper</a:t>
            </a:r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B0FD66-90EC-7349-E979-709C6CC835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3721" y="1636115"/>
            <a:ext cx="10954532" cy="860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en-US" sz="2200" i="1" dirty="0">
                <a:latin typeface="Arial" panose="020B0604020202020204" pitchFamily="34" charset="0"/>
              </a:rPr>
              <a:t>D</a:t>
            </a:r>
            <a:r>
              <a:rPr kumimoji="0" lang="en-US" altLang="en-US" sz="2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raw th</a:t>
            </a:r>
            <a:r>
              <a:rPr lang="en-US" altLang="en-US" sz="2200" i="1" dirty="0">
                <a:latin typeface="Arial" panose="020B0604020202020204" pitchFamily="34" charset="0"/>
              </a:rPr>
              <a:t>e points-to relation from Andersen’s analysis on the following function</a:t>
            </a:r>
            <a:endParaRPr kumimoji="0" lang="en-US" altLang="en-US" sz="22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5EED864-E799-7B77-F17D-27AA38CB5E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8049" y="2144283"/>
            <a:ext cx="3200400" cy="298132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09C8E92-E78B-7D45-6BD3-DCFDACC59824}"/>
              </a:ext>
            </a:extLst>
          </p:cNvPr>
          <p:cNvSpPr txBox="1"/>
          <p:nvPr/>
        </p:nvSpPr>
        <p:spPr>
          <a:xfrm>
            <a:off x="4426557" y="2496295"/>
            <a:ext cx="91082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 := &amp;x</a:t>
            </a:r>
          </a:p>
          <a:p>
            <a:r>
              <a:rPr lang="en-US" dirty="0"/>
              <a:t>r := &amp;p</a:t>
            </a:r>
          </a:p>
          <a:p>
            <a:r>
              <a:rPr lang="en-US" dirty="0"/>
              <a:t>q := &amp;y</a:t>
            </a:r>
          </a:p>
          <a:p>
            <a:r>
              <a:rPr lang="en-US" dirty="0"/>
              <a:t>s := &amp;q</a:t>
            </a:r>
          </a:p>
          <a:p>
            <a:r>
              <a:rPr lang="en-US" dirty="0"/>
              <a:t>r := 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4CD0BB4-AD85-9826-AEC9-34BAD8D758E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351" r="36284"/>
          <a:stretch/>
        </p:blipFill>
        <p:spPr>
          <a:xfrm>
            <a:off x="9139881" y="2128467"/>
            <a:ext cx="2582562" cy="1972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151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10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23002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Last Time: </a:t>
            </a:r>
            <a:r>
              <a:rPr lang="en-US" sz="3400" b="1" dirty="0" err="1"/>
              <a:t>SteenGard’s</a:t>
            </a:r>
            <a:r>
              <a:rPr lang="en-US" sz="3400" b="1" dirty="0"/>
              <a:t> Algorithm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7782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Review: Last Lecture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8E6857-D984-D77F-E7C0-0C75987B74B6}"/>
              </a:ext>
            </a:extLst>
          </p:cNvPr>
          <p:cNvSpPr txBox="1">
            <a:spLocks/>
          </p:cNvSpPr>
          <p:nvPr/>
        </p:nvSpPr>
        <p:spPr>
          <a:xfrm>
            <a:off x="847894" y="1615971"/>
            <a:ext cx="5017447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In Practice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80400D-2F6E-897C-2B1F-E459780F0F6E}"/>
              </a:ext>
            </a:extLst>
          </p:cNvPr>
          <p:cNvSpPr txBox="1"/>
          <p:nvPr/>
        </p:nvSpPr>
        <p:spPr>
          <a:xfrm>
            <a:off x="847893" y="1921853"/>
            <a:ext cx="3798247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666666"/>
                </a:solidFill>
              </a:rPr>
              <a:t>Step 1</a:t>
            </a:r>
            <a:endParaRPr lang="en-US" dirty="0">
              <a:solidFill>
                <a:srgbClr val="666666"/>
              </a:solidFill>
            </a:endParaRPr>
          </a:p>
          <a:p>
            <a:r>
              <a:rPr lang="en-US" dirty="0">
                <a:solidFill>
                  <a:srgbClr val="666666"/>
                </a:solidFill>
              </a:rPr>
              <a:t>List pointer-related operations</a:t>
            </a:r>
          </a:p>
          <a:p>
            <a:r>
              <a:rPr lang="en-US" b="1" dirty="0">
                <a:solidFill>
                  <a:srgbClr val="666666"/>
                </a:solidFill>
              </a:rPr>
              <a:t>Step 2</a:t>
            </a:r>
            <a:endParaRPr lang="en-US" dirty="0">
              <a:solidFill>
                <a:srgbClr val="666666"/>
              </a:solidFill>
            </a:endParaRPr>
          </a:p>
          <a:p>
            <a:r>
              <a:rPr lang="en-US" dirty="0">
                <a:solidFill>
                  <a:srgbClr val="666666"/>
                </a:solidFill>
              </a:rPr>
              <a:t>Induce set of equality constraints</a:t>
            </a:r>
          </a:p>
          <a:p>
            <a:r>
              <a:rPr lang="en-US" b="1" dirty="0">
                <a:solidFill>
                  <a:srgbClr val="666666"/>
                </a:solidFill>
              </a:rPr>
              <a:t>Step 3</a:t>
            </a:r>
            <a:endParaRPr lang="en-US" dirty="0">
              <a:solidFill>
                <a:srgbClr val="666666"/>
              </a:solidFill>
            </a:endParaRPr>
          </a:p>
          <a:p>
            <a:r>
              <a:rPr lang="en-US" dirty="0">
                <a:solidFill>
                  <a:srgbClr val="666666"/>
                </a:solidFill>
              </a:rPr>
              <a:t>Solve system of constraints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7A2ADD4E-DA97-212A-8488-12AE71A91A6E}"/>
              </a:ext>
            </a:extLst>
          </p:cNvPr>
          <p:cNvSpPr txBox="1">
            <a:spLocks/>
          </p:cNvSpPr>
          <p:nvPr/>
        </p:nvSpPr>
        <p:spPr>
          <a:xfrm>
            <a:off x="847893" y="3641432"/>
            <a:ext cx="5017447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Reachability formulation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9FD71D3-3E45-3212-E941-C6865423D9E2}"/>
              </a:ext>
            </a:extLst>
          </p:cNvPr>
          <p:cNvSpPr txBox="1"/>
          <p:nvPr/>
        </p:nvSpPr>
        <p:spPr>
          <a:xfrm>
            <a:off x="847892" y="3984331"/>
            <a:ext cx="3798247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666666"/>
                </a:solidFill>
              </a:rPr>
              <a:t>Step 1</a:t>
            </a:r>
            <a:endParaRPr lang="en-US" dirty="0">
              <a:solidFill>
                <a:srgbClr val="666666"/>
              </a:solidFill>
            </a:endParaRPr>
          </a:p>
          <a:p>
            <a:r>
              <a:rPr lang="en-US" dirty="0">
                <a:solidFill>
                  <a:srgbClr val="666666"/>
                </a:solidFill>
              </a:rPr>
              <a:t>List pointer-related operations</a:t>
            </a:r>
          </a:p>
          <a:p>
            <a:r>
              <a:rPr lang="en-US" b="1" dirty="0">
                <a:solidFill>
                  <a:srgbClr val="666666"/>
                </a:solidFill>
              </a:rPr>
              <a:t>Step 2</a:t>
            </a:r>
            <a:endParaRPr lang="en-US" dirty="0">
              <a:solidFill>
                <a:srgbClr val="666666"/>
              </a:solidFill>
            </a:endParaRPr>
          </a:p>
          <a:p>
            <a:r>
              <a:rPr lang="en-US" dirty="0">
                <a:solidFill>
                  <a:srgbClr val="666666"/>
                </a:solidFill>
              </a:rPr>
              <a:t>Saturate 1-out points-to graph</a:t>
            </a:r>
          </a:p>
          <a:p>
            <a:r>
              <a:rPr lang="en-US" b="1" dirty="0">
                <a:solidFill>
                  <a:srgbClr val="666666"/>
                </a:solidFill>
              </a:rPr>
              <a:t>Step 3</a:t>
            </a:r>
            <a:endParaRPr lang="en-US" dirty="0">
              <a:solidFill>
                <a:srgbClr val="666666"/>
              </a:solidFill>
            </a:endParaRPr>
          </a:p>
          <a:p>
            <a:r>
              <a:rPr lang="en-US" dirty="0">
                <a:solidFill>
                  <a:srgbClr val="666666"/>
                </a:solidFill>
              </a:rPr>
              <a:t>Compute node reachability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A51C7022-BB48-5371-D8F1-55F65150060F}"/>
              </a:ext>
            </a:extLst>
          </p:cNvPr>
          <p:cNvGrpSpPr/>
          <p:nvPr/>
        </p:nvGrpSpPr>
        <p:grpSpPr>
          <a:xfrm>
            <a:off x="6261250" y="5928360"/>
            <a:ext cx="3851306" cy="720371"/>
            <a:chOff x="6141183" y="5928360"/>
            <a:chExt cx="3851306" cy="720371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4E52A563-B08D-D46E-DFD1-AE48962BD914}"/>
                </a:ext>
              </a:extLst>
            </p:cNvPr>
            <p:cNvSpPr/>
            <p:nvPr/>
          </p:nvSpPr>
          <p:spPr>
            <a:xfrm>
              <a:off x="8221617" y="5928360"/>
              <a:ext cx="720644" cy="71628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 err="1">
                  <a:solidFill>
                    <a:schemeClr val="tx1"/>
                  </a:solidFill>
                </a:rPr>
                <a:t>a,b,c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A0D4BDEB-B2D5-E9D1-951C-5D3C50BF4F13}"/>
                </a:ext>
              </a:extLst>
            </p:cNvPr>
            <p:cNvCxnSpPr>
              <a:cxnSpLocks/>
              <a:stCxn id="12" idx="6"/>
              <a:endCxn id="10" idx="2"/>
            </p:cNvCxnSpPr>
            <p:nvPr/>
          </p:nvCxnSpPr>
          <p:spPr>
            <a:xfrm flipV="1">
              <a:off x="7912055" y="6286500"/>
              <a:ext cx="309562" cy="1764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BF3999C-4E9A-A6D7-FCA8-C733961F1F22}"/>
                </a:ext>
              </a:extLst>
            </p:cNvPr>
            <p:cNvSpPr/>
            <p:nvPr/>
          </p:nvSpPr>
          <p:spPr>
            <a:xfrm>
              <a:off x="7191411" y="5930124"/>
              <a:ext cx="720644" cy="71628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 err="1">
                  <a:solidFill>
                    <a:schemeClr val="tx1"/>
                  </a:solidFill>
                </a:rPr>
                <a:t>p,q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DBC9B179-9200-520E-D4EA-94FC35D9AD42}"/>
                </a:ext>
              </a:extLst>
            </p:cNvPr>
            <p:cNvSpPr/>
            <p:nvPr/>
          </p:nvSpPr>
          <p:spPr>
            <a:xfrm>
              <a:off x="6141183" y="5932451"/>
              <a:ext cx="720644" cy="71628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m</a:t>
              </a: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B17A02BB-7C2C-DCFB-3D10-7F28090A593D}"/>
                </a:ext>
              </a:extLst>
            </p:cNvPr>
            <p:cNvCxnSpPr>
              <a:cxnSpLocks/>
              <a:stCxn id="13" idx="6"/>
              <a:endCxn id="12" idx="2"/>
            </p:cNvCxnSpPr>
            <p:nvPr/>
          </p:nvCxnSpPr>
          <p:spPr>
            <a:xfrm flipV="1">
              <a:off x="6861827" y="6288264"/>
              <a:ext cx="329584" cy="2327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ECA6ED71-2A62-3E45-BB63-B149A4E7894B}"/>
                </a:ext>
              </a:extLst>
            </p:cNvPr>
            <p:cNvSpPr/>
            <p:nvPr/>
          </p:nvSpPr>
          <p:spPr>
            <a:xfrm>
              <a:off x="9271845" y="5928360"/>
              <a:ext cx="720644" cy="71628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r</a:t>
              </a:r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23DA1A68-3FA5-2E07-AC40-2F640C2ECBE4}"/>
                </a:ext>
              </a:extLst>
            </p:cNvPr>
            <p:cNvCxnSpPr>
              <a:cxnSpLocks/>
              <a:stCxn id="15" idx="2"/>
              <a:endCxn id="10" idx="6"/>
            </p:cNvCxnSpPr>
            <p:nvPr/>
          </p:nvCxnSpPr>
          <p:spPr>
            <a:xfrm flipH="1">
              <a:off x="8942261" y="6286500"/>
              <a:ext cx="329584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4E04A41-FEBD-32B2-98CC-9D9EED29D5E2}"/>
              </a:ext>
            </a:extLst>
          </p:cNvPr>
          <p:cNvGrpSpPr/>
          <p:nvPr/>
        </p:nvGrpSpPr>
        <p:grpSpPr>
          <a:xfrm>
            <a:off x="6261250" y="5012387"/>
            <a:ext cx="5789624" cy="727991"/>
            <a:chOff x="6254325" y="4790653"/>
            <a:chExt cx="5789624" cy="727991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E05287FD-750C-5ACB-3CC5-941D01F7B721}"/>
                </a:ext>
              </a:extLst>
            </p:cNvPr>
            <p:cNvSpPr/>
            <p:nvPr/>
          </p:nvSpPr>
          <p:spPr>
            <a:xfrm>
              <a:off x="8334759" y="4798273"/>
              <a:ext cx="720644" cy="71628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 err="1">
                  <a:solidFill>
                    <a:schemeClr val="tx1"/>
                  </a:solidFill>
                </a:rPr>
                <a:t>a,b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42B737CA-C098-6B30-8BA4-DC22EC9BD4EB}"/>
                </a:ext>
              </a:extLst>
            </p:cNvPr>
            <p:cNvCxnSpPr>
              <a:cxnSpLocks/>
              <a:stCxn id="20" idx="6"/>
              <a:endCxn id="18" idx="2"/>
            </p:cNvCxnSpPr>
            <p:nvPr/>
          </p:nvCxnSpPr>
          <p:spPr>
            <a:xfrm flipV="1">
              <a:off x="8025197" y="5156413"/>
              <a:ext cx="309562" cy="1764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A56E397D-CFE3-E41F-21C6-A9E949B1658C}"/>
                </a:ext>
              </a:extLst>
            </p:cNvPr>
            <p:cNvSpPr/>
            <p:nvPr/>
          </p:nvSpPr>
          <p:spPr>
            <a:xfrm>
              <a:off x="7304553" y="4800037"/>
              <a:ext cx="720644" cy="71628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p</a:t>
              </a: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E09D68A8-8D5F-1814-FD7F-EE8588C74187}"/>
                </a:ext>
              </a:extLst>
            </p:cNvPr>
            <p:cNvSpPr/>
            <p:nvPr/>
          </p:nvSpPr>
          <p:spPr>
            <a:xfrm>
              <a:off x="6254325" y="4802364"/>
              <a:ext cx="720644" cy="71628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m</a:t>
              </a:r>
            </a:p>
          </p:txBody>
        </p: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984EE460-E921-E6B9-2C70-08F21D511DE4}"/>
                </a:ext>
              </a:extLst>
            </p:cNvPr>
            <p:cNvCxnSpPr>
              <a:cxnSpLocks/>
              <a:stCxn id="21" idx="6"/>
              <a:endCxn id="20" idx="2"/>
            </p:cNvCxnSpPr>
            <p:nvPr/>
          </p:nvCxnSpPr>
          <p:spPr>
            <a:xfrm flipV="1">
              <a:off x="6974969" y="5158177"/>
              <a:ext cx="329584" cy="2327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23E91B40-F3BF-9F73-B866-AC7E87F70348}"/>
                </a:ext>
              </a:extLst>
            </p:cNvPr>
            <p:cNvSpPr/>
            <p:nvPr/>
          </p:nvSpPr>
          <p:spPr>
            <a:xfrm>
              <a:off x="9384987" y="4798273"/>
              <a:ext cx="720644" cy="71628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r</a:t>
              </a:r>
            </a:p>
          </p:txBody>
        </p: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572A8C04-46F9-3B2B-ECA4-EE8CF7FF42AA}"/>
                </a:ext>
              </a:extLst>
            </p:cNvPr>
            <p:cNvCxnSpPr>
              <a:cxnSpLocks/>
              <a:stCxn id="23" idx="2"/>
              <a:endCxn id="18" idx="6"/>
            </p:cNvCxnSpPr>
            <p:nvPr/>
          </p:nvCxnSpPr>
          <p:spPr>
            <a:xfrm flipH="1">
              <a:off x="9055403" y="5156413"/>
              <a:ext cx="329584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6B5AEBA0-FB3D-9925-08FD-F4AB9559D7CD}"/>
                </a:ext>
              </a:extLst>
            </p:cNvPr>
            <p:cNvSpPr/>
            <p:nvPr/>
          </p:nvSpPr>
          <p:spPr>
            <a:xfrm>
              <a:off x="11323305" y="4790653"/>
              <a:ext cx="720644" cy="71628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c</a:t>
              </a:r>
            </a:p>
          </p:txBody>
        </p: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88F73C58-941C-6836-DD73-B7FE4654B425}"/>
                </a:ext>
              </a:extLst>
            </p:cNvPr>
            <p:cNvCxnSpPr>
              <a:cxnSpLocks/>
              <a:stCxn id="27" idx="6"/>
              <a:endCxn id="25" idx="2"/>
            </p:cNvCxnSpPr>
            <p:nvPr/>
          </p:nvCxnSpPr>
          <p:spPr>
            <a:xfrm flipV="1">
              <a:off x="11013743" y="5148793"/>
              <a:ext cx="309562" cy="1764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CC73887B-EFDE-5748-1590-208EA9E67A19}"/>
                </a:ext>
              </a:extLst>
            </p:cNvPr>
            <p:cNvSpPr/>
            <p:nvPr/>
          </p:nvSpPr>
          <p:spPr>
            <a:xfrm>
              <a:off x="10293099" y="4792417"/>
              <a:ext cx="720644" cy="71628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q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7F075244-A5AB-D47D-9242-32097F720881}"/>
              </a:ext>
            </a:extLst>
          </p:cNvPr>
          <p:cNvGrpSpPr/>
          <p:nvPr/>
        </p:nvGrpSpPr>
        <p:grpSpPr>
          <a:xfrm>
            <a:off x="6261250" y="4104035"/>
            <a:ext cx="3851306" cy="720371"/>
            <a:chOff x="6200985" y="3975313"/>
            <a:chExt cx="3851306" cy="720371"/>
          </a:xfrm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27C6D7A6-8330-A137-728E-28C48ECD36EA}"/>
                </a:ext>
              </a:extLst>
            </p:cNvPr>
            <p:cNvSpPr/>
            <p:nvPr/>
          </p:nvSpPr>
          <p:spPr>
            <a:xfrm>
              <a:off x="8281419" y="3975313"/>
              <a:ext cx="720644" cy="71628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 err="1">
                  <a:solidFill>
                    <a:schemeClr val="tx1"/>
                  </a:solidFill>
                </a:rPr>
                <a:t>a,b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B7E2A35A-C588-C61F-4419-08BA0D553B6E}"/>
                </a:ext>
              </a:extLst>
            </p:cNvPr>
            <p:cNvCxnSpPr>
              <a:cxnSpLocks/>
              <a:stCxn id="31" idx="6"/>
              <a:endCxn id="29" idx="2"/>
            </p:cNvCxnSpPr>
            <p:nvPr/>
          </p:nvCxnSpPr>
          <p:spPr>
            <a:xfrm flipV="1">
              <a:off x="7971857" y="4333453"/>
              <a:ext cx="309562" cy="1764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2FBAA322-2335-EED5-E1A4-7EF26AFF4BD2}"/>
                </a:ext>
              </a:extLst>
            </p:cNvPr>
            <p:cNvSpPr/>
            <p:nvPr/>
          </p:nvSpPr>
          <p:spPr>
            <a:xfrm>
              <a:off x="7251213" y="3977077"/>
              <a:ext cx="720644" cy="71628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p</a:t>
              </a: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F191F3E7-7AA4-262A-8DC1-71C5D43C42B8}"/>
                </a:ext>
              </a:extLst>
            </p:cNvPr>
            <p:cNvSpPr/>
            <p:nvPr/>
          </p:nvSpPr>
          <p:spPr>
            <a:xfrm>
              <a:off x="6200985" y="3979404"/>
              <a:ext cx="720644" cy="71628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m</a:t>
              </a:r>
            </a:p>
          </p:txBody>
        </p: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38F85ADA-6C43-5390-FD25-1DDEDD6D45A9}"/>
                </a:ext>
              </a:extLst>
            </p:cNvPr>
            <p:cNvCxnSpPr>
              <a:cxnSpLocks/>
              <a:stCxn id="32" idx="6"/>
              <a:endCxn id="31" idx="2"/>
            </p:cNvCxnSpPr>
            <p:nvPr/>
          </p:nvCxnSpPr>
          <p:spPr>
            <a:xfrm flipV="1">
              <a:off x="6921629" y="4335217"/>
              <a:ext cx="329584" cy="2327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EEDBB472-6510-1726-165C-76CB72E2B48F}"/>
                </a:ext>
              </a:extLst>
            </p:cNvPr>
            <p:cNvSpPr/>
            <p:nvPr/>
          </p:nvSpPr>
          <p:spPr>
            <a:xfrm>
              <a:off x="9331647" y="3975313"/>
              <a:ext cx="720644" cy="71628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r</a:t>
              </a:r>
            </a:p>
          </p:txBody>
        </p: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84F51AC6-887E-0EB2-C4F7-92A0FD5072C0}"/>
                </a:ext>
              </a:extLst>
            </p:cNvPr>
            <p:cNvCxnSpPr>
              <a:cxnSpLocks/>
              <a:stCxn id="34" idx="2"/>
              <a:endCxn id="29" idx="6"/>
            </p:cNvCxnSpPr>
            <p:nvPr/>
          </p:nvCxnSpPr>
          <p:spPr>
            <a:xfrm flipH="1">
              <a:off x="9002063" y="4333453"/>
              <a:ext cx="329584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5B311FC6-2339-7954-4090-01685CBC6906}"/>
              </a:ext>
            </a:extLst>
          </p:cNvPr>
          <p:cNvGrpSpPr/>
          <p:nvPr/>
        </p:nvGrpSpPr>
        <p:grpSpPr>
          <a:xfrm>
            <a:off x="6261250" y="3195683"/>
            <a:ext cx="2801078" cy="720371"/>
            <a:chOff x="6186903" y="3084091"/>
            <a:chExt cx="2801078" cy="720371"/>
          </a:xfrm>
        </p:grpSpPr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C2C3903E-D776-6608-17D3-8B42F1DA043E}"/>
                </a:ext>
              </a:extLst>
            </p:cNvPr>
            <p:cNvSpPr/>
            <p:nvPr/>
          </p:nvSpPr>
          <p:spPr>
            <a:xfrm>
              <a:off x="8267337" y="3084091"/>
              <a:ext cx="720644" cy="71628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 err="1">
                  <a:solidFill>
                    <a:schemeClr val="tx1"/>
                  </a:solidFill>
                </a:rPr>
                <a:t>a,b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6517F765-7C61-C328-7DBA-7AF7D3EC0ED0}"/>
                </a:ext>
              </a:extLst>
            </p:cNvPr>
            <p:cNvCxnSpPr>
              <a:cxnSpLocks/>
              <a:stCxn id="39" idx="6"/>
              <a:endCxn id="37" idx="2"/>
            </p:cNvCxnSpPr>
            <p:nvPr/>
          </p:nvCxnSpPr>
          <p:spPr>
            <a:xfrm flipV="1">
              <a:off x="7957775" y="3442231"/>
              <a:ext cx="309562" cy="1764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9B6D3A89-B432-A2B3-6C88-152626CCAF93}"/>
                </a:ext>
              </a:extLst>
            </p:cNvPr>
            <p:cNvSpPr/>
            <p:nvPr/>
          </p:nvSpPr>
          <p:spPr>
            <a:xfrm>
              <a:off x="7237131" y="3085855"/>
              <a:ext cx="720644" cy="71628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p</a:t>
              </a: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9DA6A10E-DE2C-33BC-3EE0-28E0B5EBDD9D}"/>
                </a:ext>
              </a:extLst>
            </p:cNvPr>
            <p:cNvSpPr/>
            <p:nvPr/>
          </p:nvSpPr>
          <p:spPr>
            <a:xfrm>
              <a:off x="6186903" y="3088182"/>
              <a:ext cx="720644" cy="71628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m</a:t>
              </a:r>
            </a:p>
          </p:txBody>
        </p: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24213F1A-B921-9B49-0CF9-91B3A685B486}"/>
                </a:ext>
              </a:extLst>
            </p:cNvPr>
            <p:cNvCxnSpPr>
              <a:cxnSpLocks/>
              <a:stCxn id="40" idx="6"/>
              <a:endCxn id="39" idx="2"/>
            </p:cNvCxnSpPr>
            <p:nvPr/>
          </p:nvCxnSpPr>
          <p:spPr>
            <a:xfrm flipV="1">
              <a:off x="6907547" y="3443995"/>
              <a:ext cx="329584" cy="2327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BE890053-4918-D453-5B9F-26DDD5838354}"/>
              </a:ext>
            </a:extLst>
          </p:cNvPr>
          <p:cNvGrpSpPr/>
          <p:nvPr/>
        </p:nvGrpSpPr>
        <p:grpSpPr>
          <a:xfrm>
            <a:off x="6261250" y="2289658"/>
            <a:ext cx="1750850" cy="718044"/>
            <a:chOff x="7218272" y="2233862"/>
            <a:chExt cx="1750850" cy="718044"/>
          </a:xfrm>
        </p:grpSpPr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2E2FF34D-441F-033D-0DF4-814FA9046869}"/>
                </a:ext>
              </a:extLst>
            </p:cNvPr>
            <p:cNvSpPr/>
            <p:nvPr/>
          </p:nvSpPr>
          <p:spPr>
            <a:xfrm>
              <a:off x="8248478" y="2233862"/>
              <a:ext cx="720644" cy="71628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 err="1">
                  <a:solidFill>
                    <a:schemeClr val="tx1"/>
                  </a:solidFill>
                </a:rPr>
                <a:t>a,b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2C6BCEB8-E90C-F6C0-F2F2-6D1FC8D6125B}"/>
                </a:ext>
              </a:extLst>
            </p:cNvPr>
            <p:cNvCxnSpPr>
              <a:cxnSpLocks/>
              <a:stCxn id="45" idx="6"/>
              <a:endCxn id="43" idx="2"/>
            </p:cNvCxnSpPr>
            <p:nvPr/>
          </p:nvCxnSpPr>
          <p:spPr>
            <a:xfrm flipV="1">
              <a:off x="7938916" y="2592002"/>
              <a:ext cx="309562" cy="1764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EB054550-1A2C-7828-ADF3-C7E39A43AD8F}"/>
                </a:ext>
              </a:extLst>
            </p:cNvPr>
            <p:cNvSpPr/>
            <p:nvPr/>
          </p:nvSpPr>
          <p:spPr>
            <a:xfrm>
              <a:off x="7218272" y="2235626"/>
              <a:ext cx="720644" cy="71628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p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C7367C18-3D95-D5A8-8323-B96ED5AE4883}"/>
              </a:ext>
            </a:extLst>
          </p:cNvPr>
          <p:cNvGrpSpPr/>
          <p:nvPr/>
        </p:nvGrpSpPr>
        <p:grpSpPr>
          <a:xfrm>
            <a:off x="6261250" y="1383633"/>
            <a:ext cx="1750850" cy="718044"/>
            <a:chOff x="7199413" y="1383633"/>
            <a:chExt cx="1750850" cy="718044"/>
          </a:xfrm>
        </p:grpSpPr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F26C0D20-04DE-E973-448D-D52A8A500F18}"/>
                </a:ext>
              </a:extLst>
            </p:cNvPr>
            <p:cNvSpPr/>
            <p:nvPr/>
          </p:nvSpPr>
          <p:spPr>
            <a:xfrm>
              <a:off x="8229619" y="1383633"/>
              <a:ext cx="720644" cy="71628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a</a:t>
              </a:r>
            </a:p>
          </p:txBody>
        </p: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70E69C89-89EB-F47A-3DC4-28543E26A36C}"/>
                </a:ext>
              </a:extLst>
            </p:cNvPr>
            <p:cNvCxnSpPr>
              <a:cxnSpLocks/>
              <a:stCxn id="49" idx="6"/>
              <a:endCxn id="47" idx="2"/>
            </p:cNvCxnSpPr>
            <p:nvPr/>
          </p:nvCxnSpPr>
          <p:spPr>
            <a:xfrm flipV="1">
              <a:off x="7920057" y="1741773"/>
              <a:ext cx="309562" cy="1764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45062F20-2F3D-F6A9-3919-9CD6F1494E8A}"/>
                </a:ext>
              </a:extLst>
            </p:cNvPr>
            <p:cNvSpPr/>
            <p:nvPr/>
          </p:nvSpPr>
          <p:spPr>
            <a:xfrm>
              <a:off x="7199413" y="1385397"/>
              <a:ext cx="720644" cy="71628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p</a:t>
              </a:r>
            </a:p>
          </p:txBody>
        </p:sp>
      </p:grpSp>
      <p:sp>
        <p:nvSpPr>
          <p:cNvPr id="50" name="TextBox 49">
            <a:extLst>
              <a:ext uri="{FF2B5EF4-FFF2-40B4-BE49-F238E27FC236}">
                <a16:creationId xmlns:a16="http://schemas.microsoft.com/office/drawing/2014/main" id="{DC47FFB4-EEE9-2BBE-F380-07B20D9C1766}"/>
              </a:ext>
            </a:extLst>
          </p:cNvPr>
          <p:cNvSpPr txBox="1"/>
          <p:nvPr/>
        </p:nvSpPr>
        <p:spPr>
          <a:xfrm>
            <a:off x="4944003" y="1177009"/>
            <a:ext cx="84010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p = &amp;a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E7436780-4B8E-3C34-45E2-2214A90262AB}"/>
              </a:ext>
            </a:extLst>
          </p:cNvPr>
          <p:cNvSpPr txBox="1"/>
          <p:nvPr/>
        </p:nvSpPr>
        <p:spPr>
          <a:xfrm>
            <a:off x="4944003" y="1973574"/>
            <a:ext cx="8322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 = &amp;b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7409BF3B-6CF3-9992-82B6-BEEE47F63433}"/>
              </a:ext>
            </a:extLst>
          </p:cNvPr>
          <p:cNvSpPr txBox="1"/>
          <p:nvPr/>
        </p:nvSpPr>
        <p:spPr>
          <a:xfrm>
            <a:off x="4944003" y="2889259"/>
            <a:ext cx="894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 = &amp;p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7F96A79D-B1E6-6B75-7086-A24053447219}"/>
              </a:ext>
            </a:extLst>
          </p:cNvPr>
          <p:cNvSpPr txBox="1"/>
          <p:nvPr/>
        </p:nvSpPr>
        <p:spPr>
          <a:xfrm>
            <a:off x="4944003" y="3751064"/>
            <a:ext cx="8290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 = *m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D402221E-1D73-29E2-F9FD-D8DAEF0633E1}"/>
              </a:ext>
            </a:extLst>
          </p:cNvPr>
          <p:cNvSpPr txBox="1"/>
          <p:nvPr/>
        </p:nvSpPr>
        <p:spPr>
          <a:xfrm>
            <a:off x="4944003" y="4632316"/>
            <a:ext cx="809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q = &amp;c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19B96640-1523-D957-A4B3-30E902095719}"/>
              </a:ext>
            </a:extLst>
          </p:cNvPr>
          <p:cNvSpPr txBox="1"/>
          <p:nvPr/>
        </p:nvSpPr>
        <p:spPr>
          <a:xfrm>
            <a:off x="4944003" y="5609522"/>
            <a:ext cx="894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 = &amp;q</a:t>
            </a:r>
          </a:p>
        </p:txBody>
      </p:sp>
      <p:pic>
        <p:nvPicPr>
          <p:cNvPr id="56" name="Picture 55">
            <a:extLst>
              <a:ext uri="{FF2B5EF4-FFF2-40B4-BE49-F238E27FC236}">
                <a16:creationId xmlns:a16="http://schemas.microsoft.com/office/drawing/2014/main" id="{75E89060-3706-FAD2-814E-AF3A8F9FAE7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281"/>
          <a:stretch/>
        </p:blipFill>
        <p:spPr>
          <a:xfrm>
            <a:off x="8164139" y="1015719"/>
            <a:ext cx="3974921" cy="1620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3948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605AF1-623C-4E09-AB5D-8DD0571489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0169" y="2006214"/>
            <a:ext cx="5431971" cy="846301"/>
          </a:xfrm>
        </p:spPr>
        <p:txBody>
          <a:bodyPr>
            <a:normAutofit/>
          </a:bodyPr>
          <a:lstStyle/>
          <a:p>
            <a:r>
              <a:rPr lang="en-US" b="1" dirty="0"/>
              <a:t>This Lecture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1DDDEF-20C4-4F65-BAC9-0A763DF7E02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22254" y="2948489"/>
            <a:ext cx="5433204" cy="240728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Focusing our analysis on particular program aspects of interest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32F697-D1D4-4B0A-B960-D1869BF86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z="1400" smtClean="0"/>
              <a:pPr/>
              <a:t>11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295983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9F29B-F233-48AF-8261-F33A4E079E3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225" y="1035862"/>
            <a:ext cx="5094733" cy="1325563"/>
          </a:xfrm>
        </p:spPr>
        <p:txBody>
          <a:bodyPr>
            <a:noAutofit/>
          </a:bodyPr>
          <a:lstStyle/>
          <a:p>
            <a:r>
              <a:rPr lang="en-US" sz="3800" b="1" u="sng" dirty="0"/>
              <a:t>Lecture Outline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E4D9D521-5948-D2D7-CA1A-70169ECBC9A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224" y="2384176"/>
            <a:ext cx="4960214" cy="3468796"/>
          </a:xfrm>
        </p:spPr>
        <p:txBody>
          <a:bodyPr wrap="square"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Dependence relations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Control dependence graphs (CDGs)</a:t>
            </a:r>
          </a:p>
        </p:txBody>
      </p:sp>
    </p:spTree>
    <p:extLst>
      <p:ext uri="{BB962C8B-B14F-4D97-AF65-F5344CB8AC3E}">
        <p14:creationId xmlns:p14="http://schemas.microsoft.com/office/powerpoint/2010/main" val="22303483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13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Why does statement X Do Y?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-13372" y="201966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Dependence Relations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DF3D626-36A7-D0CD-B7E8-7B545C7DE864}"/>
              </a:ext>
            </a:extLst>
          </p:cNvPr>
          <p:cNvSpPr txBox="1">
            <a:spLocks/>
          </p:cNvSpPr>
          <p:nvPr/>
        </p:nvSpPr>
        <p:spPr>
          <a:xfrm>
            <a:off x="429972" y="1528426"/>
            <a:ext cx="4718677" cy="40157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cap="small" dirty="0"/>
              <a:t>Often interested in a subset of program behavior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5AB338D-8C3D-AA0A-9BC6-AEB658BC0052}"/>
              </a:ext>
            </a:extLst>
          </p:cNvPr>
          <p:cNvSpPr txBox="1"/>
          <p:nvPr/>
        </p:nvSpPr>
        <p:spPr>
          <a:xfrm>
            <a:off x="429972" y="2257593"/>
            <a:ext cx="6104238" cy="4609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dirty="0">
                <a:solidFill>
                  <a:srgbClr val="666666"/>
                </a:solidFill>
              </a:rPr>
              <a:t>What “influenced” statement X?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FD6E302-EB1D-3C56-76F3-A9F2F1ECE2A9}"/>
              </a:ext>
            </a:extLst>
          </p:cNvPr>
          <p:cNvSpPr txBox="1"/>
          <p:nvPr/>
        </p:nvSpPr>
        <p:spPr>
          <a:xfrm>
            <a:off x="414732" y="2638593"/>
            <a:ext cx="6104238" cy="4609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dirty="0">
                <a:solidFill>
                  <a:srgbClr val="666666"/>
                </a:solidFill>
              </a:rPr>
              <a:t>What did statement X “influence”?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EDF00CBF-F4B2-70EB-9201-4438E0C19EF2}"/>
              </a:ext>
            </a:extLst>
          </p:cNvPr>
          <p:cNvSpPr txBox="1">
            <a:spLocks/>
          </p:cNvSpPr>
          <p:nvPr/>
        </p:nvSpPr>
        <p:spPr>
          <a:xfrm>
            <a:off x="414732" y="3307558"/>
            <a:ext cx="5203473" cy="40157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cap="small" dirty="0"/>
              <a:t>Useful in a variety of contexts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AE6E966-B341-017A-6ED2-BB6A8CC33841}"/>
              </a:ext>
            </a:extLst>
          </p:cNvPr>
          <p:cNvSpPr txBox="1"/>
          <p:nvPr/>
        </p:nvSpPr>
        <p:spPr>
          <a:xfrm>
            <a:off x="418849" y="3688920"/>
            <a:ext cx="6104238" cy="4609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dirty="0">
                <a:solidFill>
                  <a:srgbClr val="666666"/>
                </a:solidFill>
              </a:rPr>
              <a:t>Consider a pointer… what might make it null?</a:t>
            </a:r>
          </a:p>
        </p:txBody>
      </p:sp>
      <p:pic>
        <p:nvPicPr>
          <p:cNvPr id="2050" name="Picture 2" descr="How to Dramatically Increase Your Influence as a Leader - Lolly Daskal |  Leadership">
            <a:extLst>
              <a:ext uri="{FF2B5EF4-FFF2-40B4-BE49-F238E27FC236}">
                <a16:creationId xmlns:a16="http://schemas.microsoft.com/office/drawing/2014/main" id="{317A5ED8-927B-758C-2C8C-F078433FAA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0736" y="2212545"/>
            <a:ext cx="5010150" cy="295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6F98E5BF-8270-34DA-F0D1-81E5C5371C62}"/>
              </a:ext>
            </a:extLst>
          </p:cNvPr>
          <p:cNvSpPr txBox="1">
            <a:spLocks/>
          </p:cNvSpPr>
          <p:nvPr/>
        </p:nvSpPr>
        <p:spPr>
          <a:xfrm>
            <a:off x="410615" y="4538461"/>
            <a:ext cx="5203473" cy="40157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cap="small" dirty="0"/>
              <a:t>Assisting </a:t>
            </a:r>
            <a:r>
              <a:rPr lang="en-US" sz="2600" cap="small" dirty="0" err="1"/>
              <a:t>Scalabilty</a:t>
            </a:r>
            <a:endParaRPr lang="en-US" sz="2600" cap="small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314621C-40CB-0D56-99DB-03DFAD139E17}"/>
              </a:ext>
            </a:extLst>
          </p:cNvPr>
          <p:cNvSpPr txBox="1"/>
          <p:nvPr/>
        </p:nvSpPr>
        <p:spPr>
          <a:xfrm>
            <a:off x="414732" y="4919823"/>
            <a:ext cx="6104238" cy="4609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dirty="0">
                <a:solidFill>
                  <a:srgbClr val="666666"/>
                </a:solidFill>
              </a:rPr>
              <a:t>Don’t get lost in details unrelated to my pointer / bug</a:t>
            </a:r>
          </a:p>
        </p:txBody>
      </p:sp>
    </p:spTree>
    <p:extLst>
      <p:ext uri="{BB962C8B-B14F-4D97-AF65-F5344CB8AC3E}">
        <p14:creationId xmlns:p14="http://schemas.microsoft.com/office/powerpoint/2010/main" val="14195571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14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Applications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-13372" y="201966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Dependence Relations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DF3D626-36A7-D0CD-B7E8-7B545C7DE864}"/>
              </a:ext>
            </a:extLst>
          </p:cNvPr>
          <p:cNvSpPr txBox="1">
            <a:spLocks/>
          </p:cNvSpPr>
          <p:nvPr/>
        </p:nvSpPr>
        <p:spPr>
          <a:xfrm>
            <a:off x="429972" y="1824990"/>
            <a:ext cx="4718677" cy="40157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cap="small" dirty="0"/>
              <a:t>Proactive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5AB338D-8C3D-AA0A-9BC6-AEB658BC0052}"/>
              </a:ext>
            </a:extLst>
          </p:cNvPr>
          <p:cNvSpPr txBox="1"/>
          <p:nvPr/>
        </p:nvSpPr>
        <p:spPr>
          <a:xfrm>
            <a:off x="429972" y="2257593"/>
            <a:ext cx="6104238" cy="4609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dirty="0">
                <a:solidFill>
                  <a:srgbClr val="666666"/>
                </a:solidFill>
              </a:rPr>
              <a:t>What causes my program to crashing?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FD6E302-EB1D-3C56-76F3-A9F2F1ECE2A9}"/>
              </a:ext>
            </a:extLst>
          </p:cNvPr>
          <p:cNvSpPr txBox="1"/>
          <p:nvPr/>
        </p:nvSpPr>
        <p:spPr>
          <a:xfrm>
            <a:off x="414732" y="2638593"/>
            <a:ext cx="6104238" cy="4609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dirty="0">
                <a:solidFill>
                  <a:srgbClr val="666666"/>
                </a:solidFill>
              </a:rPr>
              <a:t>Does this statement leak data?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805BE27D-4253-9452-2B56-4A6DD2B194B0}"/>
              </a:ext>
            </a:extLst>
          </p:cNvPr>
          <p:cNvSpPr txBox="1">
            <a:spLocks/>
          </p:cNvSpPr>
          <p:nvPr/>
        </p:nvSpPr>
        <p:spPr>
          <a:xfrm>
            <a:off x="445212" y="3228214"/>
            <a:ext cx="4718677" cy="40157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cap="small" dirty="0"/>
              <a:t>Reactive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4B4F588-7F52-1A56-8A49-905CDF2D3ACD}"/>
              </a:ext>
            </a:extLst>
          </p:cNvPr>
          <p:cNvSpPr txBox="1"/>
          <p:nvPr/>
        </p:nvSpPr>
        <p:spPr>
          <a:xfrm>
            <a:off x="429972" y="3654637"/>
            <a:ext cx="6104238" cy="4609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dirty="0">
                <a:solidFill>
                  <a:srgbClr val="666666"/>
                </a:solidFill>
              </a:rPr>
              <a:t>Zoom in on a suspicious operation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598F883-33B3-05F8-3CFB-9EB5470764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6173" y="1729495"/>
            <a:ext cx="3730324" cy="3668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8697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9F29B-F233-48AF-8261-F33A4E079E3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225" y="1035862"/>
            <a:ext cx="5094733" cy="1325563"/>
          </a:xfrm>
        </p:spPr>
        <p:txBody>
          <a:bodyPr>
            <a:noAutofit/>
          </a:bodyPr>
          <a:lstStyle/>
          <a:p>
            <a:r>
              <a:rPr lang="en-US" sz="3800" b="1" u="sng" dirty="0"/>
              <a:t>Lecture Outline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E4D9D521-5948-D2D7-CA1A-70169ECBC9A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224" y="2384176"/>
            <a:ext cx="4960214" cy="3468796"/>
          </a:xfrm>
        </p:spPr>
        <p:txBody>
          <a:bodyPr wrap="square"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Dependence relations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Control Dependence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Data Dependence</a:t>
            </a:r>
          </a:p>
        </p:txBody>
      </p:sp>
    </p:spTree>
    <p:extLst>
      <p:ext uri="{BB962C8B-B14F-4D97-AF65-F5344CB8AC3E}">
        <p14:creationId xmlns:p14="http://schemas.microsoft.com/office/powerpoint/2010/main" val="4499354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16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Example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-13372" y="201966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Dependence Relations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DF3D626-36A7-D0CD-B7E8-7B545C7DE864}"/>
              </a:ext>
            </a:extLst>
          </p:cNvPr>
          <p:cNvSpPr txBox="1">
            <a:spLocks/>
          </p:cNvSpPr>
          <p:nvPr/>
        </p:nvSpPr>
        <p:spPr>
          <a:xfrm>
            <a:off x="429972" y="1635520"/>
            <a:ext cx="5295325" cy="40157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cap="small" dirty="0"/>
              <a:t>Consider the following program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5AB338D-8C3D-AA0A-9BC6-AEB658BC0052}"/>
              </a:ext>
            </a:extLst>
          </p:cNvPr>
          <p:cNvSpPr txBox="1"/>
          <p:nvPr/>
        </p:nvSpPr>
        <p:spPr>
          <a:xfrm>
            <a:off x="429972" y="2010454"/>
            <a:ext cx="6104238" cy="4609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dirty="0">
                <a:solidFill>
                  <a:srgbClr val="666666"/>
                </a:solidFill>
              </a:rPr>
              <a:t>Under what circumstances ar</a:t>
            </a:r>
            <a:r>
              <a:rPr lang="en-US" dirty="0">
                <a:solidFill>
                  <a:srgbClr val="666666"/>
                </a:solidFill>
              </a:rPr>
              <a:t>e various lines executed?</a:t>
            </a:r>
            <a:endParaRPr lang="en-US" sz="1800" dirty="0">
              <a:solidFill>
                <a:srgbClr val="666666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A879C8E-C6DB-7615-7F07-9BCAEB2B47F2}"/>
              </a:ext>
            </a:extLst>
          </p:cNvPr>
          <p:cNvSpPr txBox="1"/>
          <p:nvPr/>
        </p:nvSpPr>
        <p:spPr>
          <a:xfrm>
            <a:off x="7434646" y="1871696"/>
            <a:ext cx="320040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1: READ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2: if (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== 1)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3:    PRINT “hi!”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else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4: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1;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5: PRINT i;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6: end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F1001A8-397A-959F-F488-3B8DCA8D40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099" y="4139228"/>
            <a:ext cx="2543175" cy="151447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BBB7BC6-7459-544A-FB5E-6C1665EEFE49}"/>
              </a:ext>
            </a:extLst>
          </p:cNvPr>
          <p:cNvSpPr txBox="1"/>
          <p:nvPr/>
        </p:nvSpPr>
        <p:spPr>
          <a:xfrm>
            <a:off x="429972" y="2940908"/>
            <a:ext cx="5542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Print statement at line 3: </a:t>
            </a:r>
            <a:r>
              <a:rPr lang="en-US" i="1" dirty="0"/>
              <a:t>control-dependent</a:t>
            </a:r>
            <a:r>
              <a:rPr lang="en-US" dirty="0"/>
              <a:t> on line 2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5100F03-2169-B320-8380-B498CE7F86E7}"/>
              </a:ext>
            </a:extLst>
          </p:cNvPr>
          <p:cNvSpPr txBox="1"/>
          <p:nvPr/>
        </p:nvSpPr>
        <p:spPr>
          <a:xfrm>
            <a:off x="458803" y="3315732"/>
            <a:ext cx="6648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Print statement at line 5: </a:t>
            </a:r>
            <a:r>
              <a:rPr lang="en-US" i="1" dirty="0"/>
              <a:t>control-dependent</a:t>
            </a:r>
            <a:r>
              <a:rPr lang="en-US" dirty="0"/>
              <a:t> on entry to function 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DABC996D-7F3B-B085-4027-898CADF4BB5D}"/>
              </a:ext>
            </a:extLst>
          </p:cNvPr>
          <p:cNvSpPr txBox="1">
            <a:spLocks/>
          </p:cNvSpPr>
          <p:nvPr/>
        </p:nvSpPr>
        <p:spPr>
          <a:xfrm>
            <a:off x="458803" y="4058831"/>
            <a:ext cx="5295325" cy="40157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cap="small" dirty="0"/>
              <a:t>Capture these insights in a Data structure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0C24888-7680-C994-BD98-768537869421}"/>
              </a:ext>
            </a:extLst>
          </p:cNvPr>
          <p:cNvSpPr txBox="1"/>
          <p:nvPr/>
        </p:nvSpPr>
        <p:spPr>
          <a:xfrm>
            <a:off x="429971" y="4896465"/>
            <a:ext cx="3204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control dependence graph</a:t>
            </a:r>
          </a:p>
        </p:txBody>
      </p:sp>
    </p:spTree>
    <p:extLst>
      <p:ext uri="{BB962C8B-B14F-4D97-AF65-F5344CB8AC3E}">
        <p14:creationId xmlns:p14="http://schemas.microsoft.com/office/powerpoint/2010/main" val="14839671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17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Building the CDG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-13372" y="201966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Dependence Relations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DF3D626-36A7-D0CD-B7E8-7B545C7DE864}"/>
              </a:ext>
            </a:extLst>
          </p:cNvPr>
          <p:cNvSpPr txBox="1">
            <a:spLocks/>
          </p:cNvSpPr>
          <p:nvPr/>
        </p:nvSpPr>
        <p:spPr>
          <a:xfrm>
            <a:off x="429972" y="1635520"/>
            <a:ext cx="5295325" cy="40157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cap="small" dirty="0"/>
              <a:t>Intuition on Control Dependence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5AB338D-8C3D-AA0A-9BC6-AEB658BC0052}"/>
              </a:ext>
            </a:extLst>
          </p:cNvPr>
          <p:cNvSpPr txBox="1"/>
          <p:nvPr/>
        </p:nvSpPr>
        <p:spPr>
          <a:xfrm>
            <a:off x="429972" y="2010454"/>
            <a:ext cx="6104238" cy="8764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dirty="0">
                <a:solidFill>
                  <a:srgbClr val="666666"/>
                </a:solidFill>
              </a:rPr>
              <a:t>What </a:t>
            </a:r>
            <a:r>
              <a:rPr lang="en-US" dirty="0">
                <a:solidFill>
                  <a:srgbClr val="666666"/>
                </a:solidFill>
              </a:rPr>
              <a:t>is the closest </a:t>
            </a:r>
            <a:r>
              <a:rPr lang="en-US" sz="1800" dirty="0">
                <a:solidFill>
                  <a:srgbClr val="666666"/>
                </a:solidFill>
              </a:rPr>
              <a:t>statement are you guaranteed to execute?</a:t>
            </a:r>
            <a:endParaRPr lang="en-US" sz="1800" i="1" dirty="0">
              <a:solidFill>
                <a:srgbClr val="666666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A879C8E-C6DB-7615-7F07-9BCAEB2B47F2}"/>
              </a:ext>
            </a:extLst>
          </p:cNvPr>
          <p:cNvSpPr txBox="1"/>
          <p:nvPr/>
        </p:nvSpPr>
        <p:spPr>
          <a:xfrm>
            <a:off x="7434646" y="1871696"/>
            <a:ext cx="320040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1: READ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2: if (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== 1)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3:    PRINT “hi!”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else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4: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1;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5: PRINT i;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6: end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CE9A223-ACAD-E92F-8124-D02E8435497D}"/>
              </a:ext>
            </a:extLst>
          </p:cNvPr>
          <p:cNvSpPr txBox="1">
            <a:spLocks/>
          </p:cNvSpPr>
          <p:nvPr/>
        </p:nvSpPr>
        <p:spPr>
          <a:xfrm>
            <a:off x="429972" y="3157926"/>
            <a:ext cx="5295325" cy="40157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cap="small" dirty="0" err="1"/>
              <a:t>Postdomination</a:t>
            </a:r>
            <a:endParaRPr lang="en-US" sz="2600" cap="small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296C267-0DAD-7704-61A6-29534EEC3DE1}"/>
              </a:ext>
            </a:extLst>
          </p:cNvPr>
          <p:cNvSpPr txBox="1"/>
          <p:nvPr/>
        </p:nvSpPr>
        <p:spPr>
          <a:xfrm>
            <a:off x="429972" y="3532860"/>
            <a:ext cx="6104238" cy="8764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dirty="0">
                <a:solidFill>
                  <a:srgbClr val="666666"/>
                </a:solidFill>
              </a:rPr>
              <a:t>A Statement Y </a:t>
            </a:r>
            <a:r>
              <a:rPr lang="en-US" sz="1800" b="1" dirty="0" err="1">
                <a:solidFill>
                  <a:srgbClr val="666666"/>
                </a:solidFill>
              </a:rPr>
              <a:t>postdominates</a:t>
            </a:r>
            <a:r>
              <a:rPr lang="en-US" sz="1800" dirty="0">
                <a:solidFill>
                  <a:srgbClr val="666666"/>
                </a:solidFill>
              </a:rPr>
              <a:t> X </a:t>
            </a:r>
            <a:r>
              <a:rPr lang="en-US" dirty="0">
                <a:solidFill>
                  <a:srgbClr val="666666"/>
                </a:solidFill>
              </a:rPr>
              <a:t>⇔</a:t>
            </a:r>
            <a:r>
              <a:rPr lang="en-US" sz="1800" dirty="0">
                <a:solidFill>
                  <a:srgbClr val="666666"/>
                </a:solidFill>
              </a:rPr>
              <a:t> every path from X is guaranteed to go through Y, denoted X in PDOM(Y)</a:t>
            </a:r>
            <a:endParaRPr lang="en-US" sz="1800" i="1" dirty="0">
              <a:solidFill>
                <a:srgbClr val="666666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CEA3840-56CD-4EB6-2C65-9976D3CF2CD1}"/>
              </a:ext>
            </a:extLst>
          </p:cNvPr>
          <p:cNvSpPr txBox="1"/>
          <p:nvPr/>
        </p:nvSpPr>
        <p:spPr>
          <a:xfrm>
            <a:off x="429972" y="4402850"/>
            <a:ext cx="6104238" cy="4609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i="1" dirty="0">
                <a:solidFill>
                  <a:srgbClr val="666666"/>
                </a:solidFill>
              </a:rPr>
              <a:t>Intuitively, X is “destined” to meet 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32962F0-1E15-E9C6-3E2B-AD0CCC4BE192}"/>
              </a:ext>
            </a:extLst>
          </p:cNvPr>
          <p:cNvSpPr txBox="1"/>
          <p:nvPr/>
        </p:nvSpPr>
        <p:spPr>
          <a:xfrm>
            <a:off x="380545" y="4994900"/>
            <a:ext cx="6104238" cy="12919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dirty="0">
                <a:solidFill>
                  <a:srgbClr val="666666"/>
                </a:solidFill>
              </a:rPr>
              <a:t>A Statement Y </a:t>
            </a:r>
            <a:r>
              <a:rPr lang="en-US" sz="1800" b="1" dirty="0">
                <a:solidFill>
                  <a:srgbClr val="666666"/>
                </a:solidFill>
              </a:rPr>
              <a:t>immediately </a:t>
            </a:r>
            <a:r>
              <a:rPr lang="en-US" b="1" dirty="0" err="1">
                <a:solidFill>
                  <a:srgbClr val="666666"/>
                </a:solidFill>
              </a:rPr>
              <a:t>postdominates</a:t>
            </a:r>
            <a:r>
              <a:rPr lang="en-US" b="1" dirty="0">
                <a:solidFill>
                  <a:srgbClr val="666666"/>
                </a:solidFill>
              </a:rPr>
              <a:t> </a:t>
            </a:r>
            <a:r>
              <a:rPr lang="en-US" dirty="0">
                <a:solidFill>
                  <a:srgbClr val="666666"/>
                </a:solidFill>
              </a:rPr>
              <a:t>X</a:t>
            </a:r>
            <a:r>
              <a:rPr lang="en-US" sz="1800" dirty="0">
                <a:solidFill>
                  <a:srgbClr val="666666"/>
                </a:solidFill>
              </a:rPr>
              <a:t> </a:t>
            </a:r>
            <a:r>
              <a:rPr lang="en-US" dirty="0">
                <a:solidFill>
                  <a:srgbClr val="666666"/>
                </a:solidFill>
              </a:rPr>
              <a:t>⇔</a:t>
            </a:r>
            <a:r>
              <a:rPr lang="en-US" sz="1800" dirty="0">
                <a:solidFill>
                  <a:srgbClr val="666666"/>
                </a:solidFill>
              </a:rPr>
              <a:t> X in PDOM(Y) and there is no intervening </a:t>
            </a:r>
            <a:r>
              <a:rPr lang="en-US" sz="1800" dirty="0" err="1">
                <a:solidFill>
                  <a:srgbClr val="666666"/>
                </a:solidFill>
              </a:rPr>
              <a:t>postdominator</a:t>
            </a:r>
            <a:r>
              <a:rPr lang="en-US" i="1" dirty="0">
                <a:solidFill>
                  <a:srgbClr val="666666"/>
                </a:solidFill>
              </a:rPr>
              <a:t>, </a:t>
            </a:r>
            <a:r>
              <a:rPr lang="en-US" dirty="0">
                <a:solidFill>
                  <a:srgbClr val="666666"/>
                </a:solidFill>
              </a:rPr>
              <a:t>denoted X in IPDOM(Y)</a:t>
            </a:r>
            <a:endParaRPr lang="en-US" sz="1800" dirty="0">
              <a:solidFill>
                <a:srgbClr val="666666"/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6E23891-2160-28D9-2E28-5448CF82CF7A}"/>
              </a:ext>
            </a:extLst>
          </p:cNvPr>
          <p:cNvGrpSpPr/>
          <p:nvPr/>
        </p:nvGrpSpPr>
        <p:grpSpPr>
          <a:xfrm>
            <a:off x="7434646" y="4238950"/>
            <a:ext cx="2133600" cy="1495425"/>
            <a:chOff x="7434646" y="4247188"/>
            <a:chExt cx="2133600" cy="1495425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09DF8DBF-E975-0D9A-70D3-D50DBE4F061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434646" y="4247188"/>
              <a:ext cx="2133600" cy="1495425"/>
            </a:xfrm>
            <a:prstGeom prst="rect">
              <a:avLst/>
            </a:prstGeom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D2C1E9BD-24FF-7F46-0B37-A6DC63370E9C}"/>
                </a:ext>
              </a:extLst>
            </p:cNvPr>
            <p:cNvSpPr/>
            <p:nvPr/>
          </p:nvSpPr>
          <p:spPr>
            <a:xfrm>
              <a:off x="8196649" y="4863810"/>
              <a:ext cx="172994" cy="81206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03C2868F-3CE7-2174-949C-4409B84C81DD}"/>
                </a:ext>
              </a:extLst>
            </p:cNvPr>
            <p:cNvSpPr/>
            <p:nvPr/>
          </p:nvSpPr>
          <p:spPr>
            <a:xfrm>
              <a:off x="8349048" y="5239265"/>
              <a:ext cx="970457" cy="43660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BADDCB5C-7632-FF4C-B9FE-36C84D4E9F5C}"/>
                  </a:ext>
                </a:extLst>
              </p14:cNvPr>
              <p14:cNvContentPartPr/>
              <p14:nvPr/>
            </p14:nvContentPartPr>
            <p14:xfrm>
              <a:off x="9346320" y="4081320"/>
              <a:ext cx="1817280" cy="89748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BADDCB5C-7632-FF4C-B9FE-36C84D4E9F5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336960" y="4071960"/>
                <a:ext cx="1836000" cy="916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93422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18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Building the CDG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-13372" y="201966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Dependence Relations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DF3D626-36A7-D0CD-B7E8-7B545C7DE864}"/>
              </a:ext>
            </a:extLst>
          </p:cNvPr>
          <p:cNvSpPr txBox="1">
            <a:spLocks/>
          </p:cNvSpPr>
          <p:nvPr/>
        </p:nvSpPr>
        <p:spPr>
          <a:xfrm>
            <a:off x="429972" y="1635520"/>
            <a:ext cx="5295325" cy="40157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cap="small" dirty="0"/>
              <a:t>(Immediate) Forward Dominators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5AB338D-8C3D-AA0A-9BC6-AEB658BC0052}"/>
              </a:ext>
            </a:extLst>
          </p:cNvPr>
          <p:cNvSpPr txBox="1"/>
          <p:nvPr/>
        </p:nvSpPr>
        <p:spPr>
          <a:xfrm>
            <a:off x="429972" y="2010454"/>
            <a:ext cx="6104238" cy="4609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dirty="0">
                <a:solidFill>
                  <a:srgbClr val="666666"/>
                </a:solidFill>
              </a:rPr>
              <a:t>X IN IPDOM(Y</a:t>
            </a:r>
            <a:r>
              <a:rPr lang="en-US" dirty="0">
                <a:solidFill>
                  <a:srgbClr val="666666"/>
                </a:solidFill>
              </a:rPr>
              <a:t>) ⇔ </a:t>
            </a:r>
            <a:r>
              <a:rPr lang="en-US" sz="1800" dirty="0">
                <a:solidFill>
                  <a:srgbClr val="666666"/>
                </a:solidFill>
              </a:rPr>
              <a:t>Y in IFDOM(X)</a:t>
            </a:r>
            <a:endParaRPr lang="en-US" sz="1800" i="1" dirty="0">
              <a:solidFill>
                <a:srgbClr val="666666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A879C8E-C6DB-7615-7F07-9BCAEB2B47F2}"/>
              </a:ext>
            </a:extLst>
          </p:cNvPr>
          <p:cNvSpPr txBox="1"/>
          <p:nvPr/>
        </p:nvSpPr>
        <p:spPr>
          <a:xfrm>
            <a:off x="7434646" y="1871696"/>
            <a:ext cx="320040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1: READ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2: if (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== 1)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3:    PRINT “hi!”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else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4: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1;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5: PRINT i;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6: end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6E23891-2160-28D9-2E28-5448CF82CF7A}"/>
              </a:ext>
            </a:extLst>
          </p:cNvPr>
          <p:cNvGrpSpPr/>
          <p:nvPr/>
        </p:nvGrpSpPr>
        <p:grpSpPr>
          <a:xfrm>
            <a:off x="7434646" y="4238950"/>
            <a:ext cx="2133600" cy="1495425"/>
            <a:chOff x="7434646" y="4247188"/>
            <a:chExt cx="2133600" cy="1495425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09DF8DBF-E975-0D9A-70D3-D50DBE4F061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434646" y="4247188"/>
              <a:ext cx="2133600" cy="1495425"/>
            </a:xfrm>
            <a:prstGeom prst="rect">
              <a:avLst/>
            </a:prstGeom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D2C1E9BD-24FF-7F46-0B37-A6DC63370E9C}"/>
                </a:ext>
              </a:extLst>
            </p:cNvPr>
            <p:cNvSpPr/>
            <p:nvPr/>
          </p:nvSpPr>
          <p:spPr>
            <a:xfrm>
              <a:off x="8196649" y="4863810"/>
              <a:ext cx="172994" cy="81206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03C2868F-3CE7-2174-949C-4409B84C81DD}"/>
                </a:ext>
              </a:extLst>
            </p:cNvPr>
            <p:cNvSpPr/>
            <p:nvPr/>
          </p:nvSpPr>
          <p:spPr>
            <a:xfrm>
              <a:off x="8349048" y="5239265"/>
              <a:ext cx="970457" cy="43660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6A76B2B4-3E1F-4BBD-F025-2E202F1E1F4B}"/>
              </a:ext>
            </a:extLst>
          </p:cNvPr>
          <p:cNvSpPr txBox="1"/>
          <p:nvPr/>
        </p:nvSpPr>
        <p:spPr>
          <a:xfrm>
            <a:off x="3822357" y="3781168"/>
            <a:ext cx="14746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 in IPDOM 5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2148EAE-1186-BF1E-5C79-3B3081972D92}"/>
              </a:ext>
            </a:extLst>
          </p:cNvPr>
          <p:cNvSpPr txBox="1"/>
          <p:nvPr/>
        </p:nvSpPr>
        <p:spPr>
          <a:xfrm>
            <a:off x="3801759" y="4090090"/>
            <a:ext cx="1465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 in IFDOM 2</a:t>
            </a:r>
          </a:p>
        </p:txBody>
      </p:sp>
    </p:spTree>
    <p:extLst>
      <p:ext uri="{BB962C8B-B14F-4D97-AF65-F5344CB8AC3E}">
        <p14:creationId xmlns:p14="http://schemas.microsoft.com/office/powerpoint/2010/main" val="1241796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19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Building the CDG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-13372" y="201966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Dependence Relations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A879C8E-C6DB-7615-7F07-9BCAEB2B47F2}"/>
              </a:ext>
            </a:extLst>
          </p:cNvPr>
          <p:cNvSpPr txBox="1"/>
          <p:nvPr/>
        </p:nvSpPr>
        <p:spPr>
          <a:xfrm>
            <a:off x="1801536" y="3700786"/>
            <a:ext cx="320040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1: READ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2: if (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== 1)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3:    PRINT “hi!”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else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4: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1;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5: PRINT i;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6: end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F03FD3A-9C33-627A-574D-C708C421CAE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8214"/>
          <a:stretch/>
        </p:blipFill>
        <p:spPr>
          <a:xfrm>
            <a:off x="7168087" y="1669514"/>
            <a:ext cx="3972493" cy="183832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EDAC9C8-DA1A-61E0-A88E-FF5D7FF50482}"/>
              </a:ext>
            </a:extLst>
          </p:cNvPr>
          <p:cNvSpPr txBox="1"/>
          <p:nvPr/>
        </p:nvSpPr>
        <p:spPr>
          <a:xfrm>
            <a:off x="350241" y="1997395"/>
            <a:ext cx="610299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Y is control dependent on X ⇔ there is a path in the CFG from X to Y that doesn’t contain the immediate forward dominator of X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1F468D0-80B5-6BC1-E544-D2F97CA879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2831"/>
          <a:stretch/>
        </p:blipFill>
        <p:spPr>
          <a:xfrm>
            <a:off x="8170877" y="4120497"/>
            <a:ext cx="2389770" cy="183832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49D45416-8E25-B0E8-5FF3-8E1DC5E398C4}"/>
                  </a:ext>
                </a:extLst>
              </p14:cNvPr>
              <p14:cNvContentPartPr/>
              <p14:nvPr/>
            </p14:nvContentPartPr>
            <p14:xfrm>
              <a:off x="7104600" y="4410000"/>
              <a:ext cx="3628080" cy="24638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49D45416-8E25-B0E8-5FF3-8E1DC5E398C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095240" y="4400640"/>
                <a:ext cx="3646800" cy="2482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30376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31FE9-9059-4FE8-B4AC-9771F23A1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8760" y="4156405"/>
            <a:ext cx="3356538" cy="1325563"/>
          </a:xfrm>
        </p:spPr>
        <p:txBody>
          <a:bodyPr>
            <a:normAutofit/>
          </a:bodyPr>
          <a:lstStyle/>
          <a:p>
            <a:r>
              <a:rPr lang="en-US" b="1" dirty="0"/>
              <a:t>Administrivia</a:t>
            </a:r>
            <a:br>
              <a:rPr lang="en-US" b="1" dirty="0"/>
            </a:br>
            <a:r>
              <a:rPr lang="en-US" b="1" dirty="0"/>
              <a:t>and </a:t>
            </a:r>
            <a:br>
              <a:rPr lang="en-US" b="1" dirty="0"/>
            </a:br>
            <a:r>
              <a:rPr lang="en-US" b="1" dirty="0"/>
              <a:t>Announcements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5E1662-7EE7-2CB2-7736-8451BCB140A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6573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9F29B-F233-48AF-8261-F33A4E079E3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225" y="1035862"/>
            <a:ext cx="5094733" cy="1325563"/>
          </a:xfrm>
        </p:spPr>
        <p:txBody>
          <a:bodyPr>
            <a:noAutofit/>
          </a:bodyPr>
          <a:lstStyle/>
          <a:p>
            <a:r>
              <a:rPr lang="en-US" sz="3800" b="1" u="sng" dirty="0"/>
              <a:t>Lecture Outline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E4D9D521-5948-D2D7-CA1A-70169ECBC9A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224" y="2384176"/>
            <a:ext cx="4960214" cy="3468796"/>
          </a:xfrm>
        </p:spPr>
        <p:txBody>
          <a:bodyPr wrap="square"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Dependence relations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Control Dependence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Data Dependence</a:t>
            </a:r>
          </a:p>
        </p:txBody>
      </p:sp>
    </p:spTree>
    <p:extLst>
      <p:ext uri="{BB962C8B-B14F-4D97-AF65-F5344CB8AC3E}">
        <p14:creationId xmlns:p14="http://schemas.microsoft.com/office/powerpoint/2010/main" val="7672383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21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Data Dependence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-13372" y="201966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Dependence Relations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A879C8E-C6DB-7615-7F07-9BCAEB2B47F2}"/>
              </a:ext>
            </a:extLst>
          </p:cNvPr>
          <p:cNvSpPr txBox="1"/>
          <p:nvPr/>
        </p:nvSpPr>
        <p:spPr>
          <a:xfrm>
            <a:off x="1801536" y="3700786"/>
            <a:ext cx="320040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1: READ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2: if (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== 1)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3:    PRINT “hi!”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else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4: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1;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5: PRINT i;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6: end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EDAC9C8-DA1A-61E0-A88E-FF5D7FF50482}"/>
              </a:ext>
            </a:extLst>
          </p:cNvPr>
          <p:cNvSpPr txBox="1"/>
          <p:nvPr/>
        </p:nvSpPr>
        <p:spPr>
          <a:xfrm>
            <a:off x="350241" y="1997395"/>
            <a:ext cx="610299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Influence is more than control, it’s also what values mattered to your behavior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55677EE-E2BB-78FA-8023-D0D557FBB6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9528"/>
          <a:stretch/>
        </p:blipFill>
        <p:spPr>
          <a:xfrm>
            <a:off x="8067412" y="1325563"/>
            <a:ext cx="1959135" cy="18383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2B8BDCE-B817-1DF2-2394-F3B39D11AD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2831"/>
          <a:stretch/>
        </p:blipFill>
        <p:spPr>
          <a:xfrm>
            <a:off x="7927595" y="3340321"/>
            <a:ext cx="2389770" cy="183832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92C0037-5456-2A54-C6E9-A7FF782A2F63}"/>
              </a:ext>
            </a:extLst>
          </p:cNvPr>
          <p:cNvSpPr txBox="1"/>
          <p:nvPr/>
        </p:nvSpPr>
        <p:spPr>
          <a:xfrm>
            <a:off x="7746233" y="5444185"/>
            <a:ext cx="33807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Note here: 1 might have set 5, but it’s not control dependent!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2C43EED7-1397-C732-B5C3-F1C9D8805011}"/>
                  </a:ext>
                </a:extLst>
              </p14:cNvPr>
              <p14:cNvContentPartPr/>
              <p14:nvPr/>
            </p14:nvContentPartPr>
            <p14:xfrm>
              <a:off x="1329480" y="4029120"/>
              <a:ext cx="10786320" cy="15523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2C43EED7-1397-C732-B5C3-F1C9D880501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20120" y="4019760"/>
                <a:ext cx="10805040" cy="1571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50700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22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The Data Dependence Graph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-13372" y="201966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Dependence Relations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A879C8E-C6DB-7615-7F07-9BCAEB2B47F2}"/>
              </a:ext>
            </a:extLst>
          </p:cNvPr>
          <p:cNvSpPr txBox="1"/>
          <p:nvPr/>
        </p:nvSpPr>
        <p:spPr>
          <a:xfrm>
            <a:off x="1801536" y="3700786"/>
            <a:ext cx="320040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1: READ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2: if (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== 1)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3:    PRINT “hi!”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else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4: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1;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5: PRINT i;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6: end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EDAC9C8-DA1A-61E0-A88E-FF5D7FF50482}"/>
              </a:ext>
            </a:extLst>
          </p:cNvPr>
          <p:cNvSpPr txBox="1"/>
          <p:nvPr/>
        </p:nvSpPr>
        <p:spPr>
          <a:xfrm>
            <a:off x="350241" y="1997395"/>
            <a:ext cx="61029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Depiction of the </a:t>
            </a:r>
            <a:r>
              <a:rPr lang="en-US" i="1" dirty="0"/>
              <a:t>reaching definitions</a:t>
            </a:r>
            <a:r>
              <a:rPr lang="en-US" dirty="0"/>
              <a:t> of each statement</a:t>
            </a:r>
            <a:endParaRPr lang="en-US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55677EE-E2BB-78FA-8023-D0D557FBB6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9528"/>
          <a:stretch/>
        </p:blipFill>
        <p:spPr>
          <a:xfrm>
            <a:off x="8067412" y="1325563"/>
            <a:ext cx="1959135" cy="18383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2B8BDCE-B817-1DF2-2394-F3B39D11AD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2831"/>
          <a:stretch/>
        </p:blipFill>
        <p:spPr>
          <a:xfrm>
            <a:off x="7927595" y="3340321"/>
            <a:ext cx="2389770" cy="183832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516B8335-900E-530E-053E-6687E5A92389}"/>
                  </a:ext>
                </a:extLst>
              </p14:cNvPr>
              <p14:cNvContentPartPr/>
              <p14:nvPr/>
            </p14:nvContentPartPr>
            <p14:xfrm>
              <a:off x="2672640" y="1532520"/>
              <a:ext cx="8924760" cy="43498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516B8335-900E-530E-053E-6687E5A9238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663280" y="1523160"/>
                <a:ext cx="8943480" cy="4368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420826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23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Next Time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-13372" y="201966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Dependence Relations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5A5C9C08-D79C-4511-C3F1-37275C2C1695}"/>
              </a:ext>
            </a:extLst>
          </p:cNvPr>
          <p:cNvSpPr txBox="1">
            <a:spLocks/>
          </p:cNvSpPr>
          <p:nvPr/>
        </p:nvSpPr>
        <p:spPr>
          <a:xfrm>
            <a:off x="429972" y="1528426"/>
            <a:ext cx="6860513" cy="40157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cap="small" dirty="0"/>
              <a:t>Consider the Program Slice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BED94A4-5D44-F484-FFAF-9399A230C400}"/>
              </a:ext>
            </a:extLst>
          </p:cNvPr>
          <p:cNvSpPr txBox="1"/>
          <p:nvPr/>
        </p:nvSpPr>
        <p:spPr>
          <a:xfrm>
            <a:off x="429972" y="1936320"/>
            <a:ext cx="6104238" cy="17074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dirty="0">
                <a:solidFill>
                  <a:srgbClr val="666666"/>
                </a:solidFill>
              </a:rPr>
              <a:t>Forward Slice: the portions of the program a given statement influences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666666"/>
                </a:solidFill>
              </a:rPr>
              <a:t>Backwards Slice: the portions of the program influenced by a give statement</a:t>
            </a:r>
            <a:endParaRPr lang="en-US" sz="1800" dirty="0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36357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9F29B-F233-48AF-8261-F33A4E079E3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225" y="1876123"/>
            <a:ext cx="5094733" cy="1325563"/>
          </a:xfrm>
        </p:spPr>
        <p:txBody>
          <a:bodyPr>
            <a:noAutofit/>
          </a:bodyPr>
          <a:lstStyle/>
          <a:p>
            <a:r>
              <a:rPr lang="en-US" sz="3800" b="1" u="sng" dirty="0"/>
              <a:t>Wrap-up</a:t>
            </a:r>
          </a:p>
        </p:txBody>
      </p:sp>
    </p:spTree>
    <p:extLst>
      <p:ext uri="{BB962C8B-B14F-4D97-AF65-F5344CB8AC3E}">
        <p14:creationId xmlns:p14="http://schemas.microsoft.com/office/powerpoint/2010/main" val="42298211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815C6-3AD0-46E6-A74A-1967BD91AF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16040" y="4434840"/>
            <a:ext cx="5570014" cy="1122202"/>
          </a:xfrm>
        </p:spPr>
        <p:txBody>
          <a:bodyPr/>
          <a:lstStyle/>
          <a:p>
            <a:r>
              <a:rPr lang="en-US" dirty="0"/>
              <a:t>Dependence Relations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01B20D-4C28-4DA3-ABBD-718C22A5E5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16041" y="5586890"/>
            <a:ext cx="4941770" cy="1122202"/>
          </a:xfrm>
        </p:spPr>
        <p:txBody>
          <a:bodyPr>
            <a:normAutofit/>
          </a:bodyPr>
          <a:lstStyle/>
          <a:p>
            <a:r>
              <a:rPr lang="en-US" sz="2000" dirty="0"/>
              <a:t>EECS 677: Software Security Evaluation</a:t>
            </a:r>
          </a:p>
          <a:p>
            <a:r>
              <a:rPr lang="en-US" sz="2000" dirty="0"/>
              <a:t>Drew Davidson</a:t>
            </a:r>
          </a:p>
        </p:txBody>
      </p:sp>
    </p:spTree>
    <p:extLst>
      <p:ext uri="{BB962C8B-B14F-4D97-AF65-F5344CB8AC3E}">
        <p14:creationId xmlns:p14="http://schemas.microsoft.com/office/powerpoint/2010/main" val="16424253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605AF1-623C-4E09-AB5D-8DD0571489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0169" y="2006214"/>
            <a:ext cx="5431971" cy="846301"/>
          </a:xfrm>
        </p:spPr>
        <p:txBody>
          <a:bodyPr>
            <a:normAutofit/>
          </a:bodyPr>
          <a:lstStyle/>
          <a:p>
            <a:r>
              <a:rPr lang="en-US" b="1" dirty="0"/>
              <a:t>Class Progress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1DDDEF-20C4-4F65-BAC9-0A763DF7E02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22254" y="2948489"/>
            <a:ext cx="5433204" cy="240728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Analysis Underlying our enforcement/Evaluation needs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32F697-D1D4-4B0A-B960-D1869BF86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z="1400" smtClean="0"/>
              <a:pPr/>
              <a:t>4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2276386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5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9949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Last Time: Points-To Analysis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40734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Review: Last Lecture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8E6857-D984-D77F-E7C0-0C75987B74B6}"/>
              </a:ext>
            </a:extLst>
          </p:cNvPr>
          <p:cNvSpPr txBox="1">
            <a:spLocks/>
          </p:cNvSpPr>
          <p:nvPr/>
        </p:nvSpPr>
        <p:spPr>
          <a:xfrm>
            <a:off x="847894" y="1889053"/>
            <a:ext cx="5651760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Consider Where each pointer might point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80400D-2F6E-897C-2B1F-E459780F0F6E}"/>
              </a:ext>
            </a:extLst>
          </p:cNvPr>
          <p:cNvSpPr txBox="1"/>
          <p:nvPr/>
        </p:nvSpPr>
        <p:spPr>
          <a:xfrm>
            <a:off x="847894" y="2568315"/>
            <a:ext cx="5248106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666666"/>
                </a:solidFill>
              </a:rPr>
              <a:t>Efficiency vs Precision</a:t>
            </a:r>
            <a:endParaRPr lang="en-US" dirty="0">
              <a:solidFill>
                <a:srgbClr val="666666"/>
              </a:solidFill>
            </a:endParaRPr>
          </a:p>
          <a:p>
            <a:pPr marL="285750" indent="-285750">
              <a:buFont typeface="Tenorite" panose="00000500000000000000" pitchFamily="2" charset="0"/>
              <a:buChar char="–"/>
            </a:pPr>
            <a:r>
              <a:rPr lang="en-US" i="0" dirty="0">
                <a:solidFill>
                  <a:srgbClr val="666666"/>
                </a:solidFill>
                <a:effectLst/>
              </a:rPr>
              <a:t>Dataflow facts as points-to sets</a:t>
            </a:r>
          </a:p>
          <a:p>
            <a:pPr marL="285750" indent="-285750">
              <a:buFont typeface="Tenorite" panose="00000500000000000000" pitchFamily="2" charset="0"/>
              <a:buChar char="–"/>
            </a:pPr>
            <a:r>
              <a:rPr lang="en-US" dirty="0">
                <a:solidFill>
                  <a:srgbClr val="666666"/>
                </a:solidFill>
              </a:rPr>
              <a:t>Andersen’s algorithm:</a:t>
            </a:r>
          </a:p>
          <a:p>
            <a:pPr marL="742950" lvl="1" indent="-285750">
              <a:buFont typeface="Tenorite" panose="00000500000000000000" pitchFamily="2" charset="0"/>
              <a:buChar char="–"/>
            </a:pPr>
            <a:r>
              <a:rPr lang="en-US" i="0" dirty="0">
                <a:solidFill>
                  <a:srgbClr val="666666"/>
                </a:solidFill>
                <a:effectLst/>
              </a:rPr>
              <a:t>Flow-insensitive</a:t>
            </a:r>
          </a:p>
          <a:p>
            <a:pPr marL="742950" lvl="1" indent="-285750">
              <a:buFont typeface="Tenorite" panose="00000500000000000000" pitchFamily="2" charset="0"/>
              <a:buChar char="–"/>
            </a:pPr>
            <a:r>
              <a:rPr lang="en-US" dirty="0">
                <a:solidFill>
                  <a:srgbClr val="666666"/>
                </a:solidFill>
              </a:rPr>
              <a:t>Worst-case cubic time</a:t>
            </a:r>
          </a:p>
          <a:p>
            <a:pPr marL="285750" indent="-285750">
              <a:buFont typeface="Tenorite" panose="00000500000000000000" pitchFamily="2" charset="0"/>
              <a:buChar char="–"/>
            </a:pPr>
            <a:r>
              <a:rPr lang="en-US" i="0" dirty="0" err="1">
                <a:solidFill>
                  <a:srgbClr val="666666"/>
                </a:solidFill>
                <a:effectLst/>
              </a:rPr>
              <a:t>Steensgard’s</a:t>
            </a:r>
            <a:r>
              <a:rPr lang="en-US" i="0" dirty="0">
                <a:solidFill>
                  <a:srgbClr val="666666"/>
                </a:solidFill>
                <a:effectLst/>
              </a:rPr>
              <a:t> algorithm:</a:t>
            </a:r>
          </a:p>
          <a:p>
            <a:pPr marL="742950" lvl="1" indent="-285750">
              <a:buFont typeface="Tenorite" panose="00000500000000000000" pitchFamily="2" charset="0"/>
              <a:buChar char="–"/>
            </a:pPr>
            <a:r>
              <a:rPr lang="en-US" dirty="0">
                <a:solidFill>
                  <a:srgbClr val="666666"/>
                </a:solidFill>
              </a:rPr>
              <a:t>Flow-insensitive</a:t>
            </a:r>
          </a:p>
          <a:p>
            <a:pPr marL="742950" lvl="1" indent="-285750">
              <a:buFont typeface="Tenorite" panose="00000500000000000000" pitchFamily="2" charset="0"/>
              <a:buChar char="–"/>
            </a:pPr>
            <a:r>
              <a:rPr lang="en-US" i="0" dirty="0">
                <a:solidFill>
                  <a:srgbClr val="666666"/>
                </a:solidFill>
                <a:effectLst/>
              </a:rPr>
              <a:t>Near-linear time</a:t>
            </a:r>
          </a:p>
        </p:txBody>
      </p:sp>
      <p:pic>
        <p:nvPicPr>
          <p:cNvPr id="12" name="Picture 11" descr="A group of people in clothing pointing at each other&#10;&#10;Description automatically generated">
            <a:extLst>
              <a:ext uri="{FF2B5EF4-FFF2-40B4-BE49-F238E27FC236}">
                <a16:creationId xmlns:a16="http://schemas.microsoft.com/office/drawing/2014/main" id="{7F8B6165-934E-BFB2-1391-00B2B70E0D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4765" y="2141837"/>
            <a:ext cx="3483685" cy="3196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2553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6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9949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Last Time: Andersen’s Algorithm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40734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Review: Last Lecture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8E6857-D984-D77F-E7C0-0C75987B74B6}"/>
              </a:ext>
            </a:extLst>
          </p:cNvPr>
          <p:cNvSpPr txBox="1">
            <a:spLocks/>
          </p:cNvSpPr>
          <p:nvPr/>
        </p:nvSpPr>
        <p:spPr>
          <a:xfrm>
            <a:off x="847894" y="1615971"/>
            <a:ext cx="5017447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In Practice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80400D-2F6E-897C-2B1F-E459780F0F6E}"/>
              </a:ext>
            </a:extLst>
          </p:cNvPr>
          <p:cNvSpPr txBox="1"/>
          <p:nvPr/>
        </p:nvSpPr>
        <p:spPr>
          <a:xfrm>
            <a:off x="847893" y="1921853"/>
            <a:ext cx="3798247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666666"/>
                </a:solidFill>
              </a:rPr>
              <a:t>Step 1</a:t>
            </a:r>
            <a:endParaRPr lang="en-US" dirty="0">
              <a:solidFill>
                <a:srgbClr val="666666"/>
              </a:solidFill>
            </a:endParaRPr>
          </a:p>
          <a:p>
            <a:r>
              <a:rPr lang="en-US" dirty="0">
                <a:solidFill>
                  <a:srgbClr val="666666"/>
                </a:solidFill>
              </a:rPr>
              <a:t>List pointer-related operations</a:t>
            </a:r>
          </a:p>
          <a:p>
            <a:r>
              <a:rPr lang="en-US" b="1" dirty="0">
                <a:solidFill>
                  <a:srgbClr val="666666"/>
                </a:solidFill>
              </a:rPr>
              <a:t>Step 2</a:t>
            </a:r>
            <a:endParaRPr lang="en-US" dirty="0">
              <a:solidFill>
                <a:srgbClr val="666666"/>
              </a:solidFill>
            </a:endParaRPr>
          </a:p>
          <a:p>
            <a:r>
              <a:rPr lang="en-US" dirty="0">
                <a:solidFill>
                  <a:srgbClr val="666666"/>
                </a:solidFill>
              </a:rPr>
              <a:t>Induce set of subset constraints</a:t>
            </a:r>
          </a:p>
          <a:p>
            <a:r>
              <a:rPr lang="en-US" b="1" dirty="0">
                <a:solidFill>
                  <a:srgbClr val="666666"/>
                </a:solidFill>
              </a:rPr>
              <a:t>Step 3</a:t>
            </a:r>
            <a:endParaRPr lang="en-US" dirty="0">
              <a:solidFill>
                <a:srgbClr val="666666"/>
              </a:solidFill>
            </a:endParaRPr>
          </a:p>
          <a:p>
            <a:r>
              <a:rPr lang="en-US" dirty="0">
                <a:solidFill>
                  <a:srgbClr val="666666"/>
                </a:solidFill>
              </a:rPr>
              <a:t>Solve system of constraints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7A2ADD4E-DA97-212A-8488-12AE71A91A6E}"/>
              </a:ext>
            </a:extLst>
          </p:cNvPr>
          <p:cNvSpPr txBox="1">
            <a:spLocks/>
          </p:cNvSpPr>
          <p:nvPr/>
        </p:nvSpPr>
        <p:spPr>
          <a:xfrm>
            <a:off x="847893" y="3641432"/>
            <a:ext cx="5017447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Reachability formulation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9FD71D3-3E45-3212-E941-C6865423D9E2}"/>
              </a:ext>
            </a:extLst>
          </p:cNvPr>
          <p:cNvSpPr txBox="1"/>
          <p:nvPr/>
        </p:nvSpPr>
        <p:spPr>
          <a:xfrm>
            <a:off x="847892" y="3984331"/>
            <a:ext cx="3798247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666666"/>
                </a:solidFill>
              </a:rPr>
              <a:t>Step 1</a:t>
            </a:r>
            <a:endParaRPr lang="en-US" dirty="0">
              <a:solidFill>
                <a:srgbClr val="666666"/>
              </a:solidFill>
            </a:endParaRPr>
          </a:p>
          <a:p>
            <a:r>
              <a:rPr lang="en-US" dirty="0">
                <a:solidFill>
                  <a:srgbClr val="666666"/>
                </a:solidFill>
              </a:rPr>
              <a:t>List pointer-related operations</a:t>
            </a:r>
          </a:p>
          <a:p>
            <a:r>
              <a:rPr lang="en-US" b="1" dirty="0">
                <a:solidFill>
                  <a:srgbClr val="666666"/>
                </a:solidFill>
              </a:rPr>
              <a:t>Step 2</a:t>
            </a:r>
            <a:endParaRPr lang="en-US" dirty="0">
              <a:solidFill>
                <a:srgbClr val="666666"/>
              </a:solidFill>
            </a:endParaRPr>
          </a:p>
          <a:p>
            <a:r>
              <a:rPr lang="en-US" dirty="0">
                <a:solidFill>
                  <a:srgbClr val="666666"/>
                </a:solidFill>
              </a:rPr>
              <a:t>Saturate points-to graph</a:t>
            </a:r>
          </a:p>
          <a:p>
            <a:r>
              <a:rPr lang="en-US" b="1" dirty="0">
                <a:solidFill>
                  <a:srgbClr val="666666"/>
                </a:solidFill>
              </a:rPr>
              <a:t>Step 3</a:t>
            </a:r>
            <a:endParaRPr lang="en-US" dirty="0">
              <a:solidFill>
                <a:srgbClr val="666666"/>
              </a:solidFill>
            </a:endParaRPr>
          </a:p>
          <a:p>
            <a:r>
              <a:rPr lang="en-US" dirty="0">
                <a:solidFill>
                  <a:srgbClr val="666666"/>
                </a:solidFill>
              </a:rPr>
              <a:t>Compute node reachability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23A0B52-394F-38F7-BA49-83524C42CCDD}"/>
              </a:ext>
            </a:extLst>
          </p:cNvPr>
          <p:cNvSpPr txBox="1"/>
          <p:nvPr/>
        </p:nvSpPr>
        <p:spPr>
          <a:xfrm>
            <a:off x="6314196" y="1974685"/>
            <a:ext cx="109347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p ⊇ {a} </a:t>
            </a:r>
          </a:p>
          <a:p>
            <a:r>
              <a:rPr lang="en-US" dirty="0"/>
              <a:t>p ⊇ {b}</a:t>
            </a:r>
          </a:p>
          <a:p>
            <a:r>
              <a:rPr lang="en-US" dirty="0"/>
              <a:t>m ⊇ {p}</a:t>
            </a:r>
          </a:p>
          <a:p>
            <a:r>
              <a:rPr lang="en-US" dirty="0"/>
              <a:t>r ⊇ *m</a:t>
            </a:r>
          </a:p>
          <a:p>
            <a:r>
              <a:rPr lang="en-US" dirty="0"/>
              <a:t>q ⊇ {c} </a:t>
            </a:r>
          </a:p>
          <a:p>
            <a:r>
              <a:rPr lang="en-US" dirty="0"/>
              <a:t>m ⊇ {q}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154B23D-93EA-C062-8E2B-23226F7A0BC5}"/>
              </a:ext>
            </a:extLst>
          </p:cNvPr>
          <p:cNvSpPr txBox="1"/>
          <p:nvPr/>
        </p:nvSpPr>
        <p:spPr>
          <a:xfrm>
            <a:off x="8030718" y="1621143"/>
            <a:ext cx="764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Initial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980BA69-F222-7593-A89E-F31043B2A39C}"/>
              </a:ext>
            </a:extLst>
          </p:cNvPr>
          <p:cNvSpPr txBox="1"/>
          <p:nvPr/>
        </p:nvSpPr>
        <p:spPr>
          <a:xfrm>
            <a:off x="9672864" y="1621143"/>
            <a:ext cx="6687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Final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6E87023-FA53-B23D-0B42-811E23C40F11}"/>
              </a:ext>
            </a:extLst>
          </p:cNvPr>
          <p:cNvSpPr txBox="1"/>
          <p:nvPr/>
        </p:nvSpPr>
        <p:spPr>
          <a:xfrm>
            <a:off x="6363726" y="1621143"/>
            <a:ext cx="13257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Constraints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CCD49D1-A5BA-EF0E-D2E8-2C4741D36C34}"/>
              </a:ext>
            </a:extLst>
          </p:cNvPr>
          <p:cNvSpPr txBox="1"/>
          <p:nvPr/>
        </p:nvSpPr>
        <p:spPr>
          <a:xfrm>
            <a:off x="5074714" y="1621143"/>
            <a:ext cx="1061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Program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5F418C9-99AB-0F7E-1D2F-936602264F5A}"/>
              </a:ext>
            </a:extLst>
          </p:cNvPr>
          <p:cNvSpPr txBox="1"/>
          <p:nvPr/>
        </p:nvSpPr>
        <p:spPr>
          <a:xfrm>
            <a:off x="5101959" y="1974685"/>
            <a:ext cx="108366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/>
              <a:t>p = &amp;a</a:t>
            </a:r>
          </a:p>
          <a:p>
            <a:r>
              <a:rPr lang="pt-BR" dirty="0"/>
              <a:t>p = &amp;b</a:t>
            </a:r>
          </a:p>
          <a:p>
            <a:r>
              <a:rPr lang="pt-BR" dirty="0"/>
              <a:t>m =&amp;p;</a:t>
            </a:r>
          </a:p>
          <a:p>
            <a:r>
              <a:rPr lang="pt-BR" dirty="0"/>
              <a:t>r = *m;</a:t>
            </a:r>
          </a:p>
          <a:p>
            <a:r>
              <a:rPr lang="pt-BR" dirty="0"/>
              <a:t>q = &amp;c;</a:t>
            </a:r>
          </a:p>
          <a:p>
            <a:r>
              <a:rPr lang="pt-BR" dirty="0"/>
              <a:t>m = &amp;q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4F0C613-8ED9-1F80-BFCB-3BFD05931962}"/>
              </a:ext>
            </a:extLst>
          </p:cNvPr>
          <p:cNvSpPr txBox="1"/>
          <p:nvPr/>
        </p:nvSpPr>
        <p:spPr>
          <a:xfrm>
            <a:off x="8028519" y="1974685"/>
            <a:ext cx="168838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pts(a) = 	{ }</a:t>
            </a:r>
          </a:p>
          <a:p>
            <a:r>
              <a:rPr lang="en-US" dirty="0"/>
              <a:t>pts(b) =	{ }</a:t>
            </a:r>
          </a:p>
          <a:p>
            <a:r>
              <a:rPr lang="en-US" dirty="0"/>
              <a:t>pts(m) =	{ }</a:t>
            </a:r>
          </a:p>
          <a:p>
            <a:r>
              <a:rPr lang="en-US" dirty="0"/>
              <a:t>pts(p) =	{ }</a:t>
            </a:r>
          </a:p>
          <a:p>
            <a:r>
              <a:rPr lang="en-US" dirty="0"/>
              <a:t>pts(q) =	{ }  pts(r) =	{ }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5297103-2C34-C1C0-EE50-99DBDA2C0A78}"/>
              </a:ext>
            </a:extLst>
          </p:cNvPr>
          <p:cNvSpPr txBox="1"/>
          <p:nvPr/>
        </p:nvSpPr>
        <p:spPr>
          <a:xfrm>
            <a:off x="9621797" y="1974685"/>
            <a:ext cx="2529015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pts(a) = { }</a:t>
            </a:r>
          </a:p>
          <a:p>
            <a:r>
              <a:rPr lang="en-US" dirty="0"/>
              <a:t>pts(b) = { }</a:t>
            </a:r>
          </a:p>
          <a:p>
            <a:r>
              <a:rPr lang="en-US" dirty="0"/>
              <a:t>pts(m) = { p, q  }</a:t>
            </a:r>
          </a:p>
          <a:p>
            <a:r>
              <a:rPr lang="en-US" dirty="0"/>
              <a:t>pts(p) = { a, b }</a:t>
            </a:r>
          </a:p>
          <a:p>
            <a:r>
              <a:rPr lang="en-US" dirty="0"/>
              <a:t>pts(q) = { c }</a:t>
            </a:r>
          </a:p>
          <a:p>
            <a:r>
              <a:rPr lang="en-US" dirty="0"/>
              <a:t>pts(r) = { a, b, c } 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6E9B3972-BCC0-944C-6A19-C9730CDC803B}"/>
              </a:ext>
            </a:extLst>
          </p:cNvPr>
          <p:cNvSpPr/>
          <p:nvPr/>
        </p:nvSpPr>
        <p:spPr>
          <a:xfrm>
            <a:off x="11245537" y="4693358"/>
            <a:ext cx="342563" cy="30576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B96DCFEA-AA15-2909-C55A-C58C002137B0}"/>
              </a:ext>
            </a:extLst>
          </p:cNvPr>
          <p:cNvCxnSpPr>
            <a:cxnSpLocks/>
            <a:stCxn id="21" idx="7"/>
            <a:endCxn id="19" idx="2"/>
          </p:cNvCxnSpPr>
          <p:nvPr/>
        </p:nvCxnSpPr>
        <p:spPr>
          <a:xfrm flipV="1">
            <a:off x="11048217" y="4846241"/>
            <a:ext cx="197320" cy="121248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Oval 20">
            <a:extLst>
              <a:ext uri="{FF2B5EF4-FFF2-40B4-BE49-F238E27FC236}">
                <a16:creationId xmlns:a16="http://schemas.microsoft.com/office/drawing/2014/main" id="{BCFB3AFD-5A5E-80FE-C6F4-14B37C0EC528}"/>
              </a:ext>
            </a:extLst>
          </p:cNvPr>
          <p:cNvSpPr/>
          <p:nvPr/>
        </p:nvSpPr>
        <p:spPr>
          <a:xfrm>
            <a:off x="10755821" y="4922711"/>
            <a:ext cx="342563" cy="30576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3F53A178-99E0-F0CC-478A-6744F8F4BC8C}"/>
              </a:ext>
            </a:extLst>
          </p:cNvPr>
          <p:cNvSpPr/>
          <p:nvPr/>
        </p:nvSpPr>
        <p:spPr>
          <a:xfrm>
            <a:off x="11224836" y="5249286"/>
            <a:ext cx="342563" cy="30576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1A116807-FE10-D3B0-71A9-C3BDDAA6C79E}"/>
              </a:ext>
            </a:extLst>
          </p:cNvPr>
          <p:cNvCxnSpPr>
            <a:cxnSpLocks/>
            <a:stCxn id="21" idx="5"/>
            <a:endCxn id="28" idx="1"/>
          </p:cNvCxnSpPr>
          <p:nvPr/>
        </p:nvCxnSpPr>
        <p:spPr>
          <a:xfrm>
            <a:off x="11048217" y="5183698"/>
            <a:ext cx="226786" cy="110366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Oval 29">
            <a:extLst>
              <a:ext uri="{FF2B5EF4-FFF2-40B4-BE49-F238E27FC236}">
                <a16:creationId xmlns:a16="http://schemas.microsoft.com/office/drawing/2014/main" id="{C1B3BDE5-2549-7B37-6E94-A202A3EB07D2}"/>
              </a:ext>
            </a:extLst>
          </p:cNvPr>
          <p:cNvSpPr/>
          <p:nvPr/>
        </p:nvSpPr>
        <p:spPr>
          <a:xfrm>
            <a:off x="11760728" y="4963213"/>
            <a:ext cx="342563" cy="30576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0DED2C39-E176-D123-3753-973D09C3FADD}"/>
              </a:ext>
            </a:extLst>
          </p:cNvPr>
          <p:cNvCxnSpPr>
            <a:cxnSpLocks/>
            <a:stCxn id="30" idx="1"/>
            <a:endCxn id="19" idx="6"/>
          </p:cNvCxnSpPr>
          <p:nvPr/>
        </p:nvCxnSpPr>
        <p:spPr>
          <a:xfrm flipH="1" flipV="1">
            <a:off x="11588100" y="4846241"/>
            <a:ext cx="222795" cy="16175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13E3108A-FDF6-72FA-E5C8-6552C9DFE319}"/>
              </a:ext>
            </a:extLst>
          </p:cNvPr>
          <p:cNvCxnSpPr>
            <a:cxnSpLocks/>
            <a:stCxn id="30" idx="3"/>
            <a:endCxn id="28" idx="6"/>
          </p:cNvCxnSpPr>
          <p:nvPr/>
        </p:nvCxnSpPr>
        <p:spPr>
          <a:xfrm flipH="1">
            <a:off x="11567399" y="5224200"/>
            <a:ext cx="243496" cy="177969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Oval 32">
            <a:extLst>
              <a:ext uri="{FF2B5EF4-FFF2-40B4-BE49-F238E27FC236}">
                <a16:creationId xmlns:a16="http://schemas.microsoft.com/office/drawing/2014/main" id="{03ADFEC3-6150-F9C9-299E-BEE47D8F8FCA}"/>
              </a:ext>
            </a:extLst>
          </p:cNvPr>
          <p:cNvSpPr/>
          <p:nvPr/>
        </p:nvSpPr>
        <p:spPr>
          <a:xfrm>
            <a:off x="10346837" y="5303108"/>
            <a:ext cx="342563" cy="30576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72B5F554-2019-0C51-300E-4BFC13BDC4A6}"/>
              </a:ext>
            </a:extLst>
          </p:cNvPr>
          <p:cNvCxnSpPr>
            <a:cxnSpLocks/>
            <a:stCxn id="33" idx="7"/>
            <a:endCxn id="21" idx="3"/>
          </p:cNvCxnSpPr>
          <p:nvPr/>
        </p:nvCxnSpPr>
        <p:spPr>
          <a:xfrm flipV="1">
            <a:off x="10639233" y="5183698"/>
            <a:ext cx="166755" cy="164188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Oval 34">
            <a:extLst>
              <a:ext uri="{FF2B5EF4-FFF2-40B4-BE49-F238E27FC236}">
                <a16:creationId xmlns:a16="http://schemas.microsoft.com/office/drawing/2014/main" id="{65130739-2AC2-5F4C-783D-94331434DACF}"/>
              </a:ext>
            </a:extLst>
          </p:cNvPr>
          <p:cNvSpPr/>
          <p:nvPr/>
        </p:nvSpPr>
        <p:spPr>
          <a:xfrm>
            <a:off x="10732961" y="5692331"/>
            <a:ext cx="342563" cy="30576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q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42D99FBB-F519-C3C2-62CA-7BEFD31F087B}"/>
              </a:ext>
            </a:extLst>
          </p:cNvPr>
          <p:cNvSpPr/>
          <p:nvPr/>
        </p:nvSpPr>
        <p:spPr>
          <a:xfrm>
            <a:off x="11502581" y="5692331"/>
            <a:ext cx="342563" cy="30576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C2307553-BEA6-EA2C-CE5E-AC310F6CDF1E}"/>
              </a:ext>
            </a:extLst>
          </p:cNvPr>
          <p:cNvCxnSpPr>
            <a:cxnSpLocks/>
            <a:stCxn id="33" idx="5"/>
            <a:endCxn id="35" idx="1"/>
          </p:cNvCxnSpPr>
          <p:nvPr/>
        </p:nvCxnSpPr>
        <p:spPr>
          <a:xfrm>
            <a:off x="10639233" y="5564095"/>
            <a:ext cx="143895" cy="173014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A9D20F04-A907-9586-F175-9FC9671666CB}"/>
              </a:ext>
            </a:extLst>
          </p:cNvPr>
          <p:cNvCxnSpPr>
            <a:cxnSpLocks/>
            <a:stCxn id="35" idx="6"/>
            <a:endCxn id="36" idx="2"/>
          </p:cNvCxnSpPr>
          <p:nvPr/>
        </p:nvCxnSpPr>
        <p:spPr>
          <a:xfrm>
            <a:off x="11075524" y="5845214"/>
            <a:ext cx="427057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769DDDFC-DB43-8C09-58A5-4DBBEAE4F5E6}"/>
              </a:ext>
            </a:extLst>
          </p:cNvPr>
          <p:cNvCxnSpPr>
            <a:cxnSpLocks/>
            <a:stCxn id="30" idx="4"/>
            <a:endCxn id="36" idx="0"/>
          </p:cNvCxnSpPr>
          <p:nvPr/>
        </p:nvCxnSpPr>
        <p:spPr>
          <a:xfrm flipH="1">
            <a:off x="11673863" y="5268978"/>
            <a:ext cx="258147" cy="423353"/>
          </a:xfrm>
          <a:prstGeom prst="straightConnector1">
            <a:avLst/>
          </a:prstGeom>
          <a:ln w="19050">
            <a:solidFill>
              <a:schemeClr val="accent2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0" name="Picture 39">
            <a:extLst>
              <a:ext uri="{FF2B5EF4-FFF2-40B4-BE49-F238E27FC236}">
                <a16:creationId xmlns:a16="http://schemas.microsoft.com/office/drawing/2014/main" id="{CFF3520B-B871-CAF3-F659-194D42884E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194"/>
          <a:stretch/>
        </p:blipFill>
        <p:spPr>
          <a:xfrm>
            <a:off x="5132070" y="4153594"/>
            <a:ext cx="5017447" cy="206020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0E89069E-AAA8-8C15-D812-6A30FB213584}"/>
                  </a:ext>
                </a:extLst>
              </p14:cNvPr>
              <p14:cNvContentPartPr/>
              <p14:nvPr/>
            </p14:nvContentPartPr>
            <p14:xfrm>
              <a:off x="7081200" y="2010240"/>
              <a:ext cx="5004000" cy="42346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0E89069E-AAA8-8C15-D812-6A30FB21358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071840" y="2000880"/>
                <a:ext cx="5022720" cy="4253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79889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7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7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9949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Last Time: Andersen’s Algorithm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40734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Review: Last Lecture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8E6857-D984-D77F-E7C0-0C75987B74B6}"/>
              </a:ext>
            </a:extLst>
          </p:cNvPr>
          <p:cNvSpPr txBox="1">
            <a:spLocks/>
          </p:cNvSpPr>
          <p:nvPr/>
        </p:nvSpPr>
        <p:spPr>
          <a:xfrm>
            <a:off x="847894" y="1615971"/>
            <a:ext cx="5017447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In Practice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80400D-2F6E-897C-2B1F-E459780F0F6E}"/>
              </a:ext>
            </a:extLst>
          </p:cNvPr>
          <p:cNvSpPr txBox="1"/>
          <p:nvPr/>
        </p:nvSpPr>
        <p:spPr>
          <a:xfrm>
            <a:off x="847893" y="1921853"/>
            <a:ext cx="3798247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666666"/>
                </a:solidFill>
              </a:rPr>
              <a:t>Step 1</a:t>
            </a:r>
            <a:endParaRPr lang="en-US" dirty="0">
              <a:solidFill>
                <a:srgbClr val="666666"/>
              </a:solidFill>
            </a:endParaRPr>
          </a:p>
          <a:p>
            <a:r>
              <a:rPr lang="en-US" dirty="0">
                <a:solidFill>
                  <a:srgbClr val="666666"/>
                </a:solidFill>
              </a:rPr>
              <a:t>List pointer-related operations</a:t>
            </a:r>
          </a:p>
          <a:p>
            <a:r>
              <a:rPr lang="en-US" b="1" dirty="0">
                <a:solidFill>
                  <a:srgbClr val="666666"/>
                </a:solidFill>
              </a:rPr>
              <a:t>Step 2</a:t>
            </a:r>
            <a:endParaRPr lang="en-US" dirty="0">
              <a:solidFill>
                <a:srgbClr val="666666"/>
              </a:solidFill>
            </a:endParaRPr>
          </a:p>
          <a:p>
            <a:r>
              <a:rPr lang="en-US" dirty="0">
                <a:solidFill>
                  <a:srgbClr val="666666"/>
                </a:solidFill>
              </a:rPr>
              <a:t>Induce set of subset constraints</a:t>
            </a:r>
          </a:p>
          <a:p>
            <a:r>
              <a:rPr lang="en-US" b="1" dirty="0">
                <a:solidFill>
                  <a:srgbClr val="666666"/>
                </a:solidFill>
              </a:rPr>
              <a:t>Step 3</a:t>
            </a:r>
            <a:endParaRPr lang="en-US" dirty="0">
              <a:solidFill>
                <a:srgbClr val="666666"/>
              </a:solidFill>
            </a:endParaRPr>
          </a:p>
          <a:p>
            <a:r>
              <a:rPr lang="en-US" dirty="0">
                <a:solidFill>
                  <a:srgbClr val="666666"/>
                </a:solidFill>
              </a:rPr>
              <a:t>Solve system of constraints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7A2ADD4E-DA97-212A-8488-12AE71A91A6E}"/>
              </a:ext>
            </a:extLst>
          </p:cNvPr>
          <p:cNvSpPr txBox="1">
            <a:spLocks/>
          </p:cNvSpPr>
          <p:nvPr/>
        </p:nvSpPr>
        <p:spPr>
          <a:xfrm>
            <a:off x="847893" y="3641432"/>
            <a:ext cx="5017447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Reachability formulation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9FD71D3-3E45-3212-E941-C6865423D9E2}"/>
              </a:ext>
            </a:extLst>
          </p:cNvPr>
          <p:cNvSpPr txBox="1"/>
          <p:nvPr/>
        </p:nvSpPr>
        <p:spPr>
          <a:xfrm>
            <a:off x="847892" y="3984331"/>
            <a:ext cx="3798247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666666"/>
                </a:solidFill>
              </a:rPr>
              <a:t>Step 1</a:t>
            </a:r>
            <a:endParaRPr lang="en-US" dirty="0">
              <a:solidFill>
                <a:srgbClr val="666666"/>
              </a:solidFill>
            </a:endParaRPr>
          </a:p>
          <a:p>
            <a:r>
              <a:rPr lang="en-US" dirty="0">
                <a:solidFill>
                  <a:srgbClr val="666666"/>
                </a:solidFill>
              </a:rPr>
              <a:t>List pointer-related operations</a:t>
            </a:r>
          </a:p>
          <a:p>
            <a:r>
              <a:rPr lang="en-US" b="1" dirty="0">
                <a:solidFill>
                  <a:srgbClr val="666666"/>
                </a:solidFill>
              </a:rPr>
              <a:t>Step 2</a:t>
            </a:r>
            <a:endParaRPr lang="en-US" dirty="0">
              <a:solidFill>
                <a:srgbClr val="666666"/>
              </a:solidFill>
            </a:endParaRPr>
          </a:p>
          <a:p>
            <a:r>
              <a:rPr lang="en-US" dirty="0">
                <a:solidFill>
                  <a:srgbClr val="666666"/>
                </a:solidFill>
              </a:rPr>
              <a:t>Saturate points-to graph</a:t>
            </a:r>
          </a:p>
          <a:p>
            <a:r>
              <a:rPr lang="en-US" b="1" dirty="0">
                <a:solidFill>
                  <a:srgbClr val="666666"/>
                </a:solidFill>
              </a:rPr>
              <a:t>Step 3</a:t>
            </a:r>
            <a:endParaRPr lang="en-US" dirty="0">
              <a:solidFill>
                <a:srgbClr val="666666"/>
              </a:solidFill>
            </a:endParaRPr>
          </a:p>
          <a:p>
            <a:r>
              <a:rPr lang="en-US" dirty="0">
                <a:solidFill>
                  <a:srgbClr val="666666"/>
                </a:solidFill>
              </a:rPr>
              <a:t>Compute node reachability</a:t>
            </a:r>
          </a:p>
        </p:txBody>
      </p:sp>
      <p:pic>
        <p:nvPicPr>
          <p:cNvPr id="1026" name="Picture 2" descr="Tell me, Mr. Anderson, what good is a phone call, if you're unable to  speak? - MagicalQuote | The matrix movie, Mr., Matrix quotes">
            <a:extLst>
              <a:ext uri="{FF2B5EF4-FFF2-40B4-BE49-F238E27FC236}">
                <a16:creationId xmlns:a16="http://schemas.microsoft.com/office/drawing/2014/main" id="{1A041B24-809D-1926-A419-8F94FD70A0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0042" y="1712619"/>
            <a:ext cx="6858000" cy="385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E1B3B2C4-4D56-3117-DC78-7337E4F35D73}"/>
                  </a:ext>
                </a:extLst>
              </p14:cNvPr>
              <p14:cNvContentPartPr/>
              <p14:nvPr/>
            </p14:nvContentPartPr>
            <p14:xfrm>
              <a:off x="9390240" y="2483640"/>
              <a:ext cx="2780280" cy="21549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E1B3B2C4-4D56-3117-DC78-7337E4F35D7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380880" y="2474280"/>
                <a:ext cx="2799000" cy="2173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980757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8E6857-D984-D77F-E7C0-0C75987B74B6}"/>
              </a:ext>
            </a:extLst>
          </p:cNvPr>
          <p:cNvSpPr txBox="1">
            <a:spLocks/>
          </p:cNvSpPr>
          <p:nvPr/>
        </p:nvSpPr>
        <p:spPr>
          <a:xfrm>
            <a:off x="847894" y="1615971"/>
            <a:ext cx="5017447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In Practice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80400D-2F6E-897C-2B1F-E459780F0F6E}"/>
              </a:ext>
            </a:extLst>
          </p:cNvPr>
          <p:cNvSpPr txBox="1"/>
          <p:nvPr/>
        </p:nvSpPr>
        <p:spPr>
          <a:xfrm>
            <a:off x="847893" y="1921853"/>
            <a:ext cx="3798247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666666"/>
                </a:solidFill>
              </a:rPr>
              <a:t>Step 1</a:t>
            </a:r>
            <a:endParaRPr lang="en-US" dirty="0">
              <a:solidFill>
                <a:srgbClr val="666666"/>
              </a:solidFill>
            </a:endParaRPr>
          </a:p>
          <a:p>
            <a:r>
              <a:rPr lang="en-US" dirty="0">
                <a:solidFill>
                  <a:srgbClr val="666666"/>
                </a:solidFill>
              </a:rPr>
              <a:t>List pointer-related operations</a:t>
            </a:r>
          </a:p>
          <a:p>
            <a:r>
              <a:rPr lang="en-US" b="1" dirty="0">
                <a:solidFill>
                  <a:srgbClr val="666666"/>
                </a:solidFill>
              </a:rPr>
              <a:t>Step 2</a:t>
            </a:r>
            <a:endParaRPr lang="en-US" dirty="0">
              <a:solidFill>
                <a:srgbClr val="666666"/>
              </a:solidFill>
            </a:endParaRPr>
          </a:p>
          <a:p>
            <a:r>
              <a:rPr lang="en-US" dirty="0">
                <a:solidFill>
                  <a:srgbClr val="666666"/>
                </a:solidFill>
              </a:rPr>
              <a:t>Induce set of subset constraints</a:t>
            </a:r>
          </a:p>
          <a:p>
            <a:r>
              <a:rPr lang="en-US" b="1" dirty="0">
                <a:solidFill>
                  <a:srgbClr val="666666"/>
                </a:solidFill>
              </a:rPr>
              <a:t>Step 3</a:t>
            </a:r>
            <a:endParaRPr lang="en-US" dirty="0">
              <a:solidFill>
                <a:srgbClr val="666666"/>
              </a:solidFill>
            </a:endParaRPr>
          </a:p>
          <a:p>
            <a:r>
              <a:rPr lang="en-US" dirty="0">
                <a:solidFill>
                  <a:srgbClr val="666666"/>
                </a:solidFill>
              </a:rPr>
              <a:t>Solve system of constraints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7A2ADD4E-DA97-212A-8488-12AE71A91A6E}"/>
              </a:ext>
            </a:extLst>
          </p:cNvPr>
          <p:cNvSpPr txBox="1">
            <a:spLocks/>
          </p:cNvSpPr>
          <p:nvPr/>
        </p:nvSpPr>
        <p:spPr>
          <a:xfrm>
            <a:off x="847893" y="3641432"/>
            <a:ext cx="5017447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Reachability formulation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9FD71D3-3E45-3212-E941-C6865423D9E2}"/>
              </a:ext>
            </a:extLst>
          </p:cNvPr>
          <p:cNvSpPr txBox="1"/>
          <p:nvPr/>
        </p:nvSpPr>
        <p:spPr>
          <a:xfrm>
            <a:off x="847892" y="3984331"/>
            <a:ext cx="3798247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666666"/>
                </a:solidFill>
              </a:rPr>
              <a:t>Step 1</a:t>
            </a:r>
            <a:endParaRPr lang="en-US" dirty="0">
              <a:solidFill>
                <a:srgbClr val="666666"/>
              </a:solidFill>
            </a:endParaRPr>
          </a:p>
          <a:p>
            <a:r>
              <a:rPr lang="en-US" dirty="0">
                <a:solidFill>
                  <a:srgbClr val="666666"/>
                </a:solidFill>
              </a:rPr>
              <a:t>List pointer-related operations</a:t>
            </a:r>
          </a:p>
          <a:p>
            <a:r>
              <a:rPr lang="en-US" b="1" dirty="0">
                <a:solidFill>
                  <a:srgbClr val="666666"/>
                </a:solidFill>
              </a:rPr>
              <a:t>Step 2</a:t>
            </a:r>
            <a:endParaRPr lang="en-US" dirty="0">
              <a:solidFill>
                <a:srgbClr val="666666"/>
              </a:solidFill>
            </a:endParaRPr>
          </a:p>
          <a:p>
            <a:r>
              <a:rPr lang="en-US" dirty="0">
                <a:solidFill>
                  <a:srgbClr val="666666"/>
                </a:solidFill>
              </a:rPr>
              <a:t>Saturate points-to graph</a:t>
            </a:r>
          </a:p>
          <a:p>
            <a:r>
              <a:rPr lang="en-US" b="1" dirty="0">
                <a:solidFill>
                  <a:srgbClr val="666666"/>
                </a:solidFill>
              </a:rPr>
              <a:t>Step 3</a:t>
            </a:r>
            <a:endParaRPr lang="en-US" dirty="0">
              <a:solidFill>
                <a:srgbClr val="666666"/>
              </a:solidFill>
            </a:endParaRPr>
          </a:p>
          <a:p>
            <a:r>
              <a:rPr lang="en-US" dirty="0">
                <a:solidFill>
                  <a:srgbClr val="666666"/>
                </a:solidFill>
              </a:rPr>
              <a:t>Compute node reachability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46068BE-3B6A-F0A6-C715-5B41F98B522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340"/>
          <a:stretch/>
        </p:blipFill>
        <p:spPr>
          <a:xfrm>
            <a:off x="6722075" y="1492304"/>
            <a:ext cx="5338401" cy="219605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2BAF52B-BB42-3F3C-673F-88B3AD07042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281"/>
          <a:stretch/>
        </p:blipFill>
        <p:spPr>
          <a:xfrm>
            <a:off x="6730313" y="4462127"/>
            <a:ext cx="5387545" cy="2196051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BD07C16E-5628-55D3-35DB-C7D7C59A7F5E}"/>
              </a:ext>
            </a:extLst>
          </p:cNvPr>
          <p:cNvSpPr txBox="1">
            <a:spLocks/>
          </p:cNvSpPr>
          <p:nvPr/>
        </p:nvSpPr>
        <p:spPr>
          <a:xfrm>
            <a:off x="11071" y="-230025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400" b="1"/>
              <a:t>Last Time: SteenGard’s Algorithm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77E2F2AA-2166-A901-5EE6-8B9633891203}"/>
              </a:ext>
            </a:extLst>
          </p:cNvPr>
          <p:cNvSpPr txBox="1">
            <a:spLocks/>
          </p:cNvSpPr>
          <p:nvPr/>
        </p:nvSpPr>
        <p:spPr>
          <a:xfrm>
            <a:off x="7588" y="7782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Review: Last Lecture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3B0FAB9-FEF8-B643-844C-17E78CF56FFF}"/>
              </a:ext>
            </a:extLst>
          </p:cNvPr>
          <p:cNvSpPr txBox="1"/>
          <p:nvPr/>
        </p:nvSpPr>
        <p:spPr>
          <a:xfrm>
            <a:off x="2092006" y="2500954"/>
            <a:ext cx="10092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equality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47F163A-5713-3521-C7B4-A85AE6883D8A}"/>
              </a:ext>
            </a:extLst>
          </p:cNvPr>
          <p:cNvCxnSpPr>
            <a:cxnSpLocks/>
          </p:cNvCxnSpPr>
          <p:nvPr/>
        </p:nvCxnSpPr>
        <p:spPr>
          <a:xfrm flipV="1">
            <a:off x="2240692" y="2870286"/>
            <a:ext cx="634313" cy="17771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5AD80928-DD9C-E9ED-9B9C-48FC4C118744}"/>
              </a:ext>
            </a:extLst>
          </p:cNvPr>
          <p:cNvSpPr txBox="1"/>
          <p:nvPr/>
        </p:nvSpPr>
        <p:spPr>
          <a:xfrm>
            <a:off x="1980795" y="4473914"/>
            <a:ext cx="740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1-out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0BFBB2A-38F3-102A-61EB-3AC3D78E8CDE}"/>
              </a:ext>
            </a:extLst>
          </p:cNvPr>
          <p:cNvCxnSpPr>
            <a:cxnSpLocks/>
          </p:cNvCxnSpPr>
          <p:nvPr/>
        </p:nvCxnSpPr>
        <p:spPr>
          <a:xfrm flipH="1">
            <a:off x="1812324" y="4597484"/>
            <a:ext cx="214184" cy="369332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1E917249-FA3F-6846-E8CB-0F00A1267EF7}"/>
              </a:ext>
            </a:extLst>
          </p:cNvPr>
          <p:cNvSpPr txBox="1"/>
          <p:nvPr/>
        </p:nvSpPr>
        <p:spPr>
          <a:xfrm>
            <a:off x="6657769" y="1210962"/>
            <a:ext cx="1255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Andersen’s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9B76895-7644-64A3-7667-C92FA2406B5B}"/>
              </a:ext>
            </a:extLst>
          </p:cNvPr>
          <p:cNvSpPr txBox="1"/>
          <p:nvPr/>
        </p:nvSpPr>
        <p:spPr>
          <a:xfrm>
            <a:off x="6698957" y="4147752"/>
            <a:ext cx="1478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Steengaard’s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7067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1" grpId="0"/>
      <p:bldP spid="26" grpId="0"/>
      <p:bldP spid="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9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23002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Last Time: </a:t>
            </a:r>
            <a:r>
              <a:rPr lang="en-US" sz="3400" b="1" dirty="0" err="1"/>
              <a:t>SteenGard’s</a:t>
            </a:r>
            <a:r>
              <a:rPr lang="en-US" sz="3400" b="1" dirty="0"/>
              <a:t> Algorithm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7782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Review: Last Lecture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8E6857-D984-D77F-E7C0-0C75987B74B6}"/>
              </a:ext>
            </a:extLst>
          </p:cNvPr>
          <p:cNvSpPr txBox="1">
            <a:spLocks/>
          </p:cNvSpPr>
          <p:nvPr/>
        </p:nvSpPr>
        <p:spPr>
          <a:xfrm>
            <a:off x="847894" y="1615971"/>
            <a:ext cx="5017447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In Practice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80400D-2F6E-897C-2B1F-E459780F0F6E}"/>
              </a:ext>
            </a:extLst>
          </p:cNvPr>
          <p:cNvSpPr txBox="1"/>
          <p:nvPr/>
        </p:nvSpPr>
        <p:spPr>
          <a:xfrm>
            <a:off x="847893" y="1921853"/>
            <a:ext cx="3798247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666666"/>
                </a:solidFill>
              </a:rPr>
              <a:t>Step 1</a:t>
            </a:r>
            <a:endParaRPr lang="en-US" dirty="0">
              <a:solidFill>
                <a:srgbClr val="666666"/>
              </a:solidFill>
            </a:endParaRPr>
          </a:p>
          <a:p>
            <a:r>
              <a:rPr lang="en-US" dirty="0">
                <a:solidFill>
                  <a:srgbClr val="666666"/>
                </a:solidFill>
              </a:rPr>
              <a:t>List pointer-related operations</a:t>
            </a:r>
          </a:p>
          <a:p>
            <a:r>
              <a:rPr lang="en-US" b="1" dirty="0">
                <a:solidFill>
                  <a:srgbClr val="666666"/>
                </a:solidFill>
              </a:rPr>
              <a:t>Step 2</a:t>
            </a:r>
            <a:endParaRPr lang="en-US" dirty="0">
              <a:solidFill>
                <a:srgbClr val="666666"/>
              </a:solidFill>
            </a:endParaRPr>
          </a:p>
          <a:p>
            <a:r>
              <a:rPr lang="en-US" dirty="0">
                <a:solidFill>
                  <a:srgbClr val="666666"/>
                </a:solidFill>
              </a:rPr>
              <a:t>Induce set of equality constraints</a:t>
            </a:r>
          </a:p>
          <a:p>
            <a:r>
              <a:rPr lang="en-US" b="1" dirty="0">
                <a:solidFill>
                  <a:srgbClr val="666666"/>
                </a:solidFill>
              </a:rPr>
              <a:t>Step 3</a:t>
            </a:r>
            <a:endParaRPr lang="en-US" dirty="0">
              <a:solidFill>
                <a:srgbClr val="666666"/>
              </a:solidFill>
            </a:endParaRPr>
          </a:p>
          <a:p>
            <a:r>
              <a:rPr lang="en-US" dirty="0">
                <a:solidFill>
                  <a:srgbClr val="666666"/>
                </a:solidFill>
              </a:rPr>
              <a:t>Solve system of constraints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7A2ADD4E-DA97-212A-8488-12AE71A91A6E}"/>
              </a:ext>
            </a:extLst>
          </p:cNvPr>
          <p:cNvSpPr txBox="1">
            <a:spLocks/>
          </p:cNvSpPr>
          <p:nvPr/>
        </p:nvSpPr>
        <p:spPr>
          <a:xfrm>
            <a:off x="847893" y="3641432"/>
            <a:ext cx="5017447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Reachability formulation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9FD71D3-3E45-3212-E941-C6865423D9E2}"/>
              </a:ext>
            </a:extLst>
          </p:cNvPr>
          <p:cNvSpPr txBox="1"/>
          <p:nvPr/>
        </p:nvSpPr>
        <p:spPr>
          <a:xfrm>
            <a:off x="847892" y="3984331"/>
            <a:ext cx="3798247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666666"/>
                </a:solidFill>
              </a:rPr>
              <a:t>Step 1</a:t>
            </a:r>
            <a:endParaRPr lang="en-US" dirty="0">
              <a:solidFill>
                <a:srgbClr val="666666"/>
              </a:solidFill>
            </a:endParaRPr>
          </a:p>
          <a:p>
            <a:r>
              <a:rPr lang="en-US" dirty="0">
                <a:solidFill>
                  <a:srgbClr val="666666"/>
                </a:solidFill>
              </a:rPr>
              <a:t>List pointer-related operations</a:t>
            </a:r>
          </a:p>
          <a:p>
            <a:r>
              <a:rPr lang="en-US" b="1" dirty="0">
                <a:solidFill>
                  <a:srgbClr val="666666"/>
                </a:solidFill>
              </a:rPr>
              <a:t>Step 2</a:t>
            </a:r>
            <a:endParaRPr lang="en-US" dirty="0">
              <a:solidFill>
                <a:srgbClr val="666666"/>
              </a:solidFill>
            </a:endParaRPr>
          </a:p>
          <a:p>
            <a:r>
              <a:rPr lang="en-US" dirty="0">
                <a:solidFill>
                  <a:srgbClr val="666666"/>
                </a:solidFill>
              </a:rPr>
              <a:t>Saturate 1-out points-to graph</a:t>
            </a:r>
          </a:p>
          <a:p>
            <a:r>
              <a:rPr lang="en-US" b="1" dirty="0">
                <a:solidFill>
                  <a:srgbClr val="666666"/>
                </a:solidFill>
              </a:rPr>
              <a:t>Step 3</a:t>
            </a:r>
            <a:endParaRPr lang="en-US" dirty="0">
              <a:solidFill>
                <a:srgbClr val="666666"/>
              </a:solidFill>
            </a:endParaRPr>
          </a:p>
          <a:p>
            <a:r>
              <a:rPr lang="en-US" dirty="0">
                <a:solidFill>
                  <a:srgbClr val="666666"/>
                </a:solidFill>
              </a:rPr>
              <a:t>Compute node reachability</a:t>
            </a:r>
          </a:p>
        </p:txBody>
      </p:sp>
      <p:pic>
        <p:nvPicPr>
          <p:cNvPr id="57" name="Picture 56">
            <a:extLst>
              <a:ext uri="{FF2B5EF4-FFF2-40B4-BE49-F238E27FC236}">
                <a16:creationId xmlns:a16="http://schemas.microsoft.com/office/drawing/2014/main" id="{3E77E2C1-4166-671E-3458-672108BBC47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340"/>
          <a:stretch/>
        </p:blipFill>
        <p:spPr>
          <a:xfrm>
            <a:off x="6722075" y="1492304"/>
            <a:ext cx="5338401" cy="2196051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F7791A69-7CED-09B3-3B8D-B1745BECB59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281"/>
          <a:stretch/>
        </p:blipFill>
        <p:spPr>
          <a:xfrm>
            <a:off x="6730313" y="4462127"/>
            <a:ext cx="5387545" cy="2196051"/>
          </a:xfrm>
          <a:prstGeom prst="rect">
            <a:avLst/>
          </a:prstGeom>
        </p:spPr>
      </p:pic>
      <p:sp>
        <p:nvSpPr>
          <p:cNvPr id="59" name="TextBox 58">
            <a:extLst>
              <a:ext uri="{FF2B5EF4-FFF2-40B4-BE49-F238E27FC236}">
                <a16:creationId xmlns:a16="http://schemas.microsoft.com/office/drawing/2014/main" id="{63FAA9EF-582F-E6C3-4878-3A79046A3F7B}"/>
              </a:ext>
            </a:extLst>
          </p:cNvPr>
          <p:cNvSpPr txBox="1"/>
          <p:nvPr/>
        </p:nvSpPr>
        <p:spPr>
          <a:xfrm>
            <a:off x="6657769" y="1210962"/>
            <a:ext cx="1255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Andersen’s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1FA42506-8432-0E42-CDA8-77627AFC68AB}"/>
              </a:ext>
            </a:extLst>
          </p:cNvPr>
          <p:cNvSpPr txBox="1"/>
          <p:nvPr/>
        </p:nvSpPr>
        <p:spPr>
          <a:xfrm>
            <a:off x="6698957" y="4147752"/>
            <a:ext cx="1478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Steengaard’s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9048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60" grpId="0"/>
    </p:bldLst>
  </p:timing>
</p:sld>
</file>

<file path=ppt/theme/theme1.xml><?xml version="1.0" encoding="utf-8"?>
<a:theme xmlns:a="http://schemas.openxmlformats.org/drawingml/2006/main" name="Monoline">
  <a:themeElements>
    <a:clrScheme name="Custom 149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9E6DF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56">
      <a:majorFont>
        <a:latin typeface="Tenorite"/>
        <a:ea typeface=""/>
        <a:cs typeface=""/>
      </a:majorFont>
      <a:minorFont>
        <a:latin typeface="Tenorit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M22318419 Minimalist sales pitch_Win32_v3" id="{94A97C69-66A9-4087-9F82-0ACADC7B1165}" vid="{910C8C3F-0EFE-4D8C-9BA0-48E193664EF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7" ma:contentTypeDescription="Create a new document." ma:contentTypeScope="" ma:versionID="c6f9a84f66a9c8b9a21755b9ffafb945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27df39e3e7036dff54f89ddd5805ce72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79BF405E-7930-4D5C-ABB3-493E9D6D6CE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C1F447F-FAA8-4106-988B-648F3C8EDB2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EA97235-BEC4-4F82-87A8-2F5DAD53B5F9}">
  <ds:schemaRefs>
    <ds:schemaRef ds:uri="http://purl.org/dc/elements/1.1/"/>
    <ds:schemaRef ds:uri="http://schemas.microsoft.com/office/2006/documentManagement/types"/>
    <ds:schemaRef ds:uri="230e9df3-be65-4c73-a93b-d1236ebd677e"/>
    <ds:schemaRef ds:uri="http://purl.org/dc/dcmitype/"/>
    <ds:schemaRef ds:uri="http://schemas.microsoft.com/sharepoint/v3"/>
    <ds:schemaRef ds:uri="http://www.w3.org/XML/1998/namespace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16c05727-aa75-4e4a-9b5f-8a80a1165891"/>
    <ds:schemaRef ds:uri="71af3243-3dd4-4a8d-8c0d-dd76da1f02a5"/>
    <ds:schemaRef ds:uri="http://purl.org/dc/terms/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Minimalist sales pitch</Template>
  <TotalTime>13868</TotalTime>
  <Words>1194</Words>
  <Application>Microsoft Office PowerPoint</Application>
  <PresentationFormat>Widescreen</PresentationFormat>
  <Paragraphs>299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Courier New</vt:lpstr>
      <vt:lpstr>Tenorite</vt:lpstr>
      <vt:lpstr>Monoline</vt:lpstr>
      <vt:lpstr>Exercise #21</vt:lpstr>
      <vt:lpstr>Administrivia and  Announcements</vt:lpstr>
      <vt:lpstr>Dependence Relations</vt:lpstr>
      <vt:lpstr>Class Progress</vt:lpstr>
      <vt:lpstr>Last Time: Points-To Analysis</vt:lpstr>
      <vt:lpstr>Last Time: Andersen’s Algorithm</vt:lpstr>
      <vt:lpstr>Last Time: Andersen’s Algorithm</vt:lpstr>
      <vt:lpstr>PowerPoint Presentation</vt:lpstr>
      <vt:lpstr>Last Time: SteenGard’s Algorithm</vt:lpstr>
      <vt:lpstr>Last Time: SteenGard’s Algorithm</vt:lpstr>
      <vt:lpstr>This Lecture</vt:lpstr>
      <vt:lpstr>Lecture Outline</vt:lpstr>
      <vt:lpstr>Why does statement X Do Y?</vt:lpstr>
      <vt:lpstr>Applications</vt:lpstr>
      <vt:lpstr>Lecture Outline</vt:lpstr>
      <vt:lpstr>Example</vt:lpstr>
      <vt:lpstr>Building the CDG</vt:lpstr>
      <vt:lpstr>Building the CDG</vt:lpstr>
      <vt:lpstr>Building the CDG</vt:lpstr>
      <vt:lpstr>Lecture Outline</vt:lpstr>
      <vt:lpstr>Data Dependence</vt:lpstr>
      <vt:lpstr>The Data Dependence Graph</vt:lpstr>
      <vt:lpstr>Next Time</vt:lpstr>
      <vt:lpstr>Wrap-up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Drew's Cool 677 Slides</dc:title>
  <dc:creator>Davidson, Drew</dc:creator>
  <cp:lastModifiedBy>Davidson, Drew</cp:lastModifiedBy>
  <cp:revision>76</cp:revision>
  <dcterms:created xsi:type="dcterms:W3CDTF">2023-08-21T14:00:41Z</dcterms:created>
  <dcterms:modified xsi:type="dcterms:W3CDTF">2023-10-13T20:12:54Z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