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8"/>
  </p:notesMasterIdLst>
  <p:handoutMasterIdLst>
    <p:handoutMasterId r:id="rId39"/>
  </p:handoutMasterIdLst>
  <p:sldIdLst>
    <p:sldId id="296" r:id="rId5"/>
    <p:sldId id="256" r:id="rId6"/>
    <p:sldId id="295" r:id="rId7"/>
    <p:sldId id="318" r:id="rId8"/>
    <p:sldId id="343" r:id="rId9"/>
    <p:sldId id="1012" r:id="rId10"/>
    <p:sldId id="987" r:id="rId11"/>
    <p:sldId id="990" r:id="rId12"/>
    <p:sldId id="988" r:id="rId13"/>
    <p:sldId id="989" r:id="rId14"/>
    <p:sldId id="992" r:id="rId15"/>
    <p:sldId id="984" r:id="rId16"/>
    <p:sldId id="985" r:id="rId17"/>
    <p:sldId id="993" r:id="rId18"/>
    <p:sldId id="994" r:id="rId19"/>
    <p:sldId id="995" r:id="rId20"/>
    <p:sldId id="997" r:id="rId21"/>
    <p:sldId id="998" r:id="rId22"/>
    <p:sldId id="1000" r:id="rId23"/>
    <p:sldId id="996" r:id="rId24"/>
    <p:sldId id="1002" r:id="rId25"/>
    <p:sldId id="986" r:id="rId26"/>
    <p:sldId id="1003" r:id="rId27"/>
    <p:sldId id="1001" r:id="rId28"/>
    <p:sldId id="1004" r:id="rId29"/>
    <p:sldId id="1011" r:id="rId30"/>
    <p:sldId id="1014" r:id="rId31"/>
    <p:sldId id="1006" r:id="rId32"/>
    <p:sldId id="1013" r:id="rId33"/>
    <p:sldId id="1015" r:id="rId34"/>
    <p:sldId id="999" r:id="rId35"/>
    <p:sldId id="334" r:id="rId36"/>
    <p:sldId id="33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25T18:12:49.3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18492 4296 3 0,'0'0'310'15,"0"0"309"-15,0 0-218 0,0 0-141 16,0 0 1-16,0 0-18 0,0 0-29 16,0 0-36-16,0 0-140 0,0 2-38 15,0-4-628-15,0 0 628 0,0 1 273 16,0-4-82-16,0 5-114 0,0-2 65 16,0 2 52-16,0 0-40 0,0 0-74 0,0 0-32 15,0 0 23-15,0 0 15 0,0 0-6 16,0 0 3-16,0 0 3 0,0 0 2 15,0 0 1-15,0 0-4 0,0 0 0 16,0 0-3-16,0 0-3 0,0 0 9 0,0 0-16 16,0 0 6-16,0 0-50 0,0 0-15 15,0 0 2-15,0 0-13 0,0 0-2 16,0 0 0-16,0 0 3 0,0 0 12 16,0 0 7-16,0 0 6 0,0 0 3 15,0 0-3-15,0 0-7 0,0 0-2 16,0 0-16-16,0 0 0 0,0 0 0 15,0 0-3-15,9 0 13 0,4 0-1 0,1 4 34 16,10 0-21-16,-2 0 25 0,10 2-29 16,-11 3-18-16,4-6 28 0,-1 5-6 15,0-1-13-15,-4-2-9 0,4 0 13 16,-7-2-14-16,-3 4 0 0,-2-7 1 16,-2 3-3-16,-3 0 1 0,3 1 2 15,-3-4 15-15,-7 0-5 0,5 2 8 16,0-2-6-16,-5 0 1 0,0 0-4 0,0 0-9 15,0 0-1-15,0 0-2 0,0 0-1 16,0 0-1-16,0 0-1 0,0 0 1 16,0 0 0-16,0 0 2 0,0 0 2 15,0 0 10-15,0 0-12 0,0 0-1 16,0 0-39-16,0 0-18 0,0 0-19 16,0 0-62-16,0 0-50 0,-5 0-83 0,0 0-210 15,5 0-269-15,0 0-504 0,0 0-220 0,10 0 1398 16</inkml:trace>
  <inkml:trace contextRef="#ctx0" brushRef="#br0" timeOffset="3452.78">19672 3975 310 0,'0'0'691'16,"0"0"-141"-16,0 0-108 0,0 0 2 15,0 0-112-15,0 0-97 0,0 0-69 16,0 0-25-16,0 0-8 0,0 0-6 16,0 0-41-16,0-2-39 0,0 2-3 0,0-3 16 15,0 3 3-15,0 0 6 16,0 0 3-16,0 0-30 0,0 0-42 0,5 5 0 16,0 5 34-16,0 8 16 0,0 8-7 15,-3 6-12-15,-2 8-15 0,0 4 0 16,0 9-16-16,-2-1-29 0,-8 4 27 15,0-1-13-15,-7-5-7 0,10-4 6 0,-8-3 4 16,-2-7-4-16,13-6 14 0,-4-4 0 16,-1-6-1-16,9-6 2 0,0-2-1 15,-8-6 2-15,8-4 2 0,0-2 26 16,0 0 25-16,0 0 13 0,0 0 2 16,0 0 0-16,0 0 7 0,0 0-20 15,0 0-24-15,13 0-28 0,1 0 0 16,10-2 16-16,3-1-4 0,2 0-15 15,3-1-2-15,-3 2 2 0,2 2 3 16,-9-1-3-16,7-2 0 0,-10-1-1 0,6 2-27 16,-13 1-3-16,2-6-52 15,-4 3-103-15,2-4-143 0,-5-6-256 0,1 2-616 16,-8-12-492-16</inkml:trace>
  <inkml:trace contextRef="#ctx0" brushRef="#br0" timeOffset="3717.58">19716 4061 1003 0,'0'0'1312'0,"0"0"-899"15,0 0-37-15,0 0 20 0,0 0-137 16,0 0-127-16,0 0-66 0,0 0-6 15,0 0-3-15,0 0-38 0,0 0-19 0,22 0 19 16,2 0 2-16,5 0 7 0,3-2 10 16,-8 2-38-16,5 0 1 0,-5 0-3 0,-7 0-9 15,0 0-38-15,-5 0-96 0,-5 0-145 16,1 0-199-16,-8 0-331 0,2 4-519 16</inkml:trace>
  <inkml:trace contextRef="#ctx0" brushRef="#br0" timeOffset="3915.57">19522 4313 391 0,'0'0'1122'16,"0"0"-693"-16,0 0-20 0,0 0-19 15,0 0-97-15,0 0-117 0,0 0-68 16,0 0 10-16,0 0-32 0,0 0-67 0,29 0-17 15,-10 0 0-15,6 1-2 0,-4 1-1 16,4 3-97-16,1-3-250 0,-1-1-273 16,-1 1-596-16,-5 3-43 0,-232-23 1260 0</inkml:trace>
  <inkml:trace contextRef="#ctx0" brushRef="#br0" timeOffset="4286.04">20142 4389 1118 0,'0'0'680'0,"0"0"-274"16,0 0-125-16,0 0-29 0,0 0-65 15,0 0-98-15,0 0-60 0,0 0 26 16,0 0 108-16,0 0-23 0,0 0-48 16,56 68-9-16,-46-43-14 0,4-2-9 15,1 5-25-15,-5 3 6 0,-3-1-10 16,5 0-15-16,-5-2-13 0,1-6 10 0,-6 1-13 15,0-9-53-15,3 0-127 0,-5-6-224 16,0-2-209-16,0-4-390 0,0 0-114 16</inkml:trace>
  <inkml:trace contextRef="#ctx0" brushRef="#br0" timeOffset="4509.42">20324 4344 1056 0,'0'0'1100'0,"0"0"-598"0,0 0-49 16,0 0-68-16,0 0-106 0,0 0-84 15,0 0-82-15,0 0-56 0,0 0-14 0,0 0 7 16,-94 113 9-16,62-78-6 16,10 1-29-16,-2-4-24 0,5 0-19 0,2-6 4 15,0-3-29-15,10-8-71 0,-1 0-99 16,8-7-72-16,0-5-156 0,0-3-336 15,0 0-586-15</inkml:trace>
  <inkml:trace contextRef="#ctx0" brushRef="#br0" timeOffset="4921.87">20477 4463 623 0,'0'0'1268'0,"0"0"-866"16,0 0-72-16,0 0-30 0,0 0-118 0,0 0-111 15,0 0-68-15,0 0-1 0,0 0 0 16,0 0-1-16,0 0 0 0,7 59 2 16,8-53 0-16,2-4 22 0,-5-2-9 15,2 0 6-15,3 0 17 0,-9-5-4 16,6-5 6-16,-2-3 13 0,-2-6-9 15,0 1-23-15,-3-2-6 0,-5 4-14 16,3 0 1-16,-5 2 10 0,0 4 3 16,0 2 25-16,-7 0-13 0,-8 2 10 15,3 0 16-15,-5 4 28 0,0 2 6 16,-7 0-25-16,7 0-6 0,-2 4-23 0,-5 10-12 16,11 4 1-16,-4 4-4 0,3 0 21 15,12 4 13-15,-6 1-6 0,8-1-47 16,0-2-12-16,0 0-7 0,8-4-9 15,1 0 3-15,-2-4-3 0,10-2-13 0,-4 1-35 16,4-7-109-16,-3-3-112 16,5 0-217-16,1-5-541 0,-6 0-328 0</inkml:trace>
  <inkml:trace contextRef="#ctx0" brushRef="#br0" timeOffset="5430.01">20819 4433 104 0,'0'0'235'0,"0"0"19"0,0 0 131 15,0 0-150-15,0 0 41 0,0 0 33 16,0 0-30-16,0 0-65 0,26 113-52 16,-26-95-42-16,0 2-14 0,-9-2 10 15,1-2 3-15,8-2-13 0,-9-2-10 16,4-2 9-16,2-3-6 0,3-6-3 15,0 1 12-15,0-2 38 0,0 0 40 16,0 0-26-16,0 0-6 0,0 0 14 16,0-2-26-16,0-6-30 0,0-2-38 0,3-3-19 15,11-6 6-15,-6-3 4 0,11-2-7 16,-2-2 0-16,5-1-56 0,-5 6 26 16,5 2 2-16,-5 1-28 0,0 6 1 15,-5 2-2-15,2 2-1 0,-4 4-19 0,0 0 19 16,4-2-27-16,-4 4 8 15,2 0 17-15,-2 2-22 0,4 0 12 0,1 0-28 16,-5 0-25-16,2 0-36 0,-3 0-65 16,-1 4-107-16,-1 4-217 0,0 0-626 15,-7 4-695-15</inkml:trace>
  <inkml:trace contextRef="#ctx0" brushRef="#br0" timeOffset="5780.07">21369 4411 143 0,'0'0'1194'0,"0"0"-462"16,0 0-208-16,0 0-77 0,0 0-51 15,0 0-105-15,0 0-117 0,0 0-96 16,0 0-15-16,0 0 16 0,0 0 5 0,-111 76-12 16,106-53-10-16,0-3-6 0,5 2 9 15,0 0-19-15,0-2-24 0,0-2-21 16,10-4 0-16,-3 2 11 0,7-6-11 16,-4 0 0-16,-3 0-1 0,5-1-1 15,-2-1 0-15,5 0-11 0,-8-4 9 16,3 2-25-16,2-4-22 0,2 0-30 15,-4-1-72-15,7-1-68 0,-3 0-120 16,1 0-195-16,2 0-571 0,-2-1-223 16</inkml:trace>
  <inkml:trace contextRef="#ctx0" brushRef="#br0" timeOffset="5994.5">21631 4492 1065 0,'0'0'1150'0,"0"0"-575"0,0 0-12 0,0 0-110 16,0 0-129-16,0 0-90 0,0 0-70 16,0 0-65-16,0 0-50 0,0 0-24 15,0 0-14-15,-5 78-11 0,5-58-16 16,0 2 16-16,0-2-3 0,0 0-58 16,0-3-91-16,0-5-96 0,0-2-132 15,5-4-215-15,-5-4-836 0,0-4-291 0</inkml:trace>
  <inkml:trace contextRef="#ctx0" brushRef="#br0" timeOffset="6139.11">21699 4242 833 0,'0'0'1743'0,"0"0"-1257"16,0 0-88-16,0 0-88 0,0 0-151 0,0 0-159 15,0 0-50-15,0 0 12 0,0 0 13 16,0 0-45-16,-8 72-189 0,8-55-204 15,5-4-626-15,0-3-306 0</inkml:trace>
  <inkml:trace contextRef="#ctx0" brushRef="#br0" timeOffset="6374.48">21837 4530 1182 0,'0'0'979'0,"0"0"-520"0,0 0-22 16,0 0-67-16,0 0-78 0,0 0-72 15,0 0-15-15,0 0-9 0,-63 104-26 16,58-82-43-16,5 3-47 0,0-4-19 16,0 4-12-16,5-3 13 0,0-2-1 15,-5 2 0-15,5-3 3 0,-5-4-21 0,0 1-12 16,0-1-7-16,0-3-21 0,-10-2-3 16,-2-2-21-16,0-6-68 0,-5-2-100 15,0 0-156-15,0-7-213 0,5-3-577 16,4-13-701-16</inkml:trace>
  <inkml:trace contextRef="#ctx0" brushRef="#br0" timeOffset="6708.59">22152 4699 1588 0,'0'0'1318'0,"0"0"-825"0,0 0-163 16,0 0-85-16,0 0-75 0,0 0-120 15,0 0-19-15,0 0 9 0,0 0 16 16,0 0 3-16,0 0 13 0,56 3 5 16,-47-8 3-16,-4-8-24 0,3 0-19 15,-1-2-16-15,0-3-8 0,-7 2-13 0,0 0-2 16,0 4 2-16,0 4 1 16,0 0 30-16,0 4-19 0,-14 0 13 0,1 4-9 15,-4 0-16-15,-7 0-3 0,0 10 0 16,2 6 0-16,-2 6 2 0,7 2 0 15,2 5-2-15,1-1-12 0,9 0 15 16,5 0 0-16,0-6 21 0,0-2-21 16,15-2 0-16,2-3-18 0,2-4-1 15,5-1-21-15,10-1-49 0,10-3-71 0,2-6-92 16,7 0-118-16,15 0-76 0,-17-5-709 16,36-8-519-16</inkml:trace>
  <inkml:trace contextRef="#ctx0" brushRef="#br0" timeOffset="7403.66">23555 4459 1259 0,'0'0'810'0,"0"0"-315"0,0 0-99 15,0 0-108-15,0 0-119 0,0 0-115 16,0 0 41-16,0 0 16 0,-130 107-7 16,120-77-28-16,5 5-10 0,5-4-13 15,0-1 0-15,0 0-17 0,5-5-14 16,5-5 15-16,-3-6-6 0,3-4 0 16,-1-6-12-16,-2-4 9 0,-4 0 13 0,4 0 46 15,3-5 43-15,-3-10 9 0,3-3-41 16,-3-2-18-16,3 0-31 0,-8-3-18 15,3 3-28-15,-2 5-3 0,-1 0-1 16,-2 5-2-16,5 8 1 0,-5 1-10 16,2 1 12-16,-2 3 52 0,10 15 24 15,-5 12 49-15,-3 13 0 0,-2 9-37 0,0 11-27 16,0 5-15-16,-19 3-13 0,-3-1-12 16,-7-4 4-16,2-5-1 0,1-11-6 15,-6-14-18-15,10-8-27 0,0-16-28 16,5-6-9-16,-4-6-8 0,4-20-71 15,2-12-44-15,8-10-122 0,7-13-112 16,0-1-207-16,12 10-707 0,15-25-666 0</inkml:trace>
  <inkml:trace contextRef="#ctx0" brushRef="#br0" timeOffset="7719.25">23861 4435 280 0,'0'0'1445'0,"0"0"-706"16,0 0-169-16,0 0-120 15,0 0-103-15,0 0-120 0,0 0-164 0,0 0-60 16,0 0 13-16,0 0 27 0,-29 107 1 16,29-75-10-16,-7-2 0 0,7-2-6 15,0-6-3-15,0-4 6 0,0-8 3 16,0-3-6-16,0-7 31 0,7 0 18 15,2 0 16-15,-1-10 2 0,6-7 6 16,8-4-12-16,2-6-22 0,-2-3-27 16,5 2-40-16,-5 2 0 0,4 6-37 0,-9 2-45 15,3 8-56-15,-3 0-53 16,7 1-53-16,-7 3-128 0,5 2-362 0,-1 0-829 16,1 2-138-16</inkml:trace>
  <inkml:trace contextRef="#ctx0" brushRef="#br0" timeOffset="8051.46">24314 4556 1778 0,'0'0'1450'0,"0"0"-1002"16,0 0-64-16,0 0-53 0,0 0-53 16,0 0-134-16,0 0-122 0,0 0-21 15,0 0-1-15,0 0 0 0,0 0-1 16,-70 86-18-16,70-76 1 0,0-3 6 15,0-5-4-15,7-2-8 0,-4 0-10 0,9 0 18 16,-3 0 16-16,-1-9 37 16,6-2 16-16,-2-6-7 0,-7 5-3 0,2-2-13 15,1 2-2-15,-1 6-26 0,-7 2 22 16,0 2 13-16,0 2-10 0,0 0-2 16,0 0 2-16,0 4-5 0,0 4 5 15,0 6-12-15,7 2 1 0,-7 4-13 0,10 3-3 16,0-1-3-16,-3-4-40 0,3 0-55 15,2-4-101-15,10-2-149 0,-1-6-70 16,11 0-239-16,-15-6-694 0,19 0-454 0</inkml:trace>
  <inkml:trace contextRef="#ctx0" brushRef="#br0" timeOffset="8391.28">24709 4540 684 0,'0'0'1571'0,"0"0"-945"0,0 0-175 15,0 0-70-15,0 0-35 0,-111 104-62 16,94-82-104-16,2 1-51 0,6-5-24 16,4-3-25-16,-3-2-56 0,8-3-24 15,0-4 0-15,0-2-18 0,0-2 2 0,5-2 16 16,-2 0 0-16,9-4 28 0,-2-14 6 16,14-10 52-16,2-18-16 0,6-13-58 15,4-11-12-15,1-7-30 0,-1-1 2 16,3 2 4-16,-8 5 10 0,-2 11 12 15,-7 9 1-15,-5 11-23 0,-2 14 24 16,-8 7 9-16,-5 8 31 0,-2 7 27 16,0 1 6-16,0 3 3 0,0 0-6 15,0 0-6-15,0 0 0 0,0 7-24 16,-9 6-40-16,-1 8-15 0,-5 3 3 0,1 12-6 16,-1 9-3-16,-2 5-3 0,0 11 8 15,3 0-8-15,2 7-9 0,-3 2-38 16,8-9-60-16,0 0-49 0,4-13-103 15,3-6-333-15,0-14-764 0,0-1-712 0</inkml:trace>
  <inkml:trace contextRef="#ctx0" brushRef="#br0" timeOffset="8725.98">24954 4743 886 0,'0'0'1569'0,"0"0"-1146"0,0 0-141 15,0 0 36-15,0 0-86 0,0 0-113 0,0 0-46 16,0 0-7-16,0 0 12 16,0 0-5-16,124-14-23 0,-102-3-13 0,4-3-3 15,-9-1-6-15,-5-1-6 0,5-3-19 16,-2 5-1-16,-10 0-2 0,-1 4 0 16,-4 6 16-16,0 0 12 0,0 8-10 15,0-2 38-15,-4 2 25 0,-11 2 58 16,-7-2-4-16,0 2-27 0,-7 0-7 15,8 2-16-15,-6 8-45 0,3 2-19 16,-1 2-18-16,6 4 19 0,-5 2-10 0,7 0-12 16,5 5-11-16,12-3-11 0,0 2-5 15,0 0-13-15,0 0-9 0,19-2-43 16,0-4-61-16,8-1-72 0,0-7-54 16,2-7-88-16,7-3-199 0,-2 0-572 15,-5-8-217-15</inkml:trace>
  <inkml:trace contextRef="#ctx0" brushRef="#br0" timeOffset="8994.11">25555 4465 787 0,'0'0'1725'16,"0"0"-1011"-16,0 0-216 0,0 0-104 16,0 0-58-16,0 0-83 0,0 0-60 15,0 0-52-15,0 0-50 0,0 0-17 16,0 0-23-16,-133 27-14 0,126-9-13 0,-5 2-21 15,4 6-1-15,8-1 10 16,-7 2 1-16,5 1 8 0,2 0-6 0,0-1-3 16,0 1 12-16,-8-2-2 0,-1-2 11 15,-4 0-12-15,4-6-2 0,-1-4-16 16,-2-1 0-16,-10-8 21 0,5 0-24 0,-5-5-52 16,-4 0-109-16,1 0-76 15,8-8-69-15,8 1-170 0,9 4-469 0,0-2-597 16,9 3-38-16</inkml:trace>
  <inkml:trace contextRef="#ctx0" brushRef="#br0" timeOffset="10737.14">26605 4351 65 0,'0'0'434'0,"0"0"355"16,0 0-253-16,0 0-40 0,0 0-73 16,0 0-92-16,0 0-50 0,0 0 5 15,0 0-37-15,0 0-16 0,0 0-55 16,-7 6-36-16,7-6-24 0,0 2-35 0,0 6-46 15,0 8-15-15,0 12-1 0,0 14 4 16,0 10-4-16,0 13 1 0,-3 7-20 16,-4 5-2-16,-3-1-2 0,3 3 0 15,-5-7-11-15,2-4-17 0,-4-9 5 16,11-13 0-16,-4-12-39 0,2-9-94 16,5-14-115-16,0-9-126 0,0-2-178 15,0-20-121-15,0-2-495 0,0-32-115 0</inkml:trace>
  <inkml:trace contextRef="#ctx0" brushRef="#br0" timeOffset="10986.46">26656 4351 404 0,'0'0'1399'0,"0"0"-851"16,0 0-58-16,0 0-10 0,0 0-89 16,0 0-121-16,0 0-94 0,0 0-48 15,0 0-29-15,0 0-15 0,41-48-25 16,-29 48 6-16,5 0-4 0,0 3 1 15,7 5-10-15,-7 4-12 0,3 3-3 16,-6-2-6-16,3 7-4 0,-7 1-12 16,-8 1-11-16,-2 2-1 0,0 0 12 15,0 1-15-15,-12-3-2 0,-5-2-23 16,0-2-18-16,0-2-27 0,-9-6-16 16,4-2-47-16,0-6-74 0,-2-2-92 15,7 0-85-15,2-6-202 0,10-4-548 0,5 2-392 16</inkml:trace>
  <inkml:trace contextRef="#ctx0" brushRef="#br0" timeOffset="11305.84">27073 4431 1630 0,'0'0'1258'0,"0"0"-752"0,0 0-60 16,0 0-82-16,0 0-103 0,0 0-104 15,0 0-73-15,0 0-23 0,0 0-15 16,-185 52-27-16,161-22-4 0,5 3 6 16,2-3-21-16,7 2-9 0,10-6-3 15,0-4-10-15,0-6 1 0,3-4-1 0,11-5 1 16,-2-6 3-16,3-1 18 0,4-1 33 16,1-11 35-16,1-6 2 0,6-11-8 15,-10-3-10-15,5-2 3 0,0 0 6 16,-5 4-4-16,-8 5-29 0,-6 10-28 15,-1 5-2-15,3 3-10 0,-5 7-13 16,0 0-33-16,0 0-67 0,0 0-80 0,0 10-91 16,0 8-61-16,0 2-144 0,0 7-558 15,2-9-456-15</inkml:trace>
  <inkml:trace contextRef="#ctx0" brushRef="#br0" timeOffset="11555.51">27279 4482 620 0,'0'0'1560'0,"0"0"-869"0,0 0-45 0,0 0-133 16,0 0-126-16,0 0-102 0,0 0-107 15,0 0-47-15,0 0-9 0,0 0-33 16,0 0-53-16,0 28-17 0,-8-2 11 16,-1 6-12-16,-6 4-15 0,5 1 9 15,-4-4 1-15,2 2-13 0,-5-7-12 16,2-2-6-16,3-6 3 0,-7-6-21 0,4-4-19 15,8-6-61-15,0-4-68 0,-3-4-74 16,10-16-244-16,0-8-274 0,0 2-581 16,10-25-272-16</inkml:trace>
  <inkml:trace contextRef="#ctx0" brushRef="#br0" timeOffset="11734.74">27625 4079 714 0,'0'0'1865'0,"0"0"-1127"0,0 0-228 16,0 0-74-16,0 0-80 0,0 0-107 16,0 0-102-16,-41 103-67 0,31-67-16 15,1 2-15-15,-3 4-25 0,-1 3-9 16,4 3-14-16,-1-2-1 0,3 0-27 16,0 1-49-16,-3-7-56 0,0-6-91 15,5-4-116-15,-2-10-227 0,-5-5-466 0,9-12-386 16</inkml:trace>
  <inkml:trace contextRef="#ctx0" brushRef="#br0" timeOffset="11926.58">27410 4401 277 0,'0'0'1403'0,"0"0"-615"0,0 0-276 16,0 0-166-16,0 0-42 0,0 0-80 15,0 0-89-15,0 0-58 0,0 0-12 16,0 0-27-16,0 0-35 0,77 6 12 15,-55-6-11-15,0 0-4 0,-5 0-42 16,0 0-65-16,2 0-116 0,-2 0-122 16,-5 0-327-16,0 2-643 0,3 8-73 0</inkml:trace>
  <inkml:trace contextRef="#ctx0" brushRef="#br0" timeOffset="12504.3">27834 4612 59 0,'0'0'218'0,"0"0"196"16,0 0-179-16,0 0-127 16,0 0-14-16,0 0 39 0,0 0 47 0,0 0-34 15,0 0-87-15,0 0-46 0,0 0-12 16,-7 22 12-16,14-20-13 0,-2 0 1 15,2-2 41-15,0 0 20 0,0 0 45 0,3 0 32 16,-3-4 88-16,3-2-7 0,-5 0-32 16,7 0 5-16,-2-2-4 0,-8 0-19 15,5-2-8-15,1 0-22 0,-1 2 3 16,-7 0-26-16,5 0-17 0,0 0-9 16,-5 0-2-16,0 1-8 0,2 2 0 15,-2 0 0-15,0 2 16 0,0 1-11 16,0-3-5-16,0 4 5 0,-7-1-12 15,-5 2-3-15,2 0-16 0,-4 0 3 16,-3 0-6-16,-3 3-3 0,3 9-9 0,-7 5-10 16,5 5-11-16,-6 4-18 0,6 5 11 15,4 0 6-15,3 1 1 0,-2 1-4 16,11-5-13-16,3 0 0 0,0-8-2 16,0-2-22-16,17 1-9 0,0-8-27 0,3-1-61 15,4 0-38-15,5-3-43 16,2-7-38-16,1 0-78 0,7 0-274 0,-10-7-655 15,14-13-369-15</inkml:trace>
  <inkml:trace contextRef="#ctx0" brushRef="#br0" timeOffset="12871.34">28222 4588 737 0,'0'0'1782'0,"0"0"-1184"15,0 0-114-15,0 0-106 0,0 0-102 0,0 0-87 16,0 0-87-16,0 0-31 0,0 0 34 15,-160 111 3-15,150-83-29 0,0 0-39 16,5-4-28-16,5-2 1 0,0-5-13 16,0-5 0-16,0-4-25 0,8-6-15 15,4-2 4-15,5 0 20 0,0-19 16 16,7-9 52-16,10-18 6 0,0-12-51 16,5-13-7-16,-1-9-28 0,-1-5-33 0,4 1-7 15,-12 1 16-15,3 5 39 0,-6 4 13 16,-9 11 18-16,0 13-6 0,-7 12 1 15,-8 13 11-15,-2 13 56 0,0 6 18 16,0 6 12-16,-2 5 12 0,-15 8-3 16,0 12-119-16,-10 6 1 0,-7 16-1 0,8 9 3 15,-1 12 33-15,3 11-21 0,4 8-3 16,3 3-3-16,10 2-9 0,7-3-39 16,0-4-40-16,20-15-34 0,6-12-94 15,15-12-186-15,10-11-290 0,17-11-506 16,-15-12-238-16</inkml:trace>
  <inkml:trace contextRef="#ctx0" brushRef="#br0" timeOffset="13258.51">29485 4462 450 0,'0'0'772'0,"0"0"-196"16,0 0 5-16,0 0-62 0,0 0-151 15,0 0-110-15,0 0-37 0,0 0 18 0,0 0-28 16,0 0-22-16,-8-31-40 0,8 31-38 16,0 8-19-16,-2 8 7 0,2 9-23 15,-5 5-21-15,3 8-21 0,-3 4 0 16,2 2-19-16,1 3-14 0,-3-1-1 16,3-4-2-16,-8-1-19 0,10-8-38 15,-5 0-106-15,0-9-140 0,3-6-185 0,-3-6-301 16,5-6-856-16</inkml:trace>
  <inkml:trace contextRef="#ctx0" brushRef="#br0" timeOffset="13436.48">29332 4634 417 0,'0'0'2388'16,"0"0"-1761"-16,0 0-348 0,0 0-3 15,0 0 28-15,0 0-102 0,0 0-94 16,0 0-22-16,0 0-24 0,0 0-38 15,0 0-11-15,203 57-13 0,-164-57-37 0,-5-7-96 16,-2-5-130-16,4-1-106 0,-19-8-349 16,2 5-742-16,-4-12-346 0</inkml:trace>
  <inkml:trace contextRef="#ctx0" brushRef="#br0" timeOffset="13732.69">29732 4373 817 0,'0'0'1552'0,"0"0"-1126"15,0 0-137-15,0 0 91 0,-32 107-42 16,25-67-64-16,-10 2-80 0,7 0-46 16,3 3-5-16,-3-3-51 0,10-4-49 15,-9-2-30-15,9-6-13 0,0-5-19 16,0-7-24-16,9-8-46 0,1-7-44 16,7-3-7-16,0-1 56 0,5-11 50 15,7-8 33-15,0-3 1 0,-5 3-22 0,3 2-6 16,-3 4 0-16,-12 2-14 0,5 8-8 15,-2 2-4-15,-6 2 54 0,-4 4 4 16,3 12 103-16,-8 6 31 0,0 6 11 16,0 7-3-16,0 5-20 0,-3-2-46 0,-4 2-37 15,-5-4-27-15,4-3-16 16,1-5-31-16,7-8-86 0,0 0-127 0,0-8-69 16,0-4-188-16,0-6-497 0,0-2-530 15</inkml:trace>
  <inkml:trace contextRef="#ctx0" brushRef="#br0" timeOffset="13911.22">30076 4576 1319 0,'0'0'2161'16,"0"0"-1464"-16,0 0-161 0,0 0-77 0,0 0-106 16,0 0-141-16,0 0-116 0,0 0-53 15,0 0-4-15,0 0-39 0,0 0 0 16,-10-6-51-16,10 6-10 0,0 0-51 15,0 2-12-15,0 2-82 0,0 0-38 16,3 2-86-16,4 2-402 0,-7-4-1121 16,7-4-349-16,-14-22 2202 0</inkml:trace>
  <inkml:trace contextRef="#ctx0" brushRef="#br0" timeOffset="14198.34">30076 4576 2143 0,'160'58'721'0,"-160"-58"-264"0,0 0-13 16,0 0-44-16,0 0-130 0,0 0-75 16,0 0-42-16,-2 0 10 0,-1 7-28 0,-7 4-90 15,3 6-45-15,-10 3 0 0,7 6 0 16,-2 2 2-16,8 2 1 0,-6 0-1 16,5 2-2-16,5-1 0 0,0-1-2 15,0-4-1-15,0-4 2 0,0 0 1 16,5-4 16-16,-5-2-1 0,5-4 9 15,0-2-6-15,-5-2 4 0,0-1-1 0,0 1-3 16,0-4 1-16,0-3-7 0,0 2 0 16,0-3-12-16,-15 0-18 0,3 0-174 15,-10-6-87-15,5 1-72 0,7 2-208 16,-2 1-796-16,-12 2-738 0</inkml:trace>
  <inkml:trace contextRef="#ctx0" brushRef="#br0" timeOffset="16456.96">30117 4860 52 0,'0'0'202'0,"0"0"-107"0,0 0 146 16,0 0-16-16,0 0-81 0,0 0-14 0,0 0 0 15,0 0-26-15,0 0 14 0,0 0-1 16,0 0 26-16,-14-22 19 0,14 22 20 16,0 0-23-16,0 0-39 0,0-3-10 15,0 3 3-15,0 0 22 0,0 0 39 0,0 0-1 16,0 0-9-16,0 0-8 16,-3 0-10-16,3 0-28 0,-5-2-33 0,5 2-13 15,0-2-9-15,0 2 7 0,0 0-11 16,0 0-5-16,0 0-13 0,0 0-16 15,0 0-9-15,0 0 3 0,0 0 18 16,0 0-21-16,0 0-15 0,0 0 11 16,0 0 13-16,0 0 0 0,0 0 13 15,0 0 5-15,0 0 0 0,0 0 13 16,0 0 0-16,0 0 0 0,0 0-19 0,0 0-13 16,0 0-5-16,0 0-16 15,0 0-2-15,0 0-1 0,0 0-12 0,0 0 9 16,0 0-10-16,0 0 13 0,0 0 0 15,0 0 19-15,0 0-1 0,0 0 13 16,0 0 22-16,0 0 8 0,0 0-6 16,0 0 4-16,-2 0-4 0,2 0-19 0,0 0-5 15,0 0-16-15,0 0-15 0,0 0 0 16,0 0-3-16,0 0-12 0,0 0-6 16,0 0 2-16,0 0-8 0,0 2-1 15,0 3 4-15,0-2 12 0,-5 7 12 16,0 0 0-16,-2 5 1 0,7-5-1 15,-7 0 0-15,4 2-24 0,-2-4 5 16,5 0-8-16,0 0-4 0,0-4-46 16,0 2-40-16,0-2-16 0,0 0-47 15,0-2-46-15,0 2-72 0,0 0-105 16,0-4-287-16,0 2-608 0,0-2-45 0</inkml:trace>
  <inkml:trace contextRef="#ctx0" brushRef="#br0" timeOffset="17762.64">20169 5638 368 0,'0'0'1323'16,"0"0"-752"-16,0 0-160 0,0 0-3 16,0 0-45-16,0 0-106 0,0 0-77 0,0 0-23 15,0 0-19-15,0 0-44 0,0 0-48 16,-17-74-17-16,17 74-29 0,0 0-43 16,7 2-16-16,3 12 59 0,7 6 0 15,-5 4 99-15,5 8-53 0,-2-2-27 0,-8 0-19 16,3-3 0-16,-3-5 0 0,3-2 11 15,-5-6 5-15,2-2-13 0,0-6-3 16,0-2 0-16,-7 0-2 0,8-4 2 16,-6 0 0-16,5-8 50 0,5-8 33 15,-2-8-15-15,5-7-28 0,-1-2-25 16,6-4-13-16,-8-1 0 0,5 6-2 16,-10 6 0-16,0 5 1 0,1 9 18 15,-8 7 2-15,0 2-21 0,0 3-31 16,0 5-37-16,0 8-25 0,0 10 56 15,0 7 13-15,9 4 20 0,-9 2 3 16,12-1 1-16,0-4 0 0,1-4 30 0,4-5 23 16,-3-6 21-16,5-3 0 0,1-8 12 15,-6-3 0-15,8-2 9 0,0 0 2 16,-3-6 25-16,8-8-30 0,-3 0-38 0,1-4-32 16,1 0-22-16,1 0-2 15,-3 1-26-15,-4 4-36 0,-1-2-45 0,3 3-62 16,0 2-62-16,-5 4-110 0,2-2-229 15,-7 2-596-15,-2 0-442 0</inkml:trace>
  <inkml:trace contextRef="#ctx0" brushRef="#br0" timeOffset="18052.68">21037 5765 46 0,'0'0'1274'0,"0"0"-692"16,0 0-86-16,0 0-25 0,0 0-32 0,0 0-106 15,0 0-59-15,0 0-69 0,0 0-55 16,0 0-39-16,104-67-30 0,-87 45-19 16,-5-2-38-16,-2 2-24 0,-3 2-2 15,0 2-12-15,-7 6 14 0,0 4 18 16,0 2-18-16,-2 4-30 0,-12 2 11 0,4 0 7 16,-10 2-10-16,-1 9-34 0,-1 8-6 15,5 5 9-15,-7 4 22 0,4 7 13 16,8-2-1-16,0 6-3 0,12-5-6 15,0 2-3-15,0-2 6 0,12-1-19 16,5-3-16-16,7-8-113 0,1-2-241 16,4-6-271-16,2-10-343 0,-9-2-78 15,9-6 494-15</inkml:trace>
  <inkml:trace contextRef="#ctx0" brushRef="#br0" timeOffset="18342.49">21437 5743 235 0,'0'0'1213'15,"0"0"-638"-15,0 0-128 0,0 0-89 16,0 0-72-16,0 0-59 0,0 0-53 16,0 0-50-16,0 0-7 0,0 0-7 15,41 94 9-15,-22-94-2 0,-6 0-5 0,1-3-18 16,10-10-7-16,-7-1-13 0,3-6-21 16,-3-4-26-16,0 4-25 0,-5 0-2 15,-5 2-27-15,-5 3 25 0,-2 3 2 16,0 6 0-16,0 2-25 0,-14 2 3 15,2 2 21-15,-8 0-2 0,-4 9-19 16,-5 6-9-16,2 10-21 0,1 3 18 16,2 8 31-16,4 2-13 0,8-1-6 0,10-6-15 15,2-1-13-15,0-3 6 0,2-7-21 16,20-2-83-16,2-8-126 0,5-4-190 16,5-6-311-16,-5-6-442 0,22-26 0 0</inkml:trace>
  <inkml:trace contextRef="#ctx0" brushRef="#br0" timeOffset="18554.07">22152 5368 1381 0,'0'0'776'0,"0"0"-165"0,0 0-92 16,0 0-71-16,0 0-114 0,0 0-216 16,0 0-9-16,-70 113 40 0,41-58 21 15,-5 7-25-15,-3 2-38 0,3 2-30 16,-7 1-37-16,12-5-40 0,2 1-34 0,6-7-36 15,4-8-99-15,9-8-106 0,3-10-219 16,5-11-481-16,0-9-474 0,0-10-65 0</inkml:trace>
  <inkml:trace contextRef="#ctx0" brushRef="#br0" timeOffset="18760.23">22053 5715 329 0,'0'0'1274'0,"0"0"-573"16,0 0-85-16,0 0-41 0,0 0-117 0,0 0-173 15,0 0-77-15,0 0-72 0,0 0-6 16,0 0 2-16,-139 94-16 0,115-68-45 16,-5 3-26-16,7-1-17 0,0 0-18 15,5 0-10-15,8-4-3 0,4 0 0 16,3-4-18-16,2-2-1 0,0-6 1 0,9-2-16 16,8-2 0-16,3-1-2 0,1-2 2 15,-1 0-24-15,6-5-62 0,1 0-59 16,2 0-38-16,3-10-115 0,2-2-189 15,0-6-277-15,-17 1-748 0</inkml:trace>
  <inkml:trace contextRef="#ctx0" brushRef="#br0" timeOffset="19044.47">22200 5839 781 0,'0'0'1212'0,"0"0"-736"0,0 0-66 15,0 0-84-15,0 0-48 0,0 0-63 16,0 0-102-16,0 0-21 0,0 0-8 15,0 0 2-15,0 0 5 0,78 56-1 16,-68-59 6-16,-3-7-3 0,-2 0-22 16,2-5-21-16,-2 2-32 0,-3 0-16 15,-2 1 1-15,0 2 22 0,0 4-23 0,-2 2 1 16,-5 4 13-16,-8 0-4 0,5 0-12 16,-9 14-37-16,2 4-9 0,-7 8-4 15,4 9 7-15,-4-3 9 0,12 4 19 16,-5-2-13-16,12-4-7 0,5-6-39 15,0-1-141-15,0-7-122 0,5-4-178 16,7-2-211-16,3-8-82 0,2-2-19 16,9-8 185-16,-9-2 429 0</inkml:trace>
  <inkml:trace contextRef="#ctx0" brushRef="#br0" timeOffset="19284.82">22489 5855 307 0,'0'0'808'0,"0"0"-229"0,0 0-225 15,0 0 9-15,0 0-2 0,0 0 12 16,0 0-93-16,0 0-67 0,0 0-21 15,0 0-50-15,0 0 6 0,41 47-8 16,-51-17 9-16,3 2-13 0,0-2-52 0,7-1-47 16,0-9-25-16,0-2-11 0,0-8-1 15,7-7-34-15,0-3 6 0,-2 0 13 16,0 0 15-16,2-8 37 0,8-4 21 16,-1-1-21-16,3-4-24 0,3-1-13 15,-6 6-50-15,-4 0-17 0,5 6-38 16,-13 0-53-16,5 6-51 0,-7 0-30 15,0 8-38-15,0 6-37 0,-7 7-273 16,-10 0-395-16,10-2 221 0</inkml:trace>
  <inkml:trace contextRef="#ctx0" brushRef="#br0" timeOffset="19865.74">22850 6185 228 0,'0'0'597'0,"0"0"155"0,0 0-252 0,0 0-127 16,0 0-31-16,0 0-31 0,0 0-49 15,0 0-24-15,0 0-1 0,0 0-7 16,0 0-27-16,-41 60-61 0,36-55-46 16,5-2-15-16,0 0-14 0,0-1-2 15,0-2 24-15,0 0 9 0,0 0-6 16,0 0-22-16,0-2-24 0,0-4-24 15,0-1-12-15,5-4-10 0,-3-6-1 0,6-1-2 16,6-4-19-16,-4-2-5 0,-3 0 5 16,5 0-2-16,-9 4-10 0,9 0 4 15,-7-2 8-15,-1 1-2 0,-1 1 2 16,2 4 7-16,-3-2 0 0,5 4-7 16,-7 2 10-16,5 2 11 0,-2 2-1 15,-3-2 2-15,2 0 1 0,5-7 11 0,-7 4-9 16,10-10 1-16,-8-1-1 0,6-2 15 15,-1-6 3-15,-5-2-2 0,6-4-7 16,-6-2-9-16,3-1 12 0,5 3-2 16,-10 4 5-16,7-1 3 0,-2 5-19 15,-5 0 23-15,5 1-4 0,-3 4-2 16,-2-1-19-16,5 6 1 0,-5 1 1 16,2 9 0-16,-2 2 19 0,0 6 13 15,0 2-4-15,0 0 4 0,0 0 5 0,0 0-14 16,0 6-7-16,0 7 6 0,-7 5-24 15,-5 12-12-15,-5 8 9 0,0 12 3 16,0 13 17-16,-2 7 7 0,4 9-5 16,8 2 11-16,7 8-9 0,0 0-21 15,5 1-12-15,12-1 11 0,9-7-14 0,-4-5 3 16,10-11 10-16,-3-10-16 0,2-11-10 16,-4-11-24-16,-3-12-45 0,3-4-98 15,-5-10-162-15,4-6-246 0,-9-2-926 16,0-2-935-16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25T18:41:07.6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6139 8545 437 0,'0'0'1928'0,"0"0"-1506"0,0 0-129 0,0 0 48 16,0 0 14-16,0 0-95 0,0 0-118 16,0 0-48-16,0 0 17 0,-27-38-21 15,27 38-34-15,0 0-56 0,0 0-36 16,0 0-26-16,0 2-16 0,-4 2-9 15,4 2-22-15,0 2-61 0,0 4-43 16,0 2-91-16,0 3-121 0,0-2-325 16,0 3-342-16,0-3-11 0,4-126 1003 0</inkml:trace>
  <inkml:trace contextRef="#ctx0" brushRef="#br0" timeOffset="187.41">6122 8787 245 0,'0'0'1550'0,"0"0"-1144"0,0 0-128 15,0 0 41-15,0 0-62 0,0 0-91 0,0 0-76 16,0 0-17-16,0 0-19 0,0 0-16 16,0 0-38-16,-75 78-19 0,75-72-19 15,-5-2-22-15,5 2-1 0,0-2-51 16,0 4-70-16,0-2-130 0,0 0-150 16,5 4-122-16,-5 3-162 0,7-5 35 0,-2 5 522 15</inkml:trace>
  <inkml:trace contextRef="#ctx0" brushRef="#br0" timeOffset="318.52">6042 9173 75 0,'0'0'46'0,"0"0"-46"16,0 0 16-16,0 0 17 0,0 0-33 16,0 0 0-16,0 0-17 0,0 0-15 0,0 0-30 15,0 0 3-15</inkml:trace>
  <inkml:trace contextRef="#ctx0" brushRef="#br0" timeOffset="490.17">6003 9414 388 0,'0'0'1019'0,"0"0"-570"0,0 0-73 0,0 0-72 15,0 0-65-15,0 0-95 0,0 0-73 16,0 0-71-16,0 0-3 0,0 0-42 15,0 0-48-15,0-6-146 0,5 6-133 16,-5 0-127-16,3 0-162 0,1 0-147 16</inkml:trace>
  <inkml:trace contextRef="#ctx0" brushRef="#br0" timeOffset="1643.61">5933 10203 2085 0,'0'0'775'0,"0"0"-294"0,0 0-22 15,0 0 40-15,0 0-131 0,0 0-147 0,0 0-108 16,0 0-21-16,0 0-25 0,0 0-9 15,0 0-58-15,-29-24-34 0,29 24-30 0,0 0-24 16,7 0-35-16,5 0-135 0,5 0-247 16,8 0-199-16,-1 0 16 0,-5 0-503 15,5 0-307-15,-123 24 1433 0</inkml:trace>
  <inkml:trace contextRef="#ctx0" brushRef="#br0" timeOffset="1978.95">6614 9965 453 0,'0'0'812'0,"0"0"-220"15,0 0-200-15,0 0 51 0,0 0-73 0,0 0-32 16,0 0-103-16,0 0-62 15,0 0-37-15,0 0-33 0,0 0 4 0,-136 17-35 16,117-5 0-16,-8 6-20 0,3 3-11 16,0 8-17-16,2 5 1 0,-2 3-24 15,2 1-1-15,8 2 0 0,-3 4-3 16,9 3-12-16,1 1 12 0,7-2-19 16,-2 0 0-16,2 1-6 0,0-4 10 15,0 0 5-15,0-3-18 0,0-2-12 16,0-3-60-16,0-5-92 0,0-6-111 0,0-4-155 15,-8-8-292-15,6-4-623 16</inkml:trace>
  <inkml:trace contextRef="#ctx0" brushRef="#br0" timeOffset="4699.83">6532 10412 164 0,'0'0'1001'0,"0"0"-630"0,0 0-104 15,0 0 80-15,0 0 9 0,0 0-63 16,0 0-52-16,0 0-23 0,0 0 11 16,0 0 30-16,0 0 2 0,-7-10-35 15,7 10-24-15,-3 0-17 0,3 0-3 16,-7 0-10-16,2 0-35 0,-7 0-64 16,0-2-24-16,-12 0 15 0,4 2 6 15,-7 0-3-15,-4 0-4 0,2 0-29 16,-10 0-4-16,0 0-18 0,3 0 3 0,-13 2-14 15,6 2 2-15,-3-2-1 0,2-2 17 16,-4 0-1-16,9 0-9 0,0 0-9 16,10 0 0-16,10 0 1 0,2 0-1 15,5 0-3-15,7 0-25 0,-3 0 7 16,4 2-30-16,-1 0-25 0,5 4-33 0,0 2-65 16,0 4-61-16,0 3-66 0,0-2-186 15,5 5-200-15,7-1-418 0,5-7-523 16</inkml:trace>
  <inkml:trace contextRef="#ctx0" brushRef="#br0" timeOffset="7122.26">5681 10704 235 0,'0'0'688'16,"0"0"-70"-16,0 0-182 0,0 0-21 15,0 0-47-15,0 0-102 0,0 0-19 16,0 0-34-16,0 0-20 0,0 0-29 16,0 0-45-16,-7-14-24 0,7 14-20 15,0 0-6-15,0 0-19 0,0 0-7 16,0 0-2-16,0 0-13 0,0 0 3 16,0 8-7-16,0 2 4 0,0 8 13 15,0 2-1-15,0 4 3 0,0 5 3 16,0 1-18-16,0 0-9 0,0 0-17 0,0-4 0 15,0 0-1-15,0-6 14 0,-3-5 4 16,1-8-17-16,-3-1 19 0,5-4 4 16,0-2-1-16,0 0-2 0,0 0 21 15,0 0 15-15,0-2 55 0,0-8 6 16,0-8-49-16,0-8-36 0,0-4-32 0,0-5-2 16,0 4 0-16,10 1 0 0,-10 1 0 15,7 3 0-15,-2 0 1 0,-3 6 1 16,6 2-2-16,-8-1 12 0,7 6-10 15,-7-2-2-15,0 7 1 0,0 3 24 16,2 0-4-16,-2 5-6 0,0-2-15 16,0 2 0-16,0 0-2 0,7 0-22 15,-7 10-16-15,0 5-2 0,0 7 20 16,0 6 19-16,0 2-9 0,0 6 9 16,-7-6-15-16,5 0-1 0,2-5 1 15,0-9-9-15,-5-4 8 0,5-6 1 0,0-2 15 16,0-4 3-16,-2 0 0 15,2 0 37-15,0 0 20 0,0-10 7 0,0-4 0 16,0-9-21-16,0-7-28 0,2-1-13 16,5-2-1-16,0 5 2 0,1 1 0 15,-8 12 10-15,5 0-11 0,-1 7 1 0,-4 5 18 16,0 1-21-16,0-1-12 0,0 3 10 16,0 0-14-16,3 0-5 0,-3 5-18 15,0 6-10-15,0 9 3 0,0 9 16 16,0 7 8-16,-3 2 7 0,-1 2-9 15,-1-4-1-15,5-1-2 0,0-7 15 16,0-8-7-16,0-4 7 0,0-7 10 16,-8-8 2-16,8-1 37 0,0 0 12 15,0 0 2-15,0-8 10 0,0-10 6 16,0-8-33-16,0-8-19 0,8-7-15 16,4-1 2-16,-5 2 1 0,0 4-2 0,-2 3 0 15,0 5 0-15,2 6 1 0,-7 4 12 16,3 5-14-16,4 4 0 0,-7 3 2 15,0 6 14-15,0 0-16 0,0 0 0 16,7 0-16-16,-7 0-11 0,0 8-22 16,0 9-8-16,0 8 14 0,0 10 40 0,-7 7 2 15,-3 0-1-15,-2-2-1 0,7-4 1 16,-2-7-23-16,0-11 22 0,4-4-12 16,-1-10 15-16,4-2 23 0,0-2 26 15,0 0 15-15,0-10-6 0,0-8-52 16,0-6-6-16,0-4-61 0,0-3-15 15,0 9-61-15,4 4-118 0,1 8-118 16,3 8-288-16,-4 2-574 0,-1 4-706 0</inkml:trace>
  <inkml:trace contextRef="#ctx0" brushRef="#br0" timeOffset="7961.87">7678 9468 668 0,'0'0'1496'0,"0"0"-972"0,0 0-142 0,0 0 77 16,0 0-42-16,0 0-129 0,0 0-92 15,0 0 2-15,0 0 5 0,0 0-38 16,-152 28-76-16,127-9-35 0,-1 1-11 16,-8 4-3-16,2 3-10 0,-2 3 1 0,3 4-4 15,-3 4 0-15,0 4-5 0,2 4 2 16,-1 4-6-16,-4 7-3 0,8 4-12 16,-10 3 16-16,8 6-17 0,4 3-2 15,-2 3-1-15,2 2 1 0,8 5 2 16,0-5 10-16,2-1-11 0,9-7 1 15,1-3-2-15,7-5 0 0,0-2 0 16,0-7 0-16,5-3 2 0,5-4-2 16,7-6-2-16,-8-3 1 0,1-9-11 0,5-6-3 15,-3-6 2-15,2 0-8 0,3-6 6 16,-7-2 12-16,0-2-9 0,7-2-6 16,-5-2 5-16,0 0-11 0,0 1-19 15,2-3-11-15,-4 0-44 0,7-3-49 16,5-5-135-16,-5-4-257 0,5 0-470 15,-5-12-954-15</inkml:trace>
  <inkml:trace contextRef="#ctx0" brushRef="#br0" timeOffset="8409.54">7572 10332 2104 0,'0'0'682'0,"0"0"-370"0,0 0 20 16,0 0 10-16,0 0-46 0,0 0-140 15,0 0-69-15,0 0 15 0,0 0 19 16,0 0-22-16,2 104-31 0,20-71-19 16,12 5 0-16,-5 2 6 0,12 4 22 15,3 3-1-15,-1-2-6 0,-4 0-30 16,5-1-12-16,-5-4-1 0,-1 0 0 0,-6-1-25 15,2-5 18-15,-7 0-20 16,-6-5-2-16,1-8-14 0,-2-2 14 0,-6-3-13 16,-2-6 3-16,-7-6-21 0,5 0-41 15,-3-4-48-15,-2 0-130 0,0-8-122 16,-3-14-162-16,-2 1-517 0,0-29-1028 0</inkml:trace>
  <inkml:trace contextRef="#ctx0" brushRef="#br0" timeOffset="8710.29">8156 10217 427 0,'0'0'2286'0,"0"0"-1766"16,0 0-192-16,0 0 72 0,0 0-43 16,0 0-134-16,0 0-118 0,0 0-10 0,-141 141 31 15,105-93 40-15,-5 5-35 0,-5 7-58 16,-5 0-36-16,-3 6 5 0,1 0-2 15,-8-3-7-15,13 0-12 0,-3-9 4 16,12-6-7-16,5-6-17 0,8-12-1 16,9-3-12-16,2-9-3 0,8-6-19 15,-3-6 4-15,10-4-19 0,0 0-15 0,0-2-39 16,0 0-56-16,8-2-56 0,16-6 71 16,5-4-36-16,10-6-180 0,7-2-253 15,-5 1-560-15,12-9-752 0</inkml:trace>
  <inkml:trace contextRef="#ctx0" brushRef="#br0" timeOffset="9368.54">8847 10452 359 0,'0'0'1466'0,"0"0"-937"0,0 0-126 0,0 0-1 15,0 0-46-15,0 0-59 0,0 0-80 16,0 0-35-16,0 0-8 0,0 0-50 16,-10-1-25-16,10 1-31 0,0 0-13 15,0 0-55-15,0 0 0 0,5 0 0 16,7 0 10-16,-7 1 15 0,12 1-7 16,-3-2 1-16,3 2-17 0,0 3 10 0,3-4 7 15,4 1-18-15,-2 0 1 0,2 1 22 16,0-1-5-16,3-1-7 0,-8-1 16 15,3 2-10-15,0 3 3 0,-8-5 7 16,11 2-25-16,-13-2 15 0,-3 0-6 16,6 1-12-16,-5-1 1 0,-3 0 1 15,0 2 2-15,3-2-2 0,-5 0 1 16,2 3-2-16,0-1 1 0,1-2-1 16,-1 0 0-16,-5 0-1 0,6 0-2 15,-8 0 1-15,9 2-1 0,-9-2-1 0,0 0 2 16,8 0-12-16,-8 0-36 15,0 0-92-15,0 0-126 0,0 0-127 0,0 0-107 16,0 0-187-16,0 0-678 0,-8 1-238 0,-1-4 1597 16</inkml:trace>
  <inkml:trace contextRef="#ctx0" brushRef="#br0" timeOffset="9667.75">8805 10748 1635 0,'0'0'811'0,"0"0"-302"15,0 0-72-15,0 0-63 0,0 0-91 16,0 0-123-16,0 0-69 0,0 0 5 0,0 0 21 16,0 0 28-16,0 0-28 0,110-6-43 15,-81 2-22-15,7 2-6 0,-2 0 3 16,-3 0-3-16,6 0-9 0,-13 0-7 15,3 2-18-15,-1-2-12 0,-6 2 1 0,-3 0-1 16,0 0 1-16,-3 0-1 0,1 0 0 16,2 0-2-16,-3 0-16 0,-4-2-19 15,5-4-91-15,2-2-145 0,-5-2-161 16,5-7-157-16,-3 4-639 0,-4-9-968 0</inkml:trace>
  <inkml:trace contextRef="#ctx0" brushRef="#br0" timeOffset="9965.69">9804 10416 718 0,'0'0'2005'0,"0"0"-1466"0,0 0-63 0,0 0-11 15,0 0-105-15,0 0-135 0,0 0-121 16,0 0-64-16,0 0-40 0,0 0-13 16,32 6 13-16,-13-2 22 0,10-4-1 15,3 5-21-15,-8-4 0 0,7 1 0 16,-1 0 0-16,1-2-1 0,-2 0-17 16,-2 2-19-16,-5-2-95 0,-1 4-130 15,-4-2-126-15,0 2-119 0,-7 2-198 16,-8-4-511-16,-2 6-289 0</inkml:trace>
  <inkml:trace contextRef="#ctx0" brushRef="#br0" timeOffset="10146.27">9644 10688 1018 0,'0'0'1538'16,"0"0"-1116"-16,0 0-10 0,0 0 22 15,0 0-54-15,0 0-159 0,0 0-150 0,0 0-56 16,0 0 56-16,0 0 22 15,0 0-16-15,80 8-31 0,-46-4-9 0,0-4-25 16,2 4-9-16,-2-2-2 0,0 0-1 16,3-2-28-16,-1 0-104 0,-4-10-192 15,4-7-130-15,-17 6-310 0,13-16-1093 0</inkml:trace>
  <inkml:trace contextRef="#ctx0" brushRef="#br0" timeOffset="10607.74">10716 10104 1026 0,'0'0'1576'0,"0"0"-1251"0,0 0-136 16,0 0 194-16,0 0-23 15,0 0-90-15,0 0-61 0,0 0-17 0,0 0-41 0,135 125-31 16,-118-89-43-16,-12 4-19 0,2 7-12 16,-7-1-28-16,0 4 16 0,-12 1-1 15,-10-3-20-15,3-4 3 0,-8-5-16 16,3-9-2-16,-2-7-29 0,-1-5-18 16,-5-8 3-16,3-5-27 0,3-5-1 15,-1-2-33-15,0-12 21 0,3-6 21 16,5-2 0-16,2-1 19 0,9 3 30 15,-1 6 16-15,9 4 28 0,0 2-26 16,0 4-2-16,0 2 0 0,2 2 1 16,15 0 58-16,7 0 67 0,-2 2-15 0,7 12-4 15,3 0-9-15,-6 7-6 0,4 1-31 16,-11-1-21-16,5-2-16 0,-2-1-6 16,-5-2-2-16,5-4-16 0,-5 0 0 15,-3-4-3-15,-2-2-13 0,5-4-11 0,0-2-22 16,5 0-15-16,2 0-73 0,3-10-152 15,-3-2-232-15,3-4-203 0,-10 4-832 16,2-14-277-16</inkml:trace>
  <inkml:trace contextRef="#ctx0" brushRef="#br0" timeOffset="11026.01">11479 10217 1656 0,'0'0'1340'0,"0"0"-944"0,0 0 35 16,0 0-1-16,0 0-89 0,0 0-160 15,0 0-70-15,-199 30-29 0,161 0-5 16,-8 11 5-16,2 7-18 0,-2 8-6 16,10 3 0-16,-1 1 0 0,8 2-16 15,17-2-22-15,2-1-20 0,10-7-16 0,0-4-17 16,22-3-4-16,10-7 1 15,9-4 9-15,-5-5 26 0,8-11-2 0,-1-6-43 16,-1-12 46-16,4-5 20 0,0-19 29 16,2-12 0-16,-11-14-4 0,4-13-5 15,-12-3-19-15,-2-2 6 0,-6 2-26 16,-11 3 11-16,-8 10-9 0,-2 8 16 16,0 4 5-16,0 7-6 0,-12 2-16 15,-5 3 0-15,0 3-2 0,3 4-10 16,-3 6-20-16,7 6-1 0,3 6 13 0,2 2-9 15,5 2-34-15,0 0-15 0,0 0-18 16,0 6-37-16,0 10-35 0,0 2-27 16,0 6-125-16,5 2-217 0,5 1-166 15,2-5-624-15,0 8-466 0</inkml:trace>
  <inkml:trace contextRef="#ctx0" brushRef="#br0" timeOffset="11420.95">11894 9765 658 0,'0'0'1207'0,"0"0"-791"0,0 0-80 16,0 0 46-16,0 0-11 0,0 0-130 16,0 0-146-16,0 0 25 0,0 0 56 15,0 0 22-15,0 0-46 0,121 0 6 0,-82 18-47 16,-1 10 9-16,1 5-3 0,5 14-16 16,-10 11-9-16,-3 7-13 0,-11 11-24 15,-3 8 6-15,-17 9 9 0,0 8 39 16,-22 3 1-16,-5 1-19 0,-12-4-34 15,-2-9 25-15,5-12-10 0,-5-9-23 16,2-16-34-16,5-13-15 0,0-11 0 16,0-8-33-16,7-11-31 0,-4-6 13 15,9-6-13-15,-2-4-51 0,7-10-82 16,10-10-150-16,7-5-204 0,0-1-441 0,17 4-275 16,14-8-795-16</inkml:trace>
  <inkml:trace contextRef="#ctx0" brushRef="#br0" timeOffset="11974.28">13188 9813 1808 0,'0'0'1188'15,"0"0"-826"-15,0 0 40 0,0 0 35 16,0 0-111-16,0 0-154 0,0 0-95 16,-182 21-22-16,146 6 22 0,-5 3-3 15,7 6-25-15,-3 4-4 0,11 3 13 16,-1-1-18-16,10-1-10 0,7-6-27 16,3-4 19-16,7-7-22 0,0-4-15 15,0-6-13-15,10-4-2 0,7-4 5 0,-8-2 8 16,11 0 17-16,2-2 0 0,-3-2 0 15,0 0 2-15,-2 0-2 0,0 0 0 16,-2 0-33-16,-8 0 8 0,3 0-12 16,-10 6-2-16,0 8 39 0,0 6 19 15,0 9 12-15,-17 5-13 0,-7 4 12 16,4-2-14-16,-11 0 5 0,7-1-3 0,-6-4 4 16,11-2 5-16,-3-1 10 0,5-4-1 15,5-4-5-15,-5-3-16 0,15-6-14 16,-3-4 0-16,5-4 0 0,0-3-1 15,0 0 0-15,0 0-27 0,0 0 8 16,0 0-2-16,7 0 19 0,3 0 2 16,4 2 0-16,3 6 0 0,0 1 0 15,3 5 2-15,4 0 25 0,-5 6-5 16,-2-2-4-16,8 0-7 0,-4 0-11 16,4-6-12-16,-1 3-12 0,-2-7 22 0,2-5-1 15,3-1-28-15,-3-2 1 0,0 0-56 16,3-2-131-16,-1-6-158 0,-1 5-243 15,-6-2-518-15,-2 5-1077 0</inkml:trace>
  <inkml:trace contextRef="#ctx0" brushRef="#br0" timeOffset="13203.67">6079 13810 1406 0,'0'0'1215'0,"0"0"-823"16,0 0 24-16,0 0-5 0,0 0-10 15,0 0-118-15,0 0-74 0,0 0-22 16,0 0-6-16,0 0-53 0,-78-28-58 16,66 30-24-16,0 4-22 0,0 2-24 15,-5 4-9-15,2 0-19 0,5 4 16 16,-2 0 0-16,5 3 12 0,-3-6-18 0,3 4-4 15,7-4-8-15,-2 2 6 0,-3-2 8 16,2 4-5-16,3-1 18 0,0 2-15 16,0 0 17-16,0-2-2 0,0 2 3 15,0-2-13-15,0-2-5 0,3-1 6 16,2-3 11-16,-5-5-11 0,2 2 9 16,-2-3-7-16,0 0 10 0,0-2 18 0,0-2-15 15,0 1-1-15,0 2 10 0,0-1-12 16,0 0 1-16,0 0 0 0,0 6-1 15,0 0-3-15,2 0-21 0,3 0 21 16,-5 0 2-16,0-2-12 0,3-2 12 16,4-2 0-16,-7 0-2 0,0 0-9 15,0 0 12-15,7 2 0 0,-7 0 0 0,0 4 0 16,5 0 28-16,2 0-4 0,-2 4 3 16,-5-2 4-16,0 7-10 0,0-1 10 15,0 4-13-15,0-2 6 0,0 2 7 16,-7 0-28-16,-3-2 18 0,3 0 0 15,-8-1 4-15,6-2-10 0,-1 0 3 16,-4-3 13-16,9-4-19 0,-12 2-10 16,7-4-2-16,-5 0 0 0,1 2-28 0,9-2-26 15,-5-2-13-15,3 0-12 16,-3-2-13-16,10 0-61 0,-7 0-21 0,7-2-91 16,-5 0-67-16,5 0-89 0,0 0-64 15,0 0-167-15,0 2-376 0,0-2-21 16,5 0 486-16</inkml:trace>
  <inkml:trace contextRef="#ctx0" brushRef="#br0" timeOffset="18910">7821 12182 635 0,'0'0'1341'0,"0"0"-888"16,0 0-140-16,0 0-27 0,0 0-39 15,0 0-88-15,0 0-67 0,0 0-13 0,0 0-3 16,-26 111-13-16,26-95-44 0,0-3-19 16,0-2-2-16,0-2-39 0,0 0-28 15,0 0-71-15,0-4-89 0,0 1-184 0,0-4-301 16,0-2-705-16,0-2 683 0</inkml:trace>
  <inkml:trace contextRef="#ctx0" brushRef="#br0" timeOffset="19098.5">7904 11841 1861 0,'0'0'1392'0,"0"0"-1032"0,0 0 5 16,0 0-5-16,0 0-88 0,0 0-190 16,0 0-81-16,0 0-1 0,0 0 10 15,-12 104-10-15,12-84-31 0,0 0-25 0,0 2-33 16,0 3-94-16,7-4-130 0,3 6-172 15,-1-7-244-15,-1-2-631 0,4-3-97 0</inkml:trace>
  <inkml:trace contextRef="#ctx0" brushRef="#br0" timeOffset="19362.79">8049 12360 821 0,'0'0'1105'0,"0"0"-661"15,0 0-21-15,0 0-35 0,0 0-79 16,0 0-106-16,0 0-17 0,0 0 15 15,0 0 27-15,0 0-33 0,-2 51-34 16,19-64-14-16,5-12-24 0,9-3-65 16,-2-4-37-16,3 2-3 0,-6 2-18 15,-6 5-3-15,-6 5 3 0,3 8 18 16,-12 5-18-16,0 0 1 0,-5 5-1 0,2 0-1 16,3 8-33-16,-5 9 34 0,5 6 39 15,2 10 1-15,-7-1-7 0,8 3-33 16,-6-4-27-16,-2-4-34 0,0-7-74 15,7-6-157-15,1-8-130 0,9-6-198 16,0-4-169-16,-8-11-432 0,15-25-336 0</inkml:trace>
  <inkml:trace contextRef="#ctx0" brushRef="#br0" timeOffset="19546.1">8776 11800 333 0,'0'0'1535'0,"0"0"-836"15,0 0-191-15,0 0-52 0,-31 113-33 16,14-67-116-16,-2 10-117 0,-6 1-48 16,1 1-7-16,2 1-55 0,5-6-80 0,0 0-3 15,-2-6-101-15,4-8-125 0,6-4-178 16,-6-11-187-16,3-6-187 0,2-8-551 16,-7-10-26-16</inkml:trace>
  <inkml:trace contextRef="#ctx0" brushRef="#br0" timeOffset="19684.12">8464 12327 212 0,'0'0'1596'0,"0"0"-796"0,0 0-247 16,0 0-16-16,0 0-87 0,0 0-149 16,0 0-143-16,0 0-81 0,0 0-40 15,0 0 3-15,53-28-9 0,-24 26-8 16,3-2-22-16,6-4-2 0,6 2-20 16,5-4-167-16,-6 0-218 0,-6 2-335 15,4-1-954-15</inkml:trace>
  <inkml:trace contextRef="#ctx0" brushRef="#br0" timeOffset="19991.3">9310 12340 1258 0,'0'0'1495'16,"0"0"-1027"-16,0 0-70 0,0 0 62 15,0 0-77-15,0 0-161 0,0 0-127 16,0 0-92-16,0 0-3 0,0 0-64 16,0 0 52-16,17 3 12 0,7 4 21 15,5-4-19-15,10 5 10 0,-10-4-9 16,2 2-3-16,1-4 12 0,7 0-12 15,-18-2-15-15,9 0-98 0,-4 0-163 0,-4 0-130 16,-5-2-285-16,-2 0-814 0,-8-14-245 0</inkml:trace>
  <inkml:trace contextRef="#ctx0" brushRef="#br0" timeOffset="20201.74">9358 12156 2500 0,'0'0'807'0,"0"0"-367"0,0 0-37 16,0 0-117-16,0 0-104 0,0 0-89 16,0 0-13-16,63 113 3 0,-39-95-16 15,-4-2-21-15,4-2-13 0,-7-4-5 16,-5 0-28-16,5-2-19 0,-2-3-46 0,-6-2-66 16,3-3-128-16,1 0-160 0,-11-3-224 15,0-4-381-15,-2-14-748 0</inkml:trace>
  <inkml:trace contextRef="#ctx0" brushRef="#br0" timeOffset="20464.28">9358 12156 1030 0,'117'81'1347'0,"-103"-77"-1105"0,5 4-23 0,6-2 38 16,1 0-56-16,1-6-51 15,-3 0-33-15,10-2 3 0,-12-15 6 0,10-4-34 16,-13-8-55-16,5-1-5 0,-7 1-14 15,-12 2 4-15,7 7-6 0,-12 4 13 16,0 4 40-16,0 6-3 0,-7 6 27 0,-13 0-9 16,-11 1-10-16,2 16-24 0,-15 3-10 15,-4 4 25-15,2 5 36 0,-3-1 38 16,6 2-41-16,4-4-63 0,15-2-35 16,4-4-30-16,3-6-28 0,10-4-25 15,0-6-43-15,7-4-90 0,0 0-148 16,14 0-163-16,8-4-5 0,0-4-440 15,12-8-539-15</inkml:trace>
  <inkml:trace contextRef="#ctx0" brushRef="#br0" timeOffset="20857.62">10374 12116 258 0,'0'0'2137'0,"0"0"-1512"16,0 0-255-16,0 0 55 0,0 0-64 15,0 0-91-15,-75 106-109 0,67-73-44 16,-4 5-6-16,3 6-41 0,1 7-21 0,-6 1-9 16,4 2-10-16,3 2-8 0,2-3-22 15,-2-3 0-15,2-8-25 0,0-6-48 16,5-8-56-16,0-9-123 0,0-5-155 15,0-10-216-15,0-4-462 0,0 0-428 16</inkml:trace>
  <inkml:trace contextRef="#ctx0" brushRef="#br0" timeOffset="21078.03">10374 12194 1652 0,'0'0'753'0,"0"0"-244"16,0 0-7-16,0 0-25 15,0 0-76-15,0 0-116 0,0 0-57 0,0 0-63 16,0 0-36-16,0 0-79 0,77-51-48 0,-67 60 17 16,0 5 27-16,-3 4-10 15,-2 7 7-15,-5 3 2 0,0 0-20 0,-5 0-13 16,-7-2-12-16,-7 0-43 0,6-6-33 16,-4-4-61-16,10-6-71 0,-3-8-74 15,3-2-174-15,0-2-247 0,5-3-712 16,2-11-466-16</inkml:trace>
  <inkml:trace contextRef="#ctx0" brushRef="#br0" timeOffset="21341.33">10890 12098 388 0,'0'0'2004'0,"0"0"-1395"16,0 0-124-16,0 0-24 0,0 0-95 16,0 0-103-16,0 0-96 0,0 0-88 0,0 0-23 15,0 0-38-15,0 0 16 0,32 18-22 16,-25-8-12-16,7-3 0 0,3-2 0 16,5 1 0-16,-5-4 2 0,5 0-2 15,-5-2-3-15,5 0-52 0,-5 0-129 16,-5 0-125-16,5 0-179 0,-10-4-469 15,0 3-740-15</inkml:trace>
  <inkml:trace contextRef="#ctx0" brushRef="#br0" timeOffset="21524.84">10791 12315 1994 0,'0'0'1104'15,"0"0"-652"-15,0 0 5 0,0 0-63 16,0 0-119-16,0 0-168 0,0 0-73 0,0 0 34 15,0 0-7-15,0 0 0 0,0 0-27 16,97 17-31-16,-73-16-1 0,3 1-2 16,-6-2-9-16,11 0-135 0,-8 0-179 15,-4 0-209-15,4 0-639 0,-5 0-1025 0,-307-20 1525 16</inkml:trace>
  <inkml:trace contextRef="#ctx0" brushRef="#br0" timeOffset="22531.15">12042 11800 277 0,'0'0'1171'0,"0"0"-502"15,0 0-74-15,0 0-101 0,0 0-1 16,0 0-71-16,0 0-105 16,0 0-73-16,0 0-17 0,0 0-25 0,-17-70-47 15,2 68-51-15,5-1-10 0,-7 3-21 16,-9 3-40-16,-3 9-15 0,-13 10-18 16,-6 8-33-16,-5 11 30 0,-3 7-9 15,-10 4 0-15,13 4 0 0,7 5 11 16,-2-1-2-16,11-4-25 0,8 0 13 15,7-1 13-15,13-5-22 0,9 1-16 0,0-8-5 16,17 0-4-16,12-11 22 0,2-4-1 16,5-8 7-16,-2-9 21 0,8-9 12 15,1-4 40-15,1-21 15 0,2-10 21 16,5-18-18-16,-5-9-13 0,0-11-36 16,-2-5 16-16,-8-1-16 0,-9 3 18 15,-8 9 16-15,-4 7 5 0,-3 12-17 0,-7 8 2 16,-5 8-15-16,0 3-28 15,-5 7-1-15,-7 2-1 0,-3 2-11 0,5 6-31 16,3 2-37-16,0 6-21 0,4 2-18 16,3 0-9-16,0 0-49 0,0 6-50 15,0 8-225-15,0 10-210 0,0 3-125 16,8-6-726-16</inkml:trace>
  <inkml:trace contextRef="#ctx0" brushRef="#br0" timeOffset="22758.54">12301 11776 1861 0,'0'0'1623'0,"0"0"-1100"0,0 0-11 0,0 0-61 16,0 0-103-16,0 0-172 0,0 0-103 15,0 0-37-15,0 0-26 0,0 0-10 16,0 0-58-16,-41-14-30 0,41 30 6 15,0 4-61-15,0 5-92 0,0-2-213 16,0 5-620-16,2-8-445 0,-2 13-465 0</inkml:trace>
  <inkml:trace contextRef="#ctx0" brushRef="#br0" timeOffset="22904.78">12294 12400 2689 0,'0'0'1314'0,"0"0"-824"15,0 0-35-15,0 0-168 0,0 0-132 16,0 0-73-16,-170 109-58 0,131-86-18 16,5 2-6-16,-2-5-106 0,4-7-55 0,-2 2-108 15,13-5-248-15,4-4-620 0,-8 2-869 0</inkml:trace>
  <inkml:trace contextRef="#ctx0" brushRef="#br0" timeOffset="23698.57">8032 13265 916 0,'0'0'1915'0,"0"0"-1329"0,0 0-124 15,0 0 26-15,0 0-130 0,0 0-106 16,0 0-228-16,0 0-24 0,0 0-49 15,0 0-37-15,0 0 43 0,54-7 43 16,-23 12 19-16,8-1 30 0,0 2-18 16,-10-4-29-16,2 0 0 0,-9 0-2 15,-5 0 1-15,5-2-1 0,-12 0-1 0,-1 0-21 16,1 0-116-16,-3 0-145 0,-4-4-131 16,1-6-173-16,-4 0-567 0,0-10-934 0</inkml:trace>
  <inkml:trace contextRef="#ctx0" brushRef="#br0" timeOffset="23898.54">8032 13068 1322 0,'0'0'1547'0,"0"0"-933"15,0 0 4-15,0 0-143 0,0 0-167 0,0 0-192 16,0 0-67-16,0 0 24 0,0 0 28 16,0 0-13-16,41 112-27 0,-28-90-25 15,1 1-5-15,-4-5-4 0,7-4 6 16,-10 0-33-16,5-6-1 0,-5-2-20 15,-4-2-43-15,2-2-27 0,-5-2-31 16,0 0-42-16,0 0-72 0,0 0-112 0,0-6-168 16,0-2-136-16,-8 2-706 0,-11-7-280 15</inkml:trace>
  <inkml:trace contextRef="#ctx0" brushRef="#br0" timeOffset="24173.71">8073 13273 62 0,'0'0'1084'0,"0"0"-491"16,0 0-129-16,0 0-76 0,0 0-31 15,0 0-43-15,0 0-15 0,0 0-113 16,0 0-94-16,0 0-32 0,199-76-57 16,-162 39-3-16,-1-3-136 0,-5-4-123 15,-1-1-66-15,-6 5-47 0,-2 6 24 16,-10 5 154-16,-7 10 194 0,-5 5 48 0,0 4 146 16,0 4 87-16,-5-3-34 0,-7 8 57 15,-1 1 10-15,-3 0-18 0,-9 6 27 16,-4 9-88-16,-2 12-56 0,-8 9-34 0,-5 6-1 15,3 7-43-15,-3 1-7 0,3 0-21 16,5-6-18-16,7-4-31 0,5-7-14 16,7-5-10-16,7-8-21 0,0-6-25 15,3-4-36-15,7-2-67 0,0-3-78 16,0-2-158-16,7-3-181 0,13 0-72 16,-1-2-376-16,3-4-443 0</inkml:trace>
  <inkml:trace contextRef="#ctx0" brushRef="#br0" timeOffset="24701.54">8873 13293 228 0,'0'0'1733'15,"0"0"-1025"-15,0 0-242 0,0 0-55 16,0 0-51-16,0 0-74 0,0 0-109 15,0 0-87-15,0 0-28 0,0 0-1 16,-14 56 20-16,14-21-8 0,-5 7-23 0,5 8 5 16,0 9-6-16,-7 2-6 0,2 10-13 15,-7-1-27-15,4-1 12 0,-1-7-15 16,1-6-16-16,1-11-20 0,5-13-72 16,-1-8-51-16,-1-12-123 0,4-7-165 15,-3-10-218-15,3-5-409 0,0-32-623 0</inkml:trace>
  <inkml:trace contextRef="#ctx0" brushRef="#br0" timeOffset="24931.92">8924 13142 1744 0,'0'0'994'16,"0"0"-612"-16,0 0-31 0,0 0 35 15,0 0-44-15,0 0-90 0,0 0-33 16,0 0-63-16,0 0-18 0,192 45-40 0,-173-22-28 15,5 4-9-15,-11 1-21 0,-4 2-13 16,-9 4 1-16,0 1 17 0,-2-2-17 16,-18 2-22-16,-6-3-6 0,-1-4-67 15,-4-8-61-15,1-4-19 0,-3-6-58 16,6-8-127-16,-5-2-130 0,13-5-176 16,0-12-336-16,4 1-600 0</inkml:trace>
  <inkml:trace contextRef="#ctx0" brushRef="#br0" timeOffset="25201.56">9710 13098 1205 0,'0'0'1578'0,"0"0"-1075"0,0 0-109 16,0 0-29-16,0 0-15 0,0 0-149 16,0 0-177-16,0 0-8 0,0 0 15 15,0 0 12-15,0 0-9 0,99 6-22 16,-67-4-9-16,-3 0 12 0,2 0-15 16,-7-2-52-16,8 0-155 0,-13 0-159 15,-2 0-249-15,-7 2-665 0,-10 2-816 0,-293-22 1938 16</inkml:trace>
  <inkml:trace contextRef="#ctx0" brushRef="#br0" timeOffset="25359.14">9555 13376 1365 0,'0'0'1695'0,"0"0"-1112"0,0 0-180 16,0 0-69-16,0 0-96 0,0 0-170 15,0 0-56-15,0 0 38 0,0 0-7 16,0 0-22-16,0 0-21 0,203-7-12 15,-142-5-25-15,-8-4-210 0,8-2-264 16,-18 6-567-16,20-6-1148 0</inkml:trace>
  <inkml:trace contextRef="#ctx0" brushRef="#br0" timeOffset="25808.55">10570 13056 703 0,'0'0'2065'0,"0"0"-1520"16,0 0-104-16,0 0-114 0,0 0-40 15,0 0-139-15,0 0-49 0,0 0 6 16,0 0-7-16,0 0-15 0,194-15-37 16,-145 13-9-16,-1-1-22 0,-2 0 0 15,-2 1 1-15,-3 2-4 0,-7-2-12 16,-7 2 1-16,-1 0 14 0,-9 0-15 16,-7 0-1-16,4 0 1 0,-14 0 3 0,0 7 34 15,0-2 5-15,0 10 22 0,-7 5 28 16,-17 8 17-16,-5 6-42 0,-15 8-31 15,-4 5-14-15,-6 1-4 0,8 4-18 16,-9 0 0-16,16-4-12 0,5-1-22 16,2-9 4-16,15-4 9 0,5-7-25 0,3-5-15 15,9-4-48-15,0-6-65 0,0-4-68 16,9 0-100-16,3-6-176 0,10-2-124 16,-5 0-504-16,5 0-475 0</inkml:trace>
  <inkml:trace contextRef="#ctx0" brushRef="#br0" timeOffset="26028.96">11525 13068 2277 0,'0'0'1129'0,"0"0"-604"16,0 0 52-16,0 0-119 0,0 0-177 15,0 0-159-15,0 0-92 0,0 0-12 16,0 0-18-16,0 0-48 0,-17 18-25 0,17-6-37 16,0 2-97-16,0 4-214 0,0 4-555 15,0-6-649-15,0 8-332 0,17-148 1957 0</inkml:trace>
  <inkml:trace contextRef="#ctx0" brushRef="#br0" timeOffset="26165.35">11465 13810 1489 0,'0'0'1709'0,"0"0"-1308"16,0 0 2-16,0 0-9 0,-136 124-107 16,112-105-164-16,-8-1-68 0,10-10-55 15,-4-6-24-15,-3-2-198 0,7-6-174 16,-3-8-202-16,6-4-500 0,9 4-658 16</inkml:trace>
  <inkml:trace contextRef="#ctx0" brushRef="#br0" timeOffset="31931.29">21497 6230 192 0,'0'0'2440'0,"0"0"-1760"15,0 0-220-15,0 0-5 16,0 0-37-16,0 0-102 0,0 0-108 0,0 0-144 15,0 0 137-15,-140 38-104 0,116-26-52 16,-3 6-30-16,-7 0-12 0,3 2 16 16,9 5-5-16,-10 0-14 0,13 8-12 15,-1-1 9-15,13 6-13 0,-3 4-8 16,6-2 0-16,4 3-12 0,0-3-1 16,14-2 1-16,13-8 8 0,-3-3-11 15,3-9 2-15,-5-8 21 0,9-8 14 0,-2-2 4 16,3-14 30-16,2-12 25 0,2-11 40 15,-7-3-27-15,3-6-27 0,-8-5-1 16,-5 3-18-16,-4 2-24 0,-10 6 0 16,-1 5-3-16,-4 10-18 0,0 5 9 15,-4 5-12-15,-6 5-31 0,0 2-42 0,0 6-18 16,1 2-129-16,9 0-105 16,0 8-258-16,0 6-182 0,0 6-265 0,5-4-273 15</inkml:trace>
  <inkml:trace contextRef="#ctx0" brushRef="#br0" timeOffset="32431.68">22278 5845 212 0,'0'0'2039'0,"0"0"-1342"16,0 0-237-16,0 0-95 0,0 0-44 16,0 0-41-16,0 0-17 0,-148 129-88 15,121-89-49-15,6 0-22 0,9 3-31 0,4-3-27 16,8-2-34-16,0 0-12 0,25-3-2 16,-6-7 1-16,10-6-2 0,3-6-25 15,-8-10-8-15,7-6 36 0,1-2 19 16,4-16 24-16,-4-10 21 0,4-11-6 15,-9-1-13-15,-1-6-11 0,-9 0-16 0,-2 1-18 16,-13 7 0-16,-2 8-18 0,0 6-16 16,0 8 10-16,-9 2-3 0,-8 2-53 15,-3 4-26-15,-6-1-32 0,-4 6-89 16,9 1-69-16,-4 2-147 0,8 2-49 16,5 14-13-16,-2 4-224 0,6-4-423 15,6 14 39-15</inkml:trace>
  <inkml:trace contextRef="#ctx0" brushRef="#br0" timeOffset="34296.49">24227 3288 1114 0,'0'0'1469'0,"0"0"-951"0,0 0-119 0,0 0 14 15,0 0-12-15,0 0-107 0,0 0-119 16,0 0-24-16,0 0-26 0,0 0-39 16,-97-36 5-16,73 48-54 0,-5 6-36 15,-5 5 17-15,0 5-17 0,5 4 14 16,2 2-15-16,3-4-10 0,4-2 7 0,13-6-12 16,-3-7 15-16,10-5-1 15,0-7-15-15,0 2-5 0,0-5-3 0,0 0-16 16,0 0-6-16,0 0 7 0,0 0 11 15,5 0 28-15,3-5-1 0,-4 4-57 16,-4-1-40-16,0 2-6 0,0 0 15 0,0 8 27 16,-17 10-12-16,-14 12 74 0,-5 14 50 15,-13 8 33-15,-4 13 6 0,-8 0 24 16,5 4-6-16,5 6-12 0,-2 1-19 16,2 5-18-16,3 4 3 0,9-7 6 15,5-2-15-15,7-7 14 0,10-15-26 16,10-11-22-16,5-15-18 0,2-10-17 15,0-8-17-15,0-2-5 0,9-4-10 16,8-4 10-16,3 0 15 0,-1 0 8 16,10-8 4-16,-7-2-24 0,0 1-40 15,-5 4-52-15,-7 2-31 0,6 3 8 16,-11 5 25-16,7 11 92 0,-9 8 34 0,-3 12 80 16,0 10 28-16,0 9 24 0,0 3-34 15,0 8-22-15,-3 3-27 0,3 3-13 16,0 3 19-16,10-3 9 0,12-3-18 15,2-3-7-15,17-10-33 0,3-9-6 0,7-14-12 16,5-8-18-16,12-7 30 0,2-8 1 16,0-8 10-16,5-2-11 0,3 0-21 15,-8-10-1-15,3 0-17 0,-8 0-62 16,-4 2-48-16,-8 4-13 0,-2 4 11 16,-2 0 16-16,2 8 76 0,-10 8-15 15,5 8 44-15,-7 6 30 0,4 6 2 16,1 6 38-16,4 3 37 0,-2 3 1 15,10-2-23-15,12 2 25 0,-7-5 12 16,9-3-18-16,7-4-13 0,1-7-21 0,4-8-16 16,11-6 4-16,4-5 8 0,4-6-8 15,4-4-7-15,6-2-19 0,-7-10-2 16,10-4 0-16,-2-4 0 0,-8-7-21 16,0-1-16-16,-7 0 0 0,-7 0-18 15,-5 4-30-15,0-2 5 0,-15-1 0 0,7 7 10 16,-6 0 26-16,-11 2 26 0,-4 8 15 15,-7 2-13-15,1 4 16 0,-4 4 13 16,5 0 5-16,0 0-5 0,3 4 27 16,6-2 18-16,3-2 34 0,12-2 15 15,3-16-33-15,12-8-19 0,4-8-25 16,6-12-27-16,9-11 16 0,-3-9-19 16,13-13-2-16,-3-7 1 0,1-11-21 15,-3-4-11-15,2-1-10 0,-12-1 9 16,-4 3 13-16,-13-1-13 0,-5 0 7 0,-7 3 24 15,-2-1 3-15,-7 6 0 16,-6 9 15-16,1 4 0 0,-8 7 3 0,-9 7-18 16,-5 8 3-16,-10 5 33 0,-12 11 22 15,-5 10 12-15,-10 8 7 0,-2 9-7 16,0 5 0-16,-5 5-1 0,-12 0-23 0,-7 5-46 16,0 0-3-16,-5 0-21 0,-3 0 9 15,3-1 15-15,-2-9 0 0,-3-10-22 16,2-15-114-16,6-7-78 0,-6-10-9 15,3-8-17-15,-5-9-2 0,-10-1 49 16,1-5 45-16,-18-1 36 0,-9-7 57 16,2-3 55-16,-14-3 0 0,2 1-16 15,7 9 7-15,-5 10 9 0,8 18 246 16,-5 12 102-16,2 13-21 0,0 10-17 16,-2 6-54-16,0 8-68 0,-2 2-45 15,6 0-28-15,-4 0-22 0,10 6-8 0,4-4 24 16,8-2 44-16,4-4-26 0,3-12-43 15,7-8-48-15,8-10-36 0,-1-9-40 16,3-7-50-16,5-6 6 0,0-5 8 16,-5 1 13-16,-15 2-9 0,-4 2-16 15,-13 1-15-15,-9 7 22 0,-15 2-7 0,-12 3 21 16,-10 11 13-16,-11 8 14 0,-9 8 28 16,-11 8 11-16,7 8 1 0,3 0 27 15,4 18 16-15,13 4-1 0,-1 8-5 16,-2 4 14-16,0 6 16 0,-2 3-34 15,0 3 6-15,2-2 16 0,10-1-1 16,-1-3-15-16,6-2-15 0,7-4-2 16,7-4-19-16,5-3 12 0,7-5-12 15,8-2 11-15,4-4-14 0,-4 0-3 0,9 0-18 16,-5 2 6-16,-4 6-1 0,0 0-8 16,-3 7-3-16,-3-1 3 0,4 6 6 15,-1 2 0-15,5 4-6 0,2 3-1 16,3 3-2-16,12-2-3 0,0 4 9 15,7-1-6-15,0 1-4 0,8-3 4 16,2-6-12-16,4-2-13 0,16-7-5 0,1-10-31 16,6-6-13-16,2-4-36 0,2-2-21 15,15-2-47-15,0-1-60 0,10-4-117 16,0 4-168-16,4-4-100 0,6 2-524 16,-4-3-239-16</inkml:trace>
  <inkml:trace contextRef="#ctx0" brushRef="#br0" timeOffset="34745.21">25310 2985 1163 0,'0'0'1066'0,"0"0"-633"15,0 0-28-15,0 0-25 0,0 0-70 16,0 0-46-16,0 0-32 0,0 0-15 16,0 0-29-16,0 0-31 0,-77-15-43 15,77 24-38-15,0 2-51 0,5 6-13 16,4 5 15-16,8 4 7 0,3 0 12 16,-1 4-7-16,8-2-5 0,-1 1-16 0,4-1-15 15,-4-2-3-15,-6-2 0 0,4-3-21 16,3-6-22-16,-3 0-94 0,2-5-188 15,-4-5-198-15,0 0-458 0,7-10-913 0</inkml:trace>
  <inkml:trace contextRef="#ctx0" brushRef="#br0" timeOffset="34923">25715 2947 1451 0,'0'0'1560'0,"0"0"-1008"16,0 0-149-16,0 0-36 0,0 0-12 15,-216 116-79-15,156-76-105 0,7 5-49 16,-3-1-6-16,7-4-16 0,6-4-48 16,9-4-52-16,7-5 0 0,5-7-28 15,13-6-29-15,6-2-34 0,3-4-89 16,0-2-89-16,5-2-159 0,19-4-216 16,13 0-134-16,-13 0-675 0</inkml:trace>
  <inkml:trace contextRef="#ctx0" brushRef="#br0" timeOffset="35181.25">26028 3128 359 0,'0'0'2580'16,"0"0"-1879"-16,0 0-160 0,0 0-11 15,0 0-132-15,0 0-185 0,0 0-146 16,0 0-67-16,0 0-17 0,0 0-44 0,0 0 6 16,53-5 46-16,-19 5 9 15,3 0 0-15,4 0 0 0,2 0-3 0,1-4-82 16,0-2-160-16,-10 2-198 0,-8 0-676 16,-9 4-871-16</inkml:trace>
  <inkml:trace contextRef="#ctx0" brushRef="#br0" timeOffset="35345.98">25933 3308 1349 0,'0'0'1711'0,"0"0"-1153"0,0 0-17 0,0 0-51 16,0 0-112-16,0 0-231 0,0 0-147 16,0 0-55-16,0 0 9 0,0 0 1 15,0 0 29-15,61 17 14 0,-25-15-10 16,8-1-68-16,2-1-196 0,3-1-362 15,-13-6-703-15,10-8-1139 0</inkml:trace>
  <inkml:trace contextRef="#ctx0" brushRef="#br0" timeOffset="35613.03">26901 2755 443 0,'0'0'2184'0,"0"0"-1465"0,0 0-165 16,0 0-45-16,0 0-96 0,0 0-131 16,0 0-145-16,0 0-88 0,0 0-1 15,0 0 4-15,-27 79-3 0,15-41-7 16,-5 6-2-16,-10 7-19 0,3-1 3 16,0 4-22-16,-3-4-2 0,8-2-15 15,2-5-9-15,0-5-13 0,7-8-36 0,3-3-60 16,7-9-90-16,0-5-108 0,0-3-223 15,2-1-397-15,13-3-487 0,-3-6-351 0</inkml:trace>
  <inkml:trace contextRef="#ctx0" brushRef="#br0" timeOffset="40532.91">25216 3906 26 0,'0'0'607'15,"0"0"1187"-15,0 0-1288 0,0 0-115 16,0 0-33-16,0 0-34 0,0 0-70 16,0 0-120-16,0 0-72 0,0 0-10 15,-36 6-27-15,36 4-22 0,7 6 80 16,2 4 10-16,-1 5 8 0,9-2-21 0,-8 4-25 15,1-1-21-15,-3 2-19 0,3-1-14 16,-3-4-1-16,-2 2-2 0,2-5-13 16,-2-7-25-16,-2 0-193 0,-1-5-166 15,5-6-147-15,1-2-240 0,-6 0-686 16</inkml:trace>
  <inkml:trace contextRef="#ctx0" brushRef="#br0" timeOffset="40701.39">25424 3928 924 0,'0'0'1697'0,"0"0"-1077"16,0 0-144-16,0 0-1 0,-140 106-48 16,103-71-122-16,-6 0-131 0,4 0-64 15,0 0-37-15,13-4-34 0,-1-4-39 16,10-3 0-16,2-7-42 0,8-6-22 0,7-1-46 16,0-3-138-16,0-4-103 0,15-3-132 15,9 0-158-15,-5-6-424 0,22-12-673 0</inkml:trace>
  <inkml:trace contextRef="#ctx0" brushRef="#br0" timeOffset="40921.31">25747 4061 931 0,'0'0'1915'0,"0"0"-1224"0,0 0-219 16,0 0-1-16,0 0-107 0,0 0-174 0,0 0-135 15,0 0-55-15,0 0-16 0,0 0-23 16,22 6-9-16,-5-4 48 0,9-2 12 16,1 0-10-16,-3 0-2 0,3 0-50 15,-1-6-208-15,-6 0-222 0,-6 0-463 16,-4 2-972-16,-223 18 561 0</inkml:trace>
  <inkml:trace contextRef="#ctx0" brushRef="#br0" timeOffset="41071.44">25747 4061 2391 0,'-192'106'1171'16,"192"-103"-619"-16,0-3-108 0,0 2-127 0,0 0-128 15,0 4-183-15,8-1 13 0,6 5-10 16,13 5 3-16,-8-5-9 0,13 0-3 16,6-4-10-16,4-6-33 0,-6 0-153 15,8-10-145-15,-1-4-271 0,-16 2-727 0,12-8-1003 16</inkml:trace>
  <inkml:trace contextRef="#ctx0" brushRef="#br0" timeOffset="41413.15">26341 3938 245 0,'0'0'1547'0,"0"0"-837"0,0 0-125 0,0 0-88 16,0 0 8-16,0 0-95 0,0 0-93 15,0 0-124-15,70 129-74 0,-70-95-55 0,-10 7-48 16,-14-1-15-16,-8-2 0 0,3-2-1 16,-5-4 0-16,-2-6 0 0,5-6-3 15,-3-3-31-15,5-7-6 0,4-7 16 16,1-3 0-16,2 0-16 0,8-10 9 16,2-1-12-16,-1-1 14 0,9-1 29 0,4 6 37 15,0 0-4-15,0 6-8 0,0 1-25 16,0 0-61-16,4 0-37 0,9 10 98 15,13 3 39-15,1 7 65 0,7 5-24 16,0 1-25-16,9 0-3 0,1-2-16 16,-8 1-35-16,10-5-1 0,3-4 0 15,2-4-12-15,2-4-6 0,8-6-34 16,4-2-92-16,1-2-110 0,-20-4-399 16,2-1-1539-16</inkml:trace>
  <inkml:trace contextRef="#ctx0" brushRef="#br0" timeOffset="47771.83">11940 10219 1056 0,'0'0'820'0,"0"0"-398"15,0 0-138-15,0 0 77 0,0 0-25 16,0 0-59-16,0 0-69 0,0 0-10 15,0 0 32-15,0 0-47 0,-3 8-56 16,-2-6-22-16,1-2 12 0,-4 0-3 16,-1 0-25-16,1 2-13 0,-1 2 1 0,-1 0-20 15,-5 4-35-15,-4 4-10 16,2 4-11-16,-7 2-1 0,4 4-1 0,-6 5 0 16,2 1-1-16,4 2 1 0,-4 2 0 15,2 0 1-15,8-2-2 0,1 3-10 16,1-3-7-16,12 0 16 0,0 0-21 0,0-2 3 15,0 0-4-15,17-1 1 0,3-3-4 16,4-6 7-16,0-4 9 0,5-4-4 16,0-2 16-16,-4-8 0 0,6 0 31 15,-2-10 27-15,3-8 9 0,-6-8 3 16,1-4-15-16,-3-9-12 0,-4-1-7 16,-8-4-5-16,0 4-10 0,-2 4 0 15,-10 1-19-15,0 7 1 0,0 6 15 16,-8 4-2-16,-9 0-14 0,3 6-2 15,-8 0-1-15,-2 4-30 0,-5 3-39 16,4 5-42-16,1 0-32 0,5 2-39 16,-1 9-63-16,6 3-57 0,-1 4-85 0,10 2-133 15,-2 4-437-15,2-4-540 0</inkml:trace>
  <inkml:trace contextRef="#ctx0" brushRef="#br0" timeOffset="131725.84">8178 7175 749 0,'0'0'1298'0,"0"0"-961"15,0 0-40-15,0 0 89 0,0 0-26 0,0 0-106 16,0 0-87-16,0 0-69 0,0 0 53 16,0 0-73-16,-32 0 102 0,32 0-93 15,0 0-22-15,0 0 9 0,0 0 0 16,0 3 0-16,0-2-3 0,0-1-1 15,0 2-8-15,0 2-10 0,0 2-6 16,0 2 3-16,5 2-7 0,0 0-11 16,0 7 30-16,-3-4-13 0,5 6-5 15,1-1-4-15,9 0-11 0,-5 2 2 0,2 0-6 16,3 3-11-16,0-2-12 0,5-1 0 16,0 5 11-16,0-3 3 0,0 4-13 15,-6 2 13-15,4 0-14 0,-1 1 14 16,-2-1-13-16,-2-2-2 0,2 0 0 15,0 0 0-15,-8 0 16 0,4-6-16 16,1 2-1-16,-7-6-1 0,10-1 1 0,-12-3-12 16,2-4 1-16,1 0 10 15,-1-2-1-15,-5 0-12 0,6-4 0 0,-6 2 14 16,3 0-2-16,-3-2-9 0,6-2-10 16,-8 2 7-16,0 0-6 0,0-2-28 15,0 0-79-15,0 0-70 0,0 0-38 16,0 0-35-16,0 0-86 0,0-4-239 15,0 0-576-15,0-12-862 0</inkml:trace>
  <inkml:trace contextRef="#ctx0" brushRef="#br0" timeOffset="132115.19">8701 7209 166 0,'0'0'1103'16,"0"0"-462"-16,0 0-217 0,0 0-36 16,0 0 13-16,0 0-85 0,0 0-84 15,0 0-50-15,0 0-18 0,0 0-23 16,0 0-28-16,-133 73 1 0,104-51-21 15,-3 2-15-15,1 0 5 0,2 4 18 0,-10-1-18 16,7 1-9-16,3 0-13 16,-2-4-15-16,-1 0-25 0,8 1 4 15,-5-5-22-15,2 0 15 0,1 0 4 0,4-2-20 16,5 0-1-16,0-6 1 0,5 2-1 16,5-8-1-16,7 0-15 0,-3-2-22 15,3-4-3-15,0 0-21 0,0 0-22 0,7 0-9 16,8 0 9-16,7-2-6 0,4-4-97 15,8-2-103-15,0-6-199 0,0 0-482 16,-5 1-886-16</inkml:trace>
  <inkml:trace contextRef="#ctx0" brushRef="#br0" timeOffset="132453.59">8890 7368 1319 0,'0'0'1181'0,"0"0"-800"16,0 0-48-16,0 0 1 0,0 0-56 15,0 0-111-15,0 0-32 0,0 0 9 16,0 0-2-16,0 0-24 0,0 0-56 16,107 45-35-16,-75-43-11 0,-11 0-16 15,11-2-5-15,-3 0 4 0,-5 0 1 16,8 0-1-16,-11-7-39 0,4 2 6 0,-8-2-53 16,2-1-83-16,-4 3-81 0,-6-2-85 15,-1 3-160-15,-6 2-530 0,-2 2-489 16,0 0 889-16</inkml:trace>
  <inkml:trace contextRef="#ctx0" brushRef="#br0" timeOffset="132651.97">8820 7566 1099 0,'0'0'1632'0,"0"0"-1174"0,0 0-250 15,0 0 17-15,0 0 75 0,0 0-37 16,0 0-54-16,0 0-21 0,0 0 16 0,0 0-21 15,148-19-76-15,-119 11-67 16,3-2-15-16,1 2-25 0,-6-2-3 0,2 2-18 16,-2-2-61-16,4 0-111 0,-4 2-87 15,-3-2-114-15,5 6-189 0,-12-2-716 16,8 4-786-16</inkml:trace>
  <inkml:trace contextRef="#ctx0" brushRef="#br0" timeOffset="133860.04">10219 7062 135 0,'0'0'1125'16,"0"0"-702"-16,0 0-46 0,0 0 22 15,0 0-77-15,0 0-104 0,0 0-70 16,0 0-20-16,0 0-11 0,0 0 20 16,0 0 15-16,-27-36-13 0,27 40-38 15,-7 5-20-15,-1 1 5 0,6 1-2 16,-5 6-12-16,0-1-20 0,4 1 7 0,-7 1-21 16,3 1 2-16,-3 1-3 0,10 2-21 15,-14-2-1-15,7 5 13 0,-6-1 9 16,-1 2 9-16,-5 2-15 0,-6 0-3 15,3 2 6-15,-7 0 2 0,3 0-5 16,-3 3-3-16,-8-5-7 0,3 0-2 0,0-4-18 16,0-3 2-16,3-8 21 0,9-3 7 15,-9-3 0-15,9-7 21 0,-2 0-19 16,4-8-8-16,-4-9-4 0,0-3-21 16,7-2-3-16,5-2-14 0,-5 0 16 15,7-2-32-15,5 1 21 0,-5 4 10 16,10-1-20-16,0 4 12 0,0 1 10 15,0 3 19-15,0 0-1 0,10 2 9 16,-5-1-5-16,5 2 8 0,-1 3 4 16,-1-1-7-16,4 6 7 0,-3 1-4 0,4 2 1 15,-4 0-1-15,8 0 1 0,0 0 2 16,-5 4 7-16,3 4-13 0,7 4 28 16,-5 2 15-16,7 0 30 0,0 2-40 15,-4 2-2-15,4 2-19 0,2 0 0 16,-6 0-2-16,4-2-13 0,0 1-21 15,3-3-3-15,0 0 2 0,-8-4 13 0,5-2-15 16,0 0-2-16,-2-2 2 0,3-1 1 16,-1-4-1-16,-2 4-2 0,-1-6 1 15,6 1 0-15,-8 2 0 0,-2-1 0 16,8-3-1-16,-8 1-13 0,0-1 14 16,0 0-2-16,0 0-19 0,-3 0-5 15,8-1-18-15,-15-6-46 0,13 5-39 16,-8-2-40-16,2 0-22 0,1 4-24 0,-1 0-88 15,-2 0-127-15,5 0-112 0,-4 0-49 16,1 0-769-16,3 7-354 0</inkml:trace>
  <inkml:trace contextRef="#ctx0" brushRef="#br0" timeOffset="137563.15">9227 8260 752 0,'0'0'1147'0,"0"0"-755"0,0 0-175 0,0 0 70 16,0 0 31-16,0 0-69 0,0 0-103 15,0 0-48-15,0 0 22 0,0 0-28 16,-14 3-58-16,14-1-30 0,0 5 18 0,0-1 3 15,0 4 19-15,0 2 3 0,0 4 32 16,0 2-54-16,0 2-6 0,0 2 3 16,0 3 3-16,0 0 28 0,0 6-41 15,7 1-10-15,-7 6 14 0,0 0-4 16,7 7-10-16,-7 1 11 0,0 2-12 16,3 0 13-16,4 0-14 0,-7 1-1 15,0-1 1-15,0-4 2 0,0 1 11 16,0-7 2-16,5-2-13 0,-5-4 20 0,5-4-7 15,-3-3-11-15,3-3-1 0,-3-4-1 16,1-4-2-16,2-2 0 0,-3-4-13 16,-2-4 11-16,0 1-19 0,5-2-1 15,-5-3-3-15,0 0-22 0,0 0-62 0,0 0-33 16,0 0-37-16,-5 0-39 0,-7 0-109 16,-5 0-251-16,0 0-462 0,2 0-221 15,-14-6 889-15</inkml:trace>
  <inkml:trace contextRef="#ctx0" brushRef="#br0" timeOffset="137937.34">8866 9070 696 0,'0'0'1295'0,"0"0"-819"0,0 0-157 0,0 0-78 15,0 0-23-15,0 0-43 0,0 0 19 16,0 0-18-16,0 0-6 0,0 0-56 16,0 0-30-16,179 107-3 0,-157-71-12 15,3 2-16-15,1 5-16 0,-9-1-34 0,7-4 9 16,-4 0 1-16,-1-4-2 0,3-5-11 16,-5-6 0-16,2-5 12 0,-2-3 7 15,0-9 18-15,0-4 0 0,0-2 6 16,10-6 41-16,-3-11 48 0,5-6 0 15,3-12-4-15,4-6-27 0,3-6-10 16,0-6-9-16,-3 3-15 0,-2 4-39 16,-5 2-28-16,3 4-1 0,-13 10-18 15,-2 3 1-15,0 7-9 0,-3 4-19 0,-4 6-33 16,-5 4-52-16,0 2-34 0,-3 4-34 16,3 0-36-16,-5 0-112 0,3 8-148 15,4 4-193-15,-7-2-940 0</inkml:trace>
  <inkml:trace contextRef="#ctx0" brushRef="#br0" timeOffset="145929.72">4549 11486 395 0,'0'0'1155'0,"0"0"-713"0,0 0-69 0,0 0 30 16,0 0-95-16,0 0-68 0,0 0-24 16,0 0 15-16,0 0 14 0,0 0-22 15,-53 45-40-15,53-35-22 0,0 0-38 16,0-5-119-16,0 2 131 0,2-5-49 0,-2-2-56 16,3 0-5-16,-3 0-4 0,0 0 10 15,0 0-29-15,0 1-2 0,7 2-13 16,7-3-17-16,13 2 11 0,9 0 19 15,18 2 25-15,14 2-4 0,9 0-19 16,13 0 17-16,4 0-7 0,11 0 3 16,-1-2 4-16,10-2 23 0,-3 2-2 15,-7-4-25-15,1 2-12 0,-4 0 9 16,-11-2-10-16,-5 4 1 0,-7 0-2 16,-8 2-1-16,-2-2 1 0,-17 1 1 0,-5-2 11 15,-5-1-10-15,-12 3 15 0,3-4 0 16,-18 1 13-16,3-2 2 0,-2 0 1 15,-8 0-16-15,0 0 3 0,-7 0 6 0,0 0 1 16,0 0-1-16,0 0-6 16,0 0 1-16,0 0 2 0,0-3-13 0,0-6-11 15,0-1-70-15,0-4-73 0,-7 0-70 16,-8-4-83-16,-4 0-167 0,0 0-186 16,-6 0-489-16,8-1-100 0,3 6-21 15</inkml:trace>
  <inkml:trace contextRef="#ctx0" brushRef="#br0" timeOffset="146197.07">6103 11414 183 0,'0'0'675'16,"0"0"122"-16,0 0-274 0,0 0-164 0,0 0-85 15,0 0-62-15,0 0-103 16,0 0 63-16,0 0 184 0,0 0-88 0,0 0-85 16,138 16-46-16,-102-6-19 0,-2-2-19 15,-5 0-25-15,3-2-40 0,-10 0-15 16,-1-2-4-16,-4 2 10 0,0 1 12 15,-7-2-3-15,-3 3-4 0,-4 2 7 0,-1 7 3 16,-2 3 18-16,0 6 7 0,-9 6-7 16,-16 6-15-16,-4 6-16 0,-7-1-8 15,2-1-16-15,-2-4 12 0,2-2-15 16,7-9-1-16,3-5-1 0,-1-11-20 16,13-2-23-16,5-3-47 0,-3-6-108 15,10 0-118-15,0 0-128 0,0 0-524 16,0 0-670-16</inkml:trace>
  <inkml:trace contextRef="#ctx0" brushRef="#br0" timeOffset="147038.81">1483 11599 355 0,'0'0'753'16,"0"0"-43"-16,0 0-237 0,0 0-111 15,0 0-75-15,0 0 1 0,0 0-59 0,0 0-45 16,0 0-29-16,0 0 5 0,0 0-9 16,0 2-23-16,0-2-28 0,0 0-10 15,0 2-28-15,0-2-35 0,4 2-14 16,-4 0-11-16,5-2 1 0,-2 4-1 16,4 2 23-16,3 4-4 0,4 2-5 15,3 4-1-15,-2 4-13 0,9 0 35 16,0 5-18-16,-7-3-17 0,3 2-1 15,4 0 1-15,-7-4 0 0,-5-2 13 16,2 0-15-16,3-1 0 0,-4-6-18 0,-4 4-4 16,-1-5 4-16,6 2-1 0,-4-4-21 15,-1 0-56-15,6-2-115 0,-5 0-118 16,-1-4-170-16,-1-2-481 0,-6 0-488 16</inkml:trace>
  <inkml:trace contextRef="#ctx0" brushRef="#br0" timeOffset="148600.57">1883 11316 245 0,'0'0'599'16,"0"0"102"-16,0 0-207 0,0 0-102 16,0 0-76-16,0 0-30 0,0 0-62 15,0 0-5-15,0 0-38 0,0 0-30 16,0 0-37-16,-17-27-24 0,9 27-4 16,6 0-17-16,2 0-7 0,0 0-12 15,0 0-13-15,0 0 7 0,0 0-10 0,-5 0-6 16,5 0-1-16,-2 0 14 0,-6 8 0 15,1 2-41-15,-3 4 0 0,1 9 1 16,-16 2 42-16,6 8-6 0,-8 3-9 16,1 6 0-16,-6 4-7 0,-4 1-2 15,-8 5 2-15,3 0 4 0,-3 1-7 16,6-3-15-16,-8-6 22 0,14-7-22 0,1-9 12 16,6-8 1-16,4-8 14 0,4-4 19 15,2-6 22-15,-4-2 45 0,2 0-43 16,-3-2-43-16,3-8-30 0,0-6-32 15,0 2-5-15,10-4-11 0,0 0-4 16,7 1 9-16,0 1 3 0,0 4 6 16,0 0 13-16,5 2 3 0,4 2 5 15,-1-2-2-15,1 2-19 0,-1 2 4 16,1 2 26-16,-9 2-11 0,10-1 0 16,0 3 2-16,4 0 13 0,3 0 22 0,5 0 3 15,2 5 2-15,5 1-5 0,-4 4-10 16,6 0-9-16,1 2 22 0,-3 0-10 15,7 4-13-15,-2-4 22 0,-5 4-11 16,3 1-11-16,2-4 1 0,-5 2 0 16,5-1 0-16,-8-3-3 0,3 2-2 0,0-3 2 15,-2 0 0-15,-5-2 1 0,0-2-1 16,4 2 0-16,-9-2-1 0,0-2 0 16,0 2-1-16,0-4-14 0,-5 4-2 15,-2-4-25-15,5 0-34 0,-8-2-49 16,3 2-50-16,-3-2-66 0,5 3-71 15,-2-3-228-15,-1 0-267 0,-1 0-715 16</inkml:trace>
  <inkml:trace contextRef="#ctx0" brushRef="#br0" timeOffset="149060.53">2326 11571 851 0,'0'0'1328'0,"0"0"-901"0,0 0-67 0,0 0 37 15,0 0-48-15,0 0-110 0,0 0-82 0,0 0-32 16,0 0-41-16,0 0-40 0,0-2-44 15,0 2-35-15,0 0-11 0,7 0 46 16,8 0 28-16,7 0 6 0,0 0 9 16,2 0-18-16,0 0-22 0,0 0-1 15,-4 0 1-15,-1 0-3 0,3 0-12 16,-5 0-10-16,-7 0-55 0,-1 0-113 16,-1 0-116-16,1 0-169 0,-9 6-211 15,0 2-517-15</inkml:trace>
  <inkml:trace contextRef="#ctx0" brushRef="#br0" timeOffset="149254.84">2278 11752 2104 0,'0'0'1061'0,"0"0"-730"0,0 0-59 0,0 0 37 16,0 0-94-16,0 0-128 0,0 0-62 15,0 0 59-15,0 0-1 0,0 0-27 16,0 0-16-16,109 0-25 0,-87-4-13 15,2 0-2-15,-5 0-1 0,5-2-36 16,-7 0-117-16,8 2-185 0,-6-5-161 16,-4 8-500-16,2-9-731 0,-308 58 809 0</inkml:trace>
  <inkml:trace contextRef="#ctx0" brushRef="#br0" timeOffset="149707.54">2821 11390 1462 0,'0'0'640'0,"0"0"-368"0,0 0 38 16,0 0 44-16,0 0-66 0,0 0-85 16,0 0-51-16,0 0-16 0,53 105-32 15,-53-75-32-15,0 1-16 0,-5 6-11 16,-9-3-5-16,-3 0-11 0,0-1-1 15,-5-3-16-15,0-6-10 0,0-2-2 16,5-6 0-16,0-6 0 0,3-2 0 16,-1-4 25-16,1-4-9 0,2 0-16 15,2 0 0-15,0-8-28 0,10 0 12 16,-7-2 16-16,7 2 12 0,0-4 13 0,0 2 28 16,0 0 34-16,0-2-3 0,7 2-47 15,3 0-3-15,2 4 22 0,-2-1-13 16,2 5-40-16,-3 2 15 0,-1 0 22 15,6 0-9-15,-2 0 6 0,-7 2-12 16,3 5 2-16,1-4-5 0,-1 4 2 0,-1-4-5 16,0 4-16-16,-2-1 12 0,2-1-3 15,-2 2-9-15,-5-5-2 0,0 2-1 16,0-2-2-16,5-2-22 0,-5 0-13 16,7 0-27-16,3 0-29 0,4 0 32 15,-4 0-44-15,9 2-78 0,-4-2-114 16,2 2-251-16,-10 2-523 0,3 2-658 0</inkml:trace>
  <inkml:trace contextRef="#ctx0" brushRef="#br0" timeOffset="150302.26">3107 11486 1604 0,'0'0'782'0,"0"0"-369"0,0 0 7 0,0 0 0 15,0 0-64-15,0 0-140 0,0 0-57 16,0 0-17-16,0 0-37 0,0 0-58 16,0 0-29-16,-121 30 1 0,111-10-4 15,3 5 16-15,-1-1-30 0,8 4-1 0,0 0-34 16,8 0 0-16,4-2 3 0,2-7 3 16,3-3 1-16,0-6-10 0,0-5 6 15,3 0 31-15,-4-5 0 0,1 0 89 16,3-6 62-16,-3-6-16 0,7-8 24 15,-7-7-12-15,-5-1-44 0,5-2-36 16,-2 0-15-16,-13 4-49 0,5 1-3 16,1 7-25-16,-4 5-11 0,1 1-25 15,-5 2-58-15,3 3-39 0,-3 1-69 16,5 2-75-16,-3 3-143 0,5-2-199 0,1 3-132 16,1 0-389-16,1 0-211 0</inkml:trace>
  <inkml:trace contextRef="#ctx0" brushRef="#br0" timeOffset="150638.56">3490 11374 1294 0,'0'0'1209'0,"0"0"-816"0,0 0-15 16,0 0 82-16,0 0-120 0,0 0-109 16,0 0-64-16,0 0-62 0,0 0-6 15,0 0-16-15,0 0-25 0,-155 86-23 16,145-60-35-16,5-4-31 0,5 3-21 15,0-3 12-15,0-6-6 0,7-2 3 16,3-4 0-16,5-4 42 0,-8 0 1 16,10-6 31-16,-12 0 36 0,12 0 13 0,-3-10 37 15,3-4-1-15,0-10 49 0,-5-7-34 16,10-2-52-16,-5-4-46 0,-7-1-31 16,-1 4 11-16,-1 5-13 0,-4 3 0 15,-4 4 0-15,0 2-2 0,0 0-35 16,0 2-12-16,0 0-24 0,0 6 3 15,-9-1-3-15,2 8-6 0,2-1 2 0,5 6-36 16,-10 0-50-16,10 1-71 0,-7 9-184 16,-3 9-322-16,3-3-345 0,-1 14-369 15</inkml:trace>
  <inkml:trace contextRef="#ctx0" brushRef="#br0" timeOffset="152197.49">4791 14918 241 0,'0'0'1403'0,"0"0"-1023"0,0 0-59 16,0 0 44-16,0 0-40 0,0 0-2 15,0 0-82-15,0 0-52 0,0 0-25 16,0 0 0-16,0 0-18 0,-121-16-6 16,121 16-19-16,0 0-7 0,0 0-28 0,0 0-18 15,0 0-25-15,0 0-25 0,0 0-6 16,0 0-9-16,0 0-2 0,0 0-1 15,0 0-1-15,0 0-26 0,0 0 5 16,0 0-27-16,5 0-15 0,12 0 13 16,15 5 51-16,11 0 19 0,10 0 12 0,15-2 18 15,10-1-9-15,9-2 0 0,10 0 9 16,10 0-46-16,2 0 0 0,-10-2-1 16,8 0 1-16,-10-1 52 0,-10 0-21 15,-4 1 5-15,-11 0 1 0,-11 2 18 16,-15 0 6-16,-2 0-18 0,-13 0-19 15,-4 0-2-15,-8 0-4 0,-4-4-3 16,-6 2-15-16,1 2 15 0,-3-2-14 16,-7 0 14-16,5 2-15 0,-5-1 9 15,0 1-10-15,0 0-2 0,0 0-12 16,0 0-9-16,0 0-22 0,0 0-33 0,0 0-67 16,0-3-44-16,-10 1-59 0,-9-2-159 15,-5 0-341-15,7-2-634 0,-22-6-451 16,148 43 1541-16</inkml:trace>
  <inkml:trace contextRef="#ctx0" brushRef="#br0" timeOffset="152485.12">5785 14602 665 0,'0'0'1998'0,"0"0"-1430"0,0 0-183 0,0 0-149 15,0 0-47-15,0 0-32 0,0 0-79 16,0 0 21-16,0 0 25 0,0 0 21 15,0 0-40-15,180 69-32 0,-144-55-11 16,5 2 2-16,-4-2-12 0,-1 2-12 16,-9 1 0-16,-1 1-1 0,-4 0 4 0,-5 4 9 15,-7 0 9-15,-3 6 15 0,-7 4 15 16,0 7-3-16,-15 1-10 0,-9 0-29 16,2 4-10-16,-12-6-14 0,8-1-25 15,-8-9-11-15,7-8-34 0,0-6-34 16,6-6-27-16,9-2-40 0,2-1-30 0,3-2-63 15,7 5-114-15,0 2-220 0,0 4-446 16,0-1-488-16</inkml:trace>
  <inkml:trace contextRef="#ctx0" brushRef="#br0" timeOffset="153906.5">1432 14828 620 0,'0'0'1253'16,"0"0"-773"-16,0 0-141 0,0 0-21 16,0 0-11-16,0 0-68 0,0 0-50 15,0 0-28-15,0 0-26 0,0 0-12 16,0 0-30-16,2-2-40 0,-2 2-34 16,0 0-19-16,0 0-1 0,0 0-27 15,0 0-13-15,10 6 41 0,4 4 28 16,-6 4 40-16,9 4-18 0,-3 8 0 0,-7 2-10 15,1 7 9-15,-6 5-6 0,-2 2-9 16,0 2 3-16,-10 1-9 0,-2-3 3 16,-5-8-10-16,0-6-8 0,3-8-1 15,2-8 13-15,2-4 27 0,-7-3 21 16,3-5 13-16,-6 0-10 0,-7-5-42 0,3-5-19 16,-2-6-15-16,-1 1-1 0,3-2-20 15,4 1 0-15,11 4 19 0,1 0-1 16,1 4 1-16,5 2-1 0,2-3-15 15,-5 6 0-15,5-4-4 0,0 4 19 16,0-4-18-16,0 7-4 0,0-1-8 16,5-1-16-16,4 0-31 0,8 2 25 15,12 0 15-15,3 0 38 0,4 0 2 16,5 0 33-16,-4 5-5 0,2 4-13 16,-1-1 16-16,-1 2 0 0,-1 0-10 15,-2-2-2-15,-2 2-17 0,-1 0 10 0,3-2-9 16,-10 0-3-16,8 1 1 0,-10-4-1 15,-5 3-2-15,4-6-10 0,-1 3 10 16,-8-4-1-16,2-1-13 0,1 0-33 16,-5 0-34-16,7-1-74 0,-5-8-94 15,5 1-177-15,-3-4-270 0,-4 4-521 16,-3-4-692-16</inkml:trace>
  <inkml:trace contextRef="#ctx0" brushRef="#br0" timeOffset="155133.7">2057 14859 424 0,'0'0'691'0,"0"0"-34"16,0 0-277-16,0 0-108 0,0 0-4 16,0 0-75-16,0 0-100 15,0 0-73-15,0 0-20 0,0 0-3 0,0 0-13 0,12 1 13 16,-12-1-10-16,0 2 12 0,0-2 1 16,0 0 1-16,0 0 0 0,5 0 1 15,-5 0 11-15,0 0-11 0,0 0 2 16,0 0 21-16,0 0-2 0,0 0-1 15,0 0 29-15,0 0 16 0,0 0-12 16,0 0 5-16,0 0 4 0,0 0 19 16,0 0 38-16,0 0-11 0,0-2-31 15,0-2-13-15,0 4-3 0,0-2-15 0,0 2 11 16,0-2 14-16,0 2 5 16,0-2-3-16,0 0-6 0,0 0-4 0,0 2-9 15,0-2 0-15,0 2 9 0,0 0-1 16,0-2 4-16,0 2 0 0,0 0-4 15,0 0-5-15,0 0-16 0,0 0-10 0,0 0-14 16,0 0-16-16,0 0 12 0,0 0-12 16,0 0 9-16,0 0-11 0,0 0 0 15,0 0-1-15,0 0 3 0,0 0-2 16,0 0 11-16,0 0 0 0,0 0 9 16,0 0-2-16,0 0 2 0,0 0 7 15,0 0-7-15,0 0 3 0,0 0-2 16,0 0-4-16,0 0 6 0,0 0-8 15,0 0-14-15,0 0 16 0,0 0-18 16,0 0 1-16,0 0-1 0,0-2-1 16,0 2 1-16,0 0 0 0,0 0 0 0,0 0 1 15,0 0-1-15,0 0-1 0,0 0 1 16,0 0-1-16,0 0-17 0,0 0 5 16,0 0-17-16,5 2-4 0,0 6-2 15,-3 8 36-15,5 5 9 0,1 4 6 16,-1 3-12-16,-5-1-1 0,-2-1-2 0,0-4-21 15,8-4-16-15,-8 0-39 0,0-6-53 16,0 2-43-16,0-4-93 0,5 0-93 16,-3-1-204-16,-2-4-550 0,2 8-546 0</inkml:trace>
  <inkml:trace contextRef="#ctx0" brushRef="#br0" timeOffset="155384.69">2118 15353 1482 0,'0'0'1177'0,"0"0"-782"16,0 0 13-16,0 0-25 0,0 0-90 16,0 0-113-16,0 0-102 0,0 0-32 15,0 0 1-15,0 0-1 0,-8 71-27 0,8-66-4 16,0 0 7-16,0-2-19 0,0-1 0 15,0 1-3-15,0-3-16 0,8 0-21 16,-3 0-46-16,7 0-97 0,-3-6-74 16,8-6-200-16,-7 2-622 0,7-8-888 0</inkml:trace>
  <inkml:trace contextRef="#ctx0" brushRef="#br0" timeOffset="155799.87">2607 15076 143 0,'0'0'1518'0,"0"0"-711"0,0 0-234 15,0 0-72-15,0 0-119 0,0 0-131 16,0 0-117-16,0 0-91 0,0 0-43 15,0 0-1-15,0 0-55 0,10 1 56 16,5 1 20-16,-1 0 8 0,1 3-16 16,-1-4 7-16,3-1-18 0,-2 2 1 0,-1-2 0 15,1 0-2-15,-1 0-26 0,-1 0-132 16,1 0-153-16,-4 2-189 0,-8 1-308 16,-2 7-761-16</inkml:trace>
  <inkml:trace contextRef="#ctx0" brushRef="#br0" timeOffset="155988.99">2552 15275 2262 0,'0'0'1014'0,"0"0"-620"15,0 0 3-15,0 0-67 0,0 0-123 16,0 0-124-16,0 0-43 0,0 0-15 16,0 0 5-16,0 0 35 0,48 3-28 15,-24-3-7-15,-2 0-27 0,7 0 0 16,-2-2 1-16,4-4-4 0,-4-1-57 15,7-6-136-15,-5 1-175 0,-5-4-254 16,-2 2-806-16,-5-10-828 0</inkml:trace>
  <inkml:trace contextRef="#ctx0" brushRef="#br0" timeOffset="156417.49">3167 14838 414 0,'0'0'1603'0,"0"0"-1059"16,0 0-206-16,0 0 43 0,0 0 54 16,0 0-155-16,0 0-123 0,0 0-4 15,0 0-26-15,71 120-34 0,-71-80-35 16,0 5-11-16,0 1-16 0,0 1-16 15,-10-5 0-15,3-2-15 0,-8-8 0 0,-2-6-34 16,5-7-3-16,-5-8 3 0,7-2 34 16,-4-8 4-16,2-1 5 0,0 0-9 15,-1-5-37-15,-4-8 15 0,10 3 7 16,0 5 15-16,5-2 21 0,2 1 1 0,0 6 12 16,0 0 12-16,0 0-6 0,0 0-6 15,0 0-33-15,9 0 0 0,6 8 70 16,2 2 18-16,5 3-22 0,-1-1-3 15,1 0-24-15,-5-1-12 0,-2 0-27 16,2-3-1-16,0 0-19 0,-5-4 1 16,2-2-19-16,3-2-45 0,5 0-47 15,0-10-99-15,5-4-166 0,-11-5-569 16,4 4-529-16</inkml:trace>
  <inkml:trace contextRef="#ctx0" brushRef="#br0" timeOffset="156742.17">3533 15005 1858 0,'0'0'1265'0,"0"0"-873"0,0 0 63 15,0 0-52-15,0 0-140 16,0 0-122-16,0 0-58 0,0 0-25 0,0 0-12 16,-174 104-12-16,159-67-16 0,6 1-16 15,9 0 0-15,0 0 11 0,0-5-13 16,0-5-19-16,17-4 7 0,-1-6 10 15,1-5-22-15,3-6 5 0,4-3 19 16,-5-4 12-16,1 0 25 0,9-10 27 16,-10-4 3-16,1-6 68 0,2-4-20 15,-1-4-30-15,-6-3-30 0,-3 3-7 16,3 0-24-16,-8 0-24 0,3 6 13 0,-8 2-12 16,3 3-1-16,-5 1-4 0,0 2-32 15,0 4-3-15,0 0-46 0,-7 2-31 16,2 4-18-16,0 2-15 0,5 2-38 15,0 0-46-15,0 0-136 0,0 8-256 16,0 4-417-16,10-4-242 0</inkml:trace>
  <inkml:trace contextRef="#ctx0" brushRef="#br0" timeOffset="157025.41">3931 15055 848 0,'0'0'2201'15,"0"0"-1739"-15,0 0-58 0,0 0 56 0,0 0-157 16,0 0-156-16,0 0-61 0,-165 119-6 16,143-83-1-16,10 1 4 0,0-4-13 15,12 2-60-15,0-9-10 0,0-4-34 16,12-6-17-16,5-6 5 0,5-8 21 16,2-2 25-16,5-4 40 0,0-16 55 15,8-12 5-15,-8-10 12 0,2-9-5 16,-7-1-29-16,-11 4-14 0,1 7-12 15,-11 11-52-15,4 7-3 0,-7 8-79 16,0 5 3-16,0 4-18 0,0 2-49 0,-10 2-55 16,-2-2-108-16,-3 4-194 0,-1 0-214 15,-9 6-449-15,11 2-396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25T18:45:46.8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23946 12303 424 0,'0'0'476'0,"0"0"-476"0,0 0 72 0,0 0 1483 16,0 0-1158-16,0 0-179 0,0 0-1 16,0 0 18-16,0 0 14 0,-61-32-61 15,61 30-65-15,-7 2-14 0,-3-2 12 0,3 2-28 16,-3 0-49-16,3 0-7 15,-5 0-16-15,5 0 10 0,-3 0-9 0,-5 0-20 16,6 0 0-16,-1 2 1 0,-10 8 6 16,4 0-7-16,-6 6-4 0,0 4-10 15,-2 6 11-15,-3 4 2 0,0-1 53 16,1 3-26-16,4-2-10 0,2 0 4 16,-4-1-10-16,15 0 4 0,-1 4-14 15,0-1 1-15,10-2 11 0,0-4-14 16,0-4-12-16,17-2-7 0,2-4 16 15,6-1 0-15,9-3-9 0,-5-2 9 0,12-7 1 16,3 0-20-16,-1-3-24 0,8-4-65 16,-2-10-65-16,6-6-36 0,-1-6-48 15,-1-2-163-15,0-2-184 0,1-3-583 16,-23 13-243-16</inkml:trace>
  <inkml:trace contextRef="#ctx0" brushRef="#br0" timeOffset="326.35">24338 12345 779 0,'0'0'1424'0,"0"0"-972"0,0 0-114 15,0 0-5-15,0 0-32 0,0 0-80 0,0 0-76 16,0 0-50-16,-177 5-64 0,160 8-3 16,-4 5-27-16,-1 9-1 0,5-1-3 15,7 2 3-15,3 2 3 0,2-1-3 16,5-3-1-16,0-4-18 0,15-4-6 15,2 0 7-15,0-6-8 0,2-2 24 16,5-4-8-16,-4-2 10 0,4-4 42 16,0-2 42-16,-2-10-12 0,9-4-10 15,-9-4-9-15,7-7 9 0,-9 4 21 0,-1 0 53 16,-9 3-28-16,-3 4-35 0,-2 4-20 16,-5 4-1-16,0 4 12 0,0 0 9 15,0 4-21-15,0 0-15 0,-5 0-37 16,-5 0-91-16,1 0-68 0,-1 0-77 15,-5 0-61-15,13 8-97 0,-5 6-114 0,4 0-61 16,3 2-141-16,0-4-322 16</inkml:trace>
  <inkml:trace contextRef="#ctx0" brushRef="#br0" timeOffset="643.51">24503 12476 1117 0,'0'0'1496'0,"0"0"-1135"0,0 0-102 16,0 0-80-16,0 0-2 0,0 0-31 16,0 0-52-16,-60 127 4 0,52-91-14 15,4-4-29-15,4-3-21 0,0-9-34 0,2-9-36 16,10-3 0-16,10-6-1 0,2-2 37 16,12-7 34-16,1-11 20 0,4-8-10 15,5-4-13-15,3-1-18 0,-13 2 12 0,0 8 18 16,-4 4-24-16,-6 7 0 15,-6 8 12-15,-6 2 31 0,6 0 18 0,-8 12 29 16,0 11-14-16,-2 5-9 0,-10 6-33 16,0 7-13-16,0-3-25 0,0 2-6 15,0-4-9-15,0-6-31 0,0-2-12 16,0-6-70-16,0-4-100 0,0-1-86 16,0-9-113-16,0-6-545 0,9-2-644 0</inkml:trace>
  <inkml:trace contextRef="#ctx0" brushRef="#br0" timeOffset="980.72">25744 11913 1913 0,'0'0'761'0,"0"0"-331"16,0 0-31-16,0 0-39 0,0 0-77 16,0 0-106-16,0 0-87 0,0 0-21 15,0 0 11-15,-184 10-22 0,153 14-17 16,1 6 5-16,4 5 15 0,-6 6 25 16,13 6-9-16,0 5-41 0,2 5-33 15,9 1 13-15,-6 2-14 0,6 3-2 16,8-5-1-16,-4-4-2 0,4-4 0 0,0-2-10 15,0-5-8-15,0-5-22 0,0-8-27 16,0-5-59-16,0-7-87 0,0-6-76 16,0-6-126-16,0-6-252 0,-5 0-415 15,0-4-141-15</inkml:trace>
  <inkml:trace contextRef="#ctx0" brushRef="#br0" timeOffset="1185.13">25165 12383 985 0,'0'0'1933'0,"0"0"-1568"0,0 0-363 16,0 0 170-16,0 0 148 0,0 0-24 15,0 0-115-15,0 0-48 0,191 0-2 16,-152 0-20-16,5-3-44 0,-8-4-30 16,5 5-26-16,-2-1-11 0,0 0-13 15,-7 1-33-15,9 2-161 0,-10 0-138 0,6 0-146 16,-13 0-303-16,-7 2-981 0</inkml:trace>
  <inkml:trace contextRef="#ctx0" brushRef="#br0" timeOffset="1691.89">26098 12345 843 0,'0'0'1381'0,"0"0"-857"15,0 0-120-15,0 0 7 0,0 0-73 16,0 0-68-16,0 0-77 0,0 0-69 16,0 0-50-16,0 0-28 0,0 0-15 15,-186 51-9-15,166-27-4 0,6 4 13 0,2-2-4 16,4 1-4-16,6-6-23 0,2 4-2 15,0-3-1-15,7-2 3 0,8 0 31 16,6-2 5-16,4 0 17 0,-6-2 2 16,5-2 0-16,-2 2 0 0,-5-4-9 15,0 5-22-15,-2-6-6 0,-3 6 4 16,-7-6-1-16,-5 4 3 0,0-3-2 16,0 0 5-16,-8-4-9 0,-11 0-18 15,-5-6-25-15,-3-2-85 0,0-2-85 16,1-12-79-16,1-8-91 0,11-2-231 15,2-4-143-15,7 5-544 0,5-7-151 0</inkml:trace>
  <inkml:trace contextRef="#ctx0" brushRef="#br0" timeOffset="2771.09">27194 12619 995 0,'0'0'1536'0,"0"0"-1115"0,0 0-292 15,0 0-59-15,0 0 10 0,0 0 16 16,0 0-4-16,0 0 7 0,0 0-1 15,0 0 6-15,90-4-19 0,-73-4-19 0,-1 0-9 16,6-2-23-16,-5-4-9 0,-2-1 16 16,-1-3-9-16,3 3-13 0,-9-3 9 15,4 1 13-15,-7 1-1 0,-3 4 17 16,-2 0 5-16,0 4 3 0,0 0 3 0,-2 2-6 16,-11 2 21-16,-1 2-2 15,-8 2-26-15,-7 0-30 0,-3 0-7 0,-1 7 4 16,-4 6 14-16,8 5-8 0,-5 4 6 15,7 5 6-15,1 4-7 0,4 6-2 16,10-1-13-16,2 2-7 0,3-1-11 16,7-4-18-16,0 0 17 0,0-5-2 15,7-6-9-15,3 1-16 0,2-8-39 16,10 1-34-16,-5-4-50 0,9-2-100 16,-6-3-121-16,9-6-215 0,-5-1-428 15,-7 0-468-15</inkml:trace>
  <inkml:trace contextRef="#ctx0" brushRef="#br0" timeOffset="2964.57">27540 12504 395 0,'0'0'1992'0,"0"0"-1338"0,0 0-258 0,0 0 40 16,0 0-62-16,0 0-129 0,37 131-119 15,-13-99-49-15,-5 2-31 0,8-4-15 16,0 3-6-16,-5-9-25 0,4-2-28 15,-9-6-43-15,3-3-77 0,-3-8-102 16,0 0-86-16,-5-5-102 0,2-2-121 16,1-13-425-16,-6-1-258 0,1-21 509 0</inkml:trace>
  <inkml:trace contextRef="#ctx0" brushRef="#br0" timeOffset="3139.94">27870 12476 460 0,'0'0'1508'0,"0"0"-857"0,0 0-256 15,0 0-103-15,0 0 38 0,-208 143-31 16,159-97-88-16,1 5-65 0,4 1-34 16,5-4-34-16,5-4-36 0,15-5-42 0,4-7-62 15,11-6-102-15,4-10-131 0,0-4-70 16,7-9-282-16,7-3-704 0,11-11-289 0</inkml:trace>
  <inkml:trace contextRef="#ctx0" brushRef="#br0" timeOffset="3519.95">28079 12721 1717 0,'0'0'1272'15,"0"0"-1058"-15,0 0-57 0,0 0 65 16,0 0-29-16,0 0-70 0,0 0-36 15,0 0-17-15,0 0-4 0,0 0-7 0,189-23-21 16,-163 5-7-16,-6-1-19 0,4-1-9 16,-14 2 13-16,-1 2-1 0,-6-1 10 15,-3 6 16-15,0 1 5 0,0 1 13 16,-5 6-19-16,-10-4 13 0,-4 6-7 16,-8-1-12-16,-7 2-3 0,-4 0-10 15,-1 3 28-15,-10 7 16 0,11 2 33 0,-1 3 18 16,7 3-27-16,-2 0-37 0,10 4-28 15,7 3 4-15,-2-2-16 0,11 4-12 16,-1 1-3-16,9 0 0 0,0 0-28 16,0-2 13-16,0-4-3 0,9-2-28 15,6-2-18-15,4-1-25 0,1-5-49 16,6-3-112-16,-1 1-75 0,-1-1-87 16,5-5-210-16,-5-2-531 0,-7-2-436 15</inkml:trace>
  <inkml:trace contextRef="#ctx0" brushRef="#br0" timeOffset="4033.94">28498 12675 209 0,'0'0'662'0,"0"0"-138"16,0 0-231-16,0 0 9 0,0 0 3 16,0 0-34-16,0 0-29 0,0 0-14 15,0 0-59-15,0 0-41 0,0 0-20 16,-29 6 7-16,24 1 5 0,0 3 3 16,-2 3 15-16,0 4 11 0,4 1-22 0,3 2-52 15,0 2-22-15,0 2-7 16,0-2-15-16,0-2-3 0,0-2-27 0,10-1-1 15,7-6 0-15,-5 2-2 0,5-7 1 16,-3 0-1-16,8-6 2 0,3 0 0 16,-4 0 0-16,1-10 16 0,0-6 9 15,5-3-7-15,-10 1-3 0,0-2-13 0,-5 2 0 16,2 0 0-16,-9 6 0 0,0 2-1 16,-5 4 27-16,0 4 15 0,0 0 0 15,0 2 22-15,0 0 27 0,0 0 79 16,-5 2-76-16,0 8-93 0,-9 4 0 15,6 5-2-15,-1 1 1 0,9 1 2 16,0 1 16-16,0 1-16 0,0-3 9 16,0-4-12-16,9-2-1 0,-1-2 1 15,-1-4-12-15,0 0-7 0,-2-2-11 0,0-4-4 16,2 0-21-16,-2-2-21 16,5 0-47-16,2 0-71 0,-2 0-60 0,7 0-122 15,0 0-203-15,-5 0-400 0,2-4-583 16</inkml:trace>
  <inkml:trace contextRef="#ctx0" brushRef="#br0" timeOffset="4619.91">29177 12613 297 0,'0'0'1406'16,"0"0"-770"-16,0 0-210 0,0 0-86 15,0 0-46-15,0 0-69 0,0 0-95 16,0 0-58-16,0 0-18 0,0 0-10 16,0 0-7-16,-20-33-24 0,20 33-13 15,0 0-25-15,0 0 9 0,0 0 14 16,0 0-1-16,0 0 3 0,0 0 24 16,0 0 29-16,0 0 1 0,0 0-10 15,0 0 3-15,0 0 22 0,0 0 27 0,0 0-9 16,0 0-13-16,0 0 0 0,0 0-12 15,0 0-12-15,0 0-17 0,0 0-14 16,0 0-18-16,0 0-1 0,0 0-12 16,-2 0-53-16,2 0-145 0,0 0-86 15,0 0-103-15,0 0-154 0,0 0-519 0,0 0-177 16,-7 0 473-16,16 0 693 0</inkml:trace>
  <inkml:trace contextRef="#ctx0" brushRef="#br0" timeOffset="5196.35">28937 12446 212 0,'0'0'202'0,"0"0"538"16,0 0-307-16,0 0-56 0,0 0-30 15,0 0-37-15,0 0-49 0,0 0-46 16,0 0-33-16,0 0-10 0,0-28 9 16,-5 24-27-16,2 0 0 0,3 2 4 15,-9-3-21-15,9 3-9 0,-5 1 8 0,-2-1-13 16,2 2-18-16,-10 0-25 0,3 0-40 16,-5 3-25-16,-7 7 1 0,0 9-4 15,2 1-10-15,-10 8 13 0,3 3 4 0,5 0 2 16,-8 1-6-16,3 3 4 15,5-5 5-15,0 3 7 0,2-3-1 0,0-2-14 16,5 0-1-16,8-5 15 0,4 4-18 16,-3-4 1-16,8 0-13 0,0-3 0 15,8 5-1-15,6-5 1 0,8-2 1 16,2-5 1-16,3 2 1 0,0-3 9 16,7-2-9-16,-5-2-2 0,2-2-1 15,-2-2-1-15,3-4-29 0,-10 2-35 16,2-2-48-16,3 0-98 0,-8 0-101 15,3-6-90-15,0-4-214 0,-8 2-682 16,1-10-700-16</inkml:trace>
  <inkml:trace contextRef="#ctx0" brushRef="#br0" timeOffset="5602.06">29102 12579 111 0,'0'0'2293'0,"0"0"-1643"16,0 0-172-16,0 0 11 0,0 0-27 15,0 0-142-15,0 0-136 0,0 0-117 16,0 0-42-16,0 0 2 0,0 0-6 16,-112 99-9-16,95-64 10 0,0 3-20 15,10-1 10-15,0-1-12 0,7-3 0 16,0-3-2-16,0-7-10 0,7-2-6 0,7-7-4 15,8-2 20-15,0-6-16 0,5-4-3 16,-3-2 2-16,12-8 19 0,-7-12 25 16,3-7-10-16,4-3-3 0,-2-3-12 0,-10-4-12 15,-2 3-16-15,0 2 4 16,-12 6 3-16,-3 8-1 0,-7 6 22 0,5 4 0 16,-5 6 58-16,0 2 3 0,0 0-24 15,-5 10 13-15,-2 5-50 0,-3 10-31 16,-5 3 16-16,8 4 12 0,5 0-15 15,2 0 16-15,0-2 0 0,2-2-14 16,13-1-39-16,-3-7-82 0,0-2-72 16,10-2-100-16,2-8-94 0,0-6-165 15,-2-2-477-15,-7-6-654 0</inkml:trace>
  <inkml:trace contextRef="#ctx0" brushRef="#br0" timeOffset="5851.84">29848 12098 1053 0,'0'0'1681'0,"0"0"-1197"16,0 0-29-16,0 0-52 0,0 0-98 16,0 0-147-16,0 0-96 0,0 0-22 15,-41 139 25-15,31-79 5 0,1 11-14 16,-4 5 2-16,-4 2-18 0,3 5-2 15,-8-3-38-15,5-6-39 0,-2-4-112 16,9-17-172-16,3-10-177 0,-1-17-209 0,8-12-567 16,0-10-285-16</inkml:trace>
  <inkml:trace contextRef="#ctx0" brushRef="#br0" timeOffset="5974.61">29683 12579 1590 0,'0'0'1059'0,"0"0"-914"15,0 0 179-15,0 0-21 0,0 0-125 16,0 0-121-16,0 0-57 0,209 36-16 16,-183-28-187-16,1 0-199 0,-5-2-668 0,2 0-716 0</inkml:trace>
  <inkml:trace contextRef="#ctx0" brushRef="#br0" timeOffset="6293.14">30236 12700 16 0,'0'0'1434'0,"0"0"-832"0,0 0-240 16,0 0-39-16,0 0-66 0,0 0-46 15,0 0-29-15,0 0-10 0,187 11-1 16,-158-31-42-16,-3-6-38 0,1-2-57 16,-5 0-34-16,-5-1-13 0,-8 9-9 15,-1 2 6-15,-8 7 16 0,0 2 49 16,-17 3-49-16,-10 6 0 0,-4 0 11 0,-11 6-10 15,4 14 106-15,-6 8 62 0,-4 9 29 16,9 3 21-16,0 4-47 0,7 3-65 16,8-6-33-16,10 4-31 0,4-7-42 15,10 3 14-15,0-7-13 0,0-2-2 16,17-6-1-16,7-2-17 0,0-5 2 0,5-8-42 16,3 1-6-16,0-4-59 0,-1-3-61 15,3-5-125-15,0 0-77 0,5-6-230 16,-8-3-594-16,20-12-681 0</inkml:trace>
  <inkml:trace contextRef="#ctx0" brushRef="#br0" timeOffset="6874.68">31033 12726 430 0,'0'0'2234'15,"0"0"-1535"-15,0 0-209 0,0 0-26 16,0 0-62-16,0 0-92 0,0 0-164 16,0 0-103-16,0 0-40 0,-203 52 49 15,162-11 5-15,4 2-5 0,-4 5-3 16,12 1-4-16,12-5-8 0,2-1-22 0,15-10-15 16,0-4-17-16,8-5-14 0,16-10-17 15,5-8 8-15,12-6 31 0,-4-16 9 16,9-16 27-16,2-18-14 0,-4-15-13 15,2-11-48-15,2-8-13 0,-4-7 6 16,0-2-15-16,-10 3-3 0,-5-1 18 0,2 0 37 16,-4 5 18-16,-1-5 30 0,-6 3-8 15,4 3-7-15,-14 7 22 0,4 9-7 16,-9 17-6-16,2 16-21 0,-7 14 46 16,3 10 21-16,-3 10 18 0,0 2-48 15,0 20-40-15,-5 18-18 0,-19 23 18 16,0 19 9-16,-6 22 3 0,-1 11-11 15,9 10-1-15,-2 6 12 0,9 0-10 16,6-3-2-16,6-1-31 0,3-8-18 16,0-13-12-16,7-15-27 0,10-13-22 15,-2-13-49-15,2-15-120 0,0-6-166 0,-10-10-292 16,0-9-836-16,-7-3-357 0</inkml:trace>
  <inkml:trace contextRef="#ctx0" brushRef="#br0" timeOffset="7834.32">22819 13482 944 0,'0'0'385'0,"0"0"-196"16,0 0 493-16,0 0-249 0,0 0-182 15,232 33-78-15,-144-28 0 0,11 3-7 16,17 0-7-16,8 2-8 0,21 2-21 16,13-2-11-16,7 5 4 0,12-3-10 0,12-1-1 15,12-1 49-15,12-1-41 0,18-3-39 16,8 0-26-16,6 0-30 0,12 2-1 16,-2 2 16-16,7 0-12 0,-3 4 27 15,3 0-3-15,4 4 18 0,-11 0-2 16,12 2-50-16,2 0 18 0,12-1 28 0,5 1-36 15,-3-2 8-15,3-2-8 16,-14-1 23-16,-13-4-48 0,-9-1 21 16,-15-1 3-16,-9-1-9 0,-16-3 1 0,-4 2-17 15,-21-4 0-15,-11 4 13 0,-11-6-4 16,-20 4-11-16,-10-1 0 0,-24-3 2 16,-10 4-1-16,-23-3 2 0,-18 0 0 15,-17-1-2-15,-7 2-1 0,-22-3 0 16,-5 2-2-16,-4-2 0 0,-3 0-1 15,0-6-40-15,-12-6-81 0,-15-13-151 16,0 0-114-16,-12-8-205 0,3 7-409 16,-39-16-1099-16</inkml:trace>
  <inkml:trace contextRef="#ctx0" brushRef="#br0" timeOffset="8604.82">23478 14065 1760 0,'0'0'814'0,"0"0"-441"15,0 0-104-15,0 0 43 0,0 0-81 16,0 0-137-16,0 0-90 0,0 0 93 0,0 0 29 16,7 125 24-16,-7-73-63 0,0 7-6 15,-7 7-44-15,-8 8-18 0,3 3-7 16,-7 2-10-16,2-5 20 0,-5-2-13 15,5-7-9-15,-2-7-43 0,2-7-60 16,9-13-27-16,-1-8-65 0,1-10-88 0,-4-12-167 16,3-8-159-16,-1 0-549 0</inkml:trace>
  <inkml:trace contextRef="#ctx0" brushRef="#br0" timeOffset="8783.94">23158 14550 1812 0,'0'0'1027'15,"0"0"-690"-15,0 0-66 0,0 0-37 16,0 0 103-16,0 0-37 0,0 0-77 16,0 0-66-16,206 9-58 0,-167-6-26 15,0-1-36-15,-3-2-15 0,5 0-7 16,-5 0-15-16,6 0-17 0,-6-2-75 16,-2-6-108-16,0 3-106 0,-3-2-83 15,-9 1-218-15,5 0-474 0,-17 4-456 16</inkml:trace>
  <inkml:trace contextRef="#ctx0" brushRef="#br0" timeOffset="9044.24">23609 14564 365 0,'0'0'1626'0,"0"0"-1131"15,0 0-121-15,0 0-24 0,-80 109-51 16,73-67-87-16,4 1-70 0,3-2-26 0,0-2-27 16,17-5-33-16,10-9-40 0,-5-7-15 15,16-6 24-15,-6-11 9 0,7-1 19 16,-1-13 34-16,1-14 49 0,5-9-21 15,-5-8-35-15,-8-5-40 0,-7 3-10 16,-2 0 7-16,-15 9 3 0,-7 7-6 16,0 7-19-16,0 5-2 0,-2 3 17 15,-10 5-11-15,2 2-19 0,5 0-39 16,-2 4-47-16,2 4-68 0,5 0-65 16,0 0-86-16,0 0-126 0,17 8 110 15,5 0-88-15,5-2-242 0,-8 0-491 0</inkml:trace>
  <inkml:trace contextRef="#ctx0" brushRef="#br0" timeOffset="9255.62">24624 14053 388 0,'0'0'1353'16,"0"0"-701"-16,0 0-197 0,0 0 3 15,0 0-125-15,0 0-112 0,0 0-49 16,0 0 7-16,-133 133-8 0,109-80-28 15,2 5-48-15,0 4-33 0,-2 2-22 16,5 7 0-16,2-3-28 0,-3 0-12 16,13-1-46-16,-8-6-55 0,8-11-103 15,2-12-86-15,-7-12-109 0,7-10-234 0,0-10-534 16,-7-8-319-16</inkml:trace>
  <inkml:trace contextRef="#ctx0" brushRef="#br0" timeOffset="9440.42">24171 14454 2476 0,'0'0'771'0,"0"0"-348"0,0 0-55 0,0 0-28 15,0 0-120-15,0 0-97 0,0 0 24 16,0 0 13-16,0 0-38 0,0 0-40 16,0 0-24-16,182 0-25 0,-146 0-30 15,1 0-1-15,4 0-2 0,-2-3-14 16,-1 3-71-16,1 0-104 0,2 0-139 15,1 0-174-15,-13 10-251 0,-5-1-756 16,-7 13-439-16</inkml:trace>
  <inkml:trace contextRef="#ctx0" brushRef="#br0" timeOffset="9835.94">24988 14655 1956 0,'0'0'774'0,"0"0"-332"15,0 0-91-15,0 0-42 0,0 0-44 16,0 0-103-16,0 0-72 0,-191 88-9 16,164-53 12-16,10 1-4 0,0 0-18 15,7-2-25-15,5-1-31 0,5-7-15 16,0-2-13-16,8-8 12 0,6-4 0 15,6-6-11-15,-3-6 12 0,7 0 0 16,2-13 46-16,1-8 25 0,2-8 14 16,-2-7-29-16,4 0-20 0,-11 2-20 0,4 4 2 15,-12 7-15-15,0 10 18 0,-12 6-18 16,5 4 22-16,0 3 27 0,-5 0-25 16,2 0-25-16,1 12 13 0,4 4 4 0,8 8 23 15,-8 6-23-15,10-2-8 0,-5 0-11 16,3 0-19-16,4-5-29 0,-5-5-56 15,8-6-98-15,0-6-93 0,-3-6-120 16,8-4-158-16,-3-18-221 0,-2 2-989 16</inkml:trace>
  <inkml:trace contextRef="#ctx0" brushRef="#br0" timeOffset="10041.56">25560 14194 2220 0,'0'0'665'0,"0"0"-182"15,0 0-30-15,0 0-39 0,0 0-54 16,0 0-90-16,0 0-126 0,0 0-37 16,-27 131-12-16,10-76-13 0,3 6-24 15,-5 10-10-15,2 4-14 0,-8 1-7 16,8 0-6-16,5-6-21 0,-5-5-17 16,10-7-35-16,5-9-51 0,2-11-77 0,0-8-83 15,0-8-137-15,0-6-348 0,0-6-612 16,0-8-841-16</inkml:trace>
  <inkml:trace contextRef="#ctx0" brushRef="#br0" timeOffset="10642.96">27245 14751 696 0,'0'0'1650'0,"0"0"-1008"15,0 0-205-15,0 0-6 0,0 0-33 16,0 0-60-16,0 0-98 0,0 0-75 16,0 0-67-16,-197 37-28 0,168-17-15 0,5 4-22 15,5 3-31-15,-3 4-1 0,2 1-1 16,4 4-3-16,6-1-9 0,7 1 9 15,-1-4-9-15,4-2-16 0,0-4 10 16,9-1-9-16,8-7 5 0,5-6-26 16,0-4-4-16,2-4-7 0,8-4-2 15,-6 0-28-15,8-14-52 0,3-4-84 16,-4-8-124-16,11-3-221 0,-15 3-519 16,12-10-751-16</inkml:trace>
  <inkml:trace contextRef="#ctx0" brushRef="#br0" timeOffset="10961.12">27548 14844 1494 0,'0'0'1525'0,"0"0"-1031"0,0 0-105 16,0 0 5-16,0 0-106 0,0 0-146 0,0 0-80 15,0 0-44-15,0 0 10 0,0 0 5 16,-165 119-17-16,158-94-16 0,2 2 0 15,5-4-2-15,0-6-1 0,0-1 2 16,5-6-18-16,4-4 1 0,-1-4-1 16,9 0 19-16,-5-2 16 0,5-2 33 15,0-10 30-15,2-4 13 0,-7-4-13 16,5-6-18-16,-5-1-12 0,-4 2-18 16,-1 0-10-16,2 5 3 0,-9 6-14 15,0 7-10-15,0 2-24 0,0 5-31 0,0 0-61 16,0 0-110-16,0 5-180 0,8 8 5 15,1 4-176-15,-1 3-485 0,1-2-606 16,4 4 882-16</inkml:trace>
  <inkml:trace contextRef="#ctx0" brushRef="#br0" timeOffset="11232.28">27853 14888 411 0,'0'0'1905'0,"0"0"-1366"0,0 0-174 0,0 0 1 15,0 0-16-15,0 0-86 0,0 0-133 16,0 0-69-16,0 0-19 0,0 0 10 16,-10 77-7-16,27-59-43 0,-7-4-3 15,12 0 0-15,0-4 0 0,7-6 16 16,-5 2 14-16,5-6 7 0,0 0 10 0,-2 0-13 16,-10 0 2-16,5 0-6 15,-8 0-30-15,-4 0 0 0,-3 4 22 0,1 10 57 16,-4 6 7-16,1 7 9 0,-5 4-31 15,0 6-43-15,0-3-5 0,-9-2-16 16,9-7-19-16,-8-5-36 0,8-10-55 0,0-7-80 16,0-3-161-16,12 0-105 0,13-18-84 15,-1-4-261-15,0 2-965 0</inkml:trace>
  <inkml:trace contextRef="#ctx0" brushRef="#br0" timeOffset="11503.07">28551 14925 691 0,'0'0'1900'16,"0"0"-1287"-16,0 0-152 0,0 0 12 0,0 0-101 15,0 0-128-15,0 0-124 0,0 0-78 16,0 0 23-16,-196 106 14 0,181-88-12 16,6 4-24-16,-1-2-10 0,10 6-17 15,0 1-4-15,0-1 9 0,0 0-18 16,5 0 16-16,2 0 2 0,-2 2 12 15,-5-1 4-15,0 1 2 0,0-4-2 0,0-2-13 16,-12-3-3-16,-3-8-9 0,1-4-11 16,-6-7-1-16,3 0-94 0,-7-17-119 15,5-7-31-15,2-2-85 0,7-5-130 16,10 3-196-16,0 5-158 0,0 5-618 16</inkml:trace>
  <inkml:trace contextRef="#ctx0" brushRef="#br0" timeOffset="12340.81">28590 14577 143 0,'0'0'516'0,"0"0"570"15,0 0-583-15,0 0-134 0,0 0-57 16,0 0-8-16,0 0-24 0,0 0-83 15,0 0-21-15,0 0 4 0,0 0 13 0,-65-23-22 16,52 23-29-16,-8 10-40 16,4 5-38-16,-5 5-11 0,-5 6 2 0,1 6-9 15,-1 4-3-15,3 4-19 0,-3 8 10 16,3 7-7-16,4 3-8 0,-4 6-7 16,5 11-10-16,2 3 22 0,-5 5 4 15,3 3-12-15,2-3-14 0,0-2-3 16,-3-11 1-16,6-12-2 0,4-9-16 15,3-16-19-15,2-10-30 0,5-13-86 16,0-8-192-16,0-4-160 0,0-21 6 0,10-8-188 16,-3 3-1096-16</inkml:trace>
  <inkml:trace contextRef="#ctx0" brushRef="#br0" timeOffset="12533.96">28251 15097 1137 0,'0'0'1849'0,"0"0"-1275"0,0 0-186 0,0 0-3 16,0 0-14-16,0 0-166 0,0 0-144 16,0 0-60-16,0 0 58 0,0 0 2 15,0 0-34-15,148 14-27 0,-105-9 3 16,1-2 12-16,2-3-15 0,2 3-2 16,-2-3-83-16,5 0-105 0,0 0-151 15,-7 0-171-15,2-5-487 0,-10 2-785 16</inkml:trace>
  <inkml:trace contextRef="#ctx0" brushRef="#br0" timeOffset="12756.33">29053 14874 1193 0,'0'0'1552'0,"0"0"-1062"0,0 0-39 16,0 0-16-16,0 0-78 0,0 0-110 15,0 0-103-15,0 0-55 0,-174 111 9 16,164-85 0-16,3 4-25 0,7 0-24 15,0 6-22-15,0 1 0 0,0-1-5 16,2 2 17-16,3-1-18 0,-5-4-2 16,0 0-16-16,-5-3-3 0,-5-4-16 15,-2-4-23-15,-5-5-52 0,0-6-34 16,-2-4-74-16,-5-5-157 0,-3-2-304 16,5 0-525-16,-9 1-640 0</inkml:trace>
  <inkml:trace contextRef="#ctx0" brushRef="#br1" timeOffset="14348.71">21965 12078 1570 0,'0'0'1213'0,"0"0"-767"0,0 0-96 15,0 0 0-15,0 0-55 0,0 0-84 16,0 0-35-16,0 0-19 0,0 0-19 15,0 0-37-15,-51 88-31 0,68-68-12 16,5 5-3-16,17-2 3 0,12 4 15 0,9-1-6 16,11-1-21-16,9-2-13 0,5-5-6 15,12-1-11-15,2-6-1 0,0-1-15 16,-4-1-2-16,-5-3-1 0,-1-2 0 16,-6-3 1-16,-6 2-11 0,-11-1 1 15,-6 0 10-15,-4-2-19 0,-12 0-25 16,-6 0-54-16,-6 0-70 0,-3 0-118 15,-5-7-137-15,1 4-232 0,-9-5-404 0,-3-1-453 16</inkml:trace>
  <inkml:trace contextRef="#ctx0" brushRef="#br1" timeOffset="14596.05">23267 12146 878 0,'0'0'1196'0,"0"0"-617"0,0 0-97 15,0 0 8-15,0 0-81 0,0 0-80 16,0 0-51-16,0 0-100 0,0 0-67 15,0 0-62-15,0 0-4 0,-90 68 23 16,102-23 2-16,-2 1-15 0,2 2 18 16,3-3-22-16,2-3-11 0,-5 0-10 15,2-3-8-15,-6-5 2 0,-1 0-9 16,-7 2-13-16,0 2 13 0,-17 0 3 0,-12 0-15 16,-7 5 10-16,-11-1-13 15,-3-4-16-15,-4-3 1 0,6-9 3 0,2-6 0 16,2-8-9-16,13-6-37 0,4-6-54 15,8 0-41-15,9 0-48 0,5 0-42 16,5-6-190-16,15-1-278 0,9 2-5 0,-2-1-490 16,16 4-408-16</inkml:trace>
  <inkml:trace contextRef="#ctx0" brushRef="#br1" timeOffset="15460.57">20758 11647 42 0,'0'0'1407'0,"0"0"-679"0,0 0-272 15,0 0-128-15,0 0-46 0,0 0-31 0,0 0-39 16,0 0-26-16,0 0-51 0,0 0-28 16,-68 37-50-16,68-29-26 0,0 0-19 15,0 2 1-15,0 0 15 0,8-2-27 16,9 2-1-16,-5-4-3 0,2 0-10 0,3-4 13 16,0-2 53-16,3 0 3 0,-4-10 0 15,9-4 9-15,-11-4 12 0,1-5-3 16,-1 1-16-16,-4 1-18 0,-10 2-18 15,0 3 3-15,0 4-1 0,0 2 16 16,0 4 3-16,-7 0-9 0,-3 2-1 16,-4 2 16-16,-3 2 22 0,-5 0 14 15,0 0-42-15,0 10-43 0,-9 8-1 16,2 6-21-16,4 6 1 0,1 4 18 16,7 6 1-16,5-1 1 0,5-1 0 0,7-4-21 15,0-6-23-15,7-1 14 16,12-7 4-16,-2-4-1 0,8-4 10 0,-4-4-16 15,11-4-55-15,-3 0-70 0,2-4-104 16,8-1-130-16,0-12-273 0,-5 3-588 16,2-12-573-16</inkml:trace>
  <inkml:trace contextRef="#ctx0" brushRef="#br1" timeOffset="15835.59">21192 11460 1649 0,'0'0'1156'0,"0"0"-679"0,0 0-11 16,0 0-54-16,0 0-126 0,0 0-134 15,0 0-130-15,0 0-20 0,0 0 21 16,0 0 26-16,-61 93-6 0,61-71-9 16,0-2-22-16,0-4-12 0,10-6-39 0,-3-2 23 15,13-2-8-15,-10-6 24 0,6 0 0 16,9-2 46-16,-8-12 12 0,0-4-18 15,2-2-6-15,-7 0-19 0,0 0-3 0,-2 2-9 16,-3 3 16-16,-4 5-4 0,-3 0 0 16,0 7 16-16,0-2 12 15,0 5 30-15,0 0 12 0,0 0-2 0,-3 5-17 16,-4 6-66-16,-10 8-66 0,7 2 23 16,3 8 22-16,0-1 2 0,7 0-2 15,0-4 9-15,0-2-10 0,7-2-26 16,0-3-44-16,10-6-49 0,0-1-49 15,3-1-67-15,-3-9-136 0,9 0-217 0,1-2-207 16,-8-6-683-16</inkml:trace>
  <inkml:trace contextRef="#ctx0" brushRef="#br1" timeOffset="16046.44">21740 11444 642 0,'0'0'1417'16,"0"0"-735"-16,0 0-79 0,0 0-103 0,0 0-117 15,0 0-95-15,0 0-118 0,0 0-78 16,0 0-12-16,0 0-12 0,0 0-7 16,0 117-18-16,0-83 12 0,0 2-13 15,0 2-17-15,-7 0-7 0,-1-3-9 16,-1-3-9-16,-1-6-40 0,0-2-36 0,-7-5-28 16,8-8-34-16,-6-2-40 0,0-6-29 15,6-3-107-15,-3 0-235 0,2-10-208 16,-5 0-570-16,6-12-122 0</inkml:trace>
  <inkml:trace contextRef="#ctx0" brushRef="#br1" timeOffset="16568.55">22096 11516 833 0,'0'0'1445'0,"0"0"-886"0,0 0-72 0,0 0-25 16,0 0-72-16,0 0-157 0,0 0-81 15,0 0-81-15,0 0-22 0,0 0-36 16,0 0-11-16,34-8 79 0,-12 8-22 16,0 0-26-16,-3 0-30 0,5 0-1 15,-11 0-2-15,1-2 0 0,3 2-1 16,-10-1-3-16,3 1-14 0,-5 0-7 0,2-2-11 16,-2 2-10-16,-3 0-19 0,-2-3-12 15,0 3 6-15,0 0 9 0,0 0-9 16,0 0-1-16,0 0 7 0,0 0 9 15,0 5 28-15,0 5 28 0,-7 1 13 16,0 4-1-16,-3-1-10 0,5 0 0 0,-2-2 1 16,0 0 47-16,-3 0 25 0,10 0-1 15,0-4-15-15,-7-4-16 0,7 2 10 16,0-4-7-16,0 0-12 0,0-2-3 16,0 0-7-16,-3 0-20 0,3 0 11 15,0 0-13-15,0 0-2 0,0 0-22 16,0 0-52-16,0 0-173 0,0 0-175 15,0 0-150-15,0 0-636 0,0-2-657 0,3 4 1556 16</inkml:trace>
  <inkml:trace contextRef="#ctx0" brushRef="#br1" timeOffset="16984.43">22045 11283 218 0,'0'0'1313'16,"0"0"-722"-16,0 0-138 0,0 0-70 0,0 0 10 15,0 0-50-15,0 0-79 0,0 0-63 16,0 0-17-16,0 0-7 0,-9-8-29 16,9 10-38-16,0 6-36 0,0 8 6 0,7 7 30 15,3 9 21-15,-3 6-33 0,7 6-35 16,-1 4-23-16,-4 4-19 0,1 3-21 15,0-1 0-15,-3-4-12 0,0-3-9 16,5-5-28-16,-2-10-57 0,2-6-81 16,-2-12-138-16,-1-8-130 0,8-6-136 15,0-11-174-15,-4-6-637 0</inkml:trace>
  <inkml:trace contextRef="#ctx0" brushRef="#br1" timeOffset="17182.91">22489 11255 1278 0,'0'0'1189'0,"0"0"-680"0,0 0-36 0,0 0-59 16,0 0 3-16,0 0 0 0,0 0-76 16,0 0-143-16,0 0-161 0,0 0 11 15,-141 155 16-15,90-72-12 0,-9 13-13 16,-3 10-9-16,-5 9-8 0,-2 6-7 0,2 1-15 16,5-4-25-16,2-12-33 0,10-18-21 15,15-15-55-15,2-17-64 0,17-18-69 16,7-10-149-16,1-8-372 0,1-10-802 15,-1-7-398-15</inkml:trace>
  <inkml:trace contextRef="#ctx0" brushRef="#br2" timeOffset="23609.73">21134 15184 1098 0,'0'0'1104'0,"0"0"-781"0,0 0-39 16,0 0 37-16,0 0-66 0,0 0-39 16,0 0-45-16,0 0-14 0,0 0 13 15,-24-37-26-15,19 37-14 0,5-3-6 0,0 1-1 16,-7-1 10-16,7 1-13 0,-5-3-16 15,0-1-25-15,-2-1 16 0,-1-3-16 16,8 0-9-16,-7 2 3 0,7-4-12 16,0-4-22-16,0 1-18 0,0-4 10 0,15-3-28 15,2 0 24-15,4-5 0 0,8 4-12 16,3-2-14-16,7 3 1 0,0 0 8 16,9 2-7-16,-4 0-2 0,2 2 2 15,7-1 15-15,3 4 3 0,-3 0-21 16,3-1 2-16,9 6 18 0,-4-2-19 15,9 2 25-15,-2 2-10 0,7-2 17 16,0-2-30-16,3 4 9 0,-8 0 12 16,5 2-6-16,-4 6-6 0,-1 0 6 0,-9 0 10 15,-1 0-16-15,1 6 21 0,-15 0-12 16,2 2-3-16,-11 0-6 0,-3 0-10 16,-8-2 16-16,-9-2-17 0,0 0-1 15,-5-2-9-15,-7-2 8 0,-2 0 1 16,-3 2 0-16,2-2-13 0,-2 0 13 15,0 0 18-15,0 0 1 0,0 0-19 0,-2-2-28 16,-8-8-80-16,-10-4-71 0,3 0-42 16,-4-9-77-16,9 2-204 0,-10-6-435 15,10 7-404-15,-5-13-918 0</inkml:trace>
  <inkml:trace contextRef="#ctx0" brushRef="#br2" timeOffset="23905.59">22559 14401 1228 0,'0'0'1375'0,"0"0"-928"16,0 0-169-16,0 0 30 0,0 0 26 15,0 0-77-15,0 0-80 0,0 0-22 16,0 0-4-16,0 0-7 0,114 103-52 16,-90-93-31-16,1-2-9 0,-6 0 6 15,5 0-12-15,-14 0 3 0,4 5 8 16,-1-2 26-16,-6 8 17 0,-7 2-42 15,0 12 11-15,-10 1 1 0,-24 12-1 0,-2 2 4 16,-5 9-40-16,-10-1-15 0,-5 3-18 16,10-5 0-16,0-2-24 0,2-10 9 15,18-6 0-15,-1-7-33 0,17-11-46 0,1-6-27 16,4-4-89-16,5-2-49 16,0-4-69-16,0 0-214 0,7 2-170 0,0-2-426 15,10-2-478-15</inkml:trace>
  <inkml:trace contextRef="#ctx0" brushRef="#br2" timeOffset="25394.3">19127 15166 218 0,'0'0'1452'0,"0"0"-1136"0,0 0-54 16,0 0 129-16,0 0-11 0,0 0-124 16,0 0-65-16,0 0-39 0,0 0 18 0,0 0 0 15,-7-42-25-15,7 42-23 0,0 0-26 16,0 0 4-16,-3 0-26 0,-2 3-15 16,5 7-26-16,0 5-17 0,-7 9 18 15,2 8 6-15,-2 7-37 0,0 2-1 16,-5 6-1-16,4-1 2 0,-1-3-3 15,4-3 0-15,2-9-3 0,3-2 2 16,0-11-20-16,0-4 8 0,0-10-15 16,3-4-12-16,11 0 31 0,-2-5 9 15,5-12 59-15,15-7 18 0,2-6-10 0,2-7-2 16,8-3 5-16,2 4-33 16,-3 4 27-16,-1 9-27 0,-6 8-16 0,-12 7 13 15,0 8-7-15,-7 0-2 0,-4 12 27 0,-4 9 63 16,-4 16 28-16,-5 7-67 15,0 11-19-15,-5 7-20 0,-12 2 2 16,3 1-36-16,-1-9-3 0,1-6-1 0,4-7-29 16,10-13-31-16,-2-9-78 0,2-4-41 15,0-11-76-15,0-4-66 0,2-2-108 16,5-2-145-16,10-10-126 0,-2-6-407 16,-3 2-100-16,7-14 543 0</inkml:trace>
  <inkml:trace contextRef="#ctx0" brushRef="#br2" timeOffset="25734.82">19684 15520 166 0,'0'0'828'16,"0"0"-121"-16,0 0 106 0,0 0-224 0,0 0-127 16,0 0-115-16,0 0-95 0,0 0-25 15,0 0-51-15,0 0-65 0,0 0-56 16,-43-26-12-16,35 36 0 0,-1 6 10 16,1 0-20-16,6-2 16 0,0 1-24 0,-3-4-4 15,5-2 3-15,0-1-24 16,0-5-11-16,0-1 11 0,7 0-12 0,0-2-6 15,3 0 18-15,0-2 6 0,4-3 101 16,3-5 15-16,-2-3-34 0,-1 1-45 16,1 0-10-16,-5 2-31 0,-1 2-1 15,-6 2 1-15,2 2-1 0,-3 4 0 16,-2 0 2-16,0 0 14 0,0 6-16 16,0 10 10-16,0 10 44 0,0 6 18 15,0 11 21-15,-10 3-12 0,1 1-16 16,1-4-15-16,6 2-14 0,2-11 8 0,0-6-12 15,0-8-33-15,0-8-26 0,10-5-25 16,2-7-34-16,-3 0-75 0,8-15-53 16,10-3-76-16,-3-10-365 0,0-2-103 15,-7 3-565-15,3-19-495 0</inkml:trace>
  <inkml:trace contextRef="#ctx0" brushRef="#br2" timeOffset="25968.43">19997 15608 977 0,'0'0'479'0,"0"0"821"16,0 0-841-16,0 0-147 0,0 0-72 16,0 0-73-16,0 0-54 0,0 0-46 15,0 0 20-15,0 0-9 0,0 0 89 16,68 35 9-16,-34-62-40 0,2-6-75 0,-2-4-21 16,5 1-37-16,-8 1 0 0,3 7-3 15,-7 5-3-15,-8 5-34 0,-2 3-2 16,0 7-48-16,-2 4-51 0,-5 4-101 15,-3 0-39-15,-2 2-33 0,7 8-134 16,-12 5-238-16,0-5-745 0</inkml:trace>
  <inkml:trace contextRef="#ctx0" brushRef="#br2" timeOffset="26347.54">20499 15528 2308 0,'0'0'680'0,"0"0"-332"16,0 0 14-16,0 0-13 0,0 0-123 16,-109 121-102-16,92-87-34 0,5-2-22 15,4 0-16-15,1-4-21 0,7-3-31 16,0-10-2-16,0 0 1 0,7-11-17 0,1-2-9 16,9-2 27-16,0-21 37 0,9-17 76 15,8-12-42-15,3-14-49 0,-1-11-19 16,3-9 9-16,-3-1-12 0,-2 1 1 15,-5-1-1-15,7 1 1 0,-6 5 42 16,-4 5-16-16,-4 8 7 0,-5 11 15 16,-3 11-12-16,-6 14-16 0,1 14-18 0,-1 8 58 15,-8 3 0-15,0 5 12 0,0 0-21 16,0 9-46-16,0 11-6 0,-8 10 0 16,-9 16 20-16,-4 10 2 0,6 13-10 15,-9 9 6-15,9 7 3 0,-2 6-6 16,5 3 4-16,3 3-19 0,1-3-12 15,8-6-13-15,0-7-32 0,0-8-4 0,0-13-28 16,12-12-11-16,1-12-77 0,4-7-177 16,-5-9-269-16,-5-10-445 0,5 2-900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25T18:50:35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3950 14822 627 0,'0'0'1284'0,"0"0"-931"0,0 0-175 0,0 0 52 15,0 0 24-15,0 0-59 0,0 0-76 16,0 0-46-16,0 0 48 0,68-16 41 16,-29 16-162-16,-3 0 14 0,-7 0-14 15,-12 3 117-15,3 4-113 0,-1-1 33 16,13 0 111-16,6 2 19 0,21 0-11 15,21 0-10-15,21 2-12 0,25-2 11 0,25 0-7 16,23 1-15-16,18-4-13 0,19 0-28 16,12-4-21-16,7-1-6 0,10 0-15 15,2 0-19-15,-9 0-21 0,-8 0-14 16,-6 0-5-16,-21 4-2 0,-6 6 6 16,-18 0 12-16,-9 5-16 0,-17-2 4 15,-17 0 0-15,-17-3 15 0,-12 0 0 0,-15-6 0 16,-9 0-2-16,-13-4 0 0,-9 0 1 15,-3 0 1-15,-17 0-3 0,-4 0 1 16,-10-3-13-16,-5 2 12 0,-3 1-16 16,-14 0-20-16,5 0-53 0,-5 0-40 15,0 0-24-15,0 10-5 0,0 6-34 16,-12 4 21-16,-5 5-11 0,-2-2-92 16,-8 2-72-16,-2-4-227 0,7-4-721 15,-22 5-153-15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40713032309/http:/www.altdev.co/2011/12/24/static-code-analysis/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Computability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924441"/>
            <a:ext cx="10887958" cy="44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Briefly describe how you might create a 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kumimoji="0" lang="en-US" altLang="en-US" sz="2200" b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analysis that detects null pointer errors. Your analysis should be non-trivial (i.e. it should detect at least SOME true positives)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Partial Correctness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Consequences of Rice’s Theorem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2887337"/>
            <a:ext cx="635137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Definition: 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An algorithm is partially correct if it only returns correct answers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Definition allows for sometimes not returning an answer!</a:t>
            </a:r>
          </a:p>
        </p:txBody>
      </p:sp>
      <p:pic>
        <p:nvPicPr>
          <p:cNvPr id="5122" name="Picture 2" descr="Half Correct Svg Png Icon Free Download (#185460) - OnlineWebFonts.COM">
            <a:extLst>
              <a:ext uri="{FF2B5EF4-FFF2-40B4-BE49-F238E27FC236}">
                <a16:creationId xmlns:a16="http://schemas.microsoft.com/office/drawing/2014/main" id="{4AF8EEA4-D78F-B789-704D-4EE210B9B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93" y="2421939"/>
            <a:ext cx="2508395" cy="25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9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</a:t>
            </a:r>
            <a:r>
              <a:rPr lang="en-US" sz="3800" b="1" u="sng" dirty="0" err="1"/>
              <a:t>OUtline</a:t>
            </a:r>
            <a:endParaRPr lang="en-US" sz="3800" b="1" u="sng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3203569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Consequences of Rice’s Theorem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Categorizing Analyses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Dynamic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Static</a:t>
            </a:r>
          </a:p>
        </p:txBody>
      </p:sp>
    </p:spTree>
    <p:extLst>
      <p:ext uri="{BB962C8B-B14F-4D97-AF65-F5344CB8AC3E}">
        <p14:creationId xmlns:p14="http://schemas.microsoft.com/office/powerpoint/2010/main" val="94193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12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vs Dynamic Analysis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</a:t>
            </a:r>
            <a:r>
              <a:rPr lang="en-US" sz="1600" b="1" dirty="0" err="1"/>
              <a:t>AnalySEs</a:t>
            </a:r>
            <a:endParaRPr lang="en-US" sz="1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C180E-6BFD-D619-75F8-93A762B6C6C0}"/>
              </a:ext>
            </a:extLst>
          </p:cNvPr>
          <p:cNvSpPr txBox="1"/>
          <p:nvPr/>
        </p:nvSpPr>
        <p:spPr>
          <a:xfrm>
            <a:off x="997779" y="2098887"/>
            <a:ext cx="511345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One distinction in analysis is how the analysis treats the target</a:t>
            </a:r>
            <a:endParaRPr lang="en-US" sz="2600" b="1" i="0" dirty="0">
              <a:solidFill>
                <a:srgbClr val="333333"/>
              </a:solidFill>
              <a:effectLst/>
              <a:latin typeface="halyard-tex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Static analysis – Operates without running the program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Dynamic analysis  - Operates with running the program</a:t>
            </a:r>
          </a:p>
          <a:p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pic>
        <p:nvPicPr>
          <p:cNvPr id="7170" name="Picture 2" descr="Static Sites vs Dynamic Sites - CrafterCMS">
            <a:extLst>
              <a:ext uri="{FF2B5EF4-FFF2-40B4-BE49-F238E27FC236}">
                <a16:creationId xmlns:a16="http://schemas.microsoft.com/office/drawing/2014/main" id="{17CDCEBA-351A-33B3-1C99-1B5EDC03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86" y="2129348"/>
            <a:ext cx="5113455" cy="3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5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13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Method vs Errors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C180E-6BFD-D619-75F8-93A762B6C6C0}"/>
              </a:ext>
            </a:extLst>
          </p:cNvPr>
          <p:cNvSpPr txBox="1"/>
          <p:nvPr/>
        </p:nvSpPr>
        <p:spPr>
          <a:xfrm>
            <a:off x="997779" y="1678263"/>
            <a:ext cx="809135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It’s natural to consider the types of compromises of each analysis method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Static analysis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Often builds a model of the program, makes inferences on that model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Tends to make completeness easier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Scalability concerns for large programs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Dynamic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Often performs the analysis by straight up running the program, observing behavior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Tends to make soundness easier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Coverage problems</a:t>
            </a:r>
          </a:p>
        </p:txBody>
      </p:sp>
      <p:pic>
        <p:nvPicPr>
          <p:cNvPr id="13314" name="Picture 2" descr="Versus/Overview | The Rooster Teeth Wiki | Fandom">
            <a:extLst>
              <a:ext uri="{FF2B5EF4-FFF2-40B4-BE49-F238E27FC236}">
                <a16:creationId xmlns:a16="http://schemas.microsoft.com/office/drawing/2014/main" id="{05560905-837C-B699-217D-256A2223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055" y="4029456"/>
            <a:ext cx="2446401" cy="24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0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14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Some Forms of Dynamic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1272662" y="219974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EBA8D-C5A9-E215-694E-160BE7158728}"/>
              </a:ext>
            </a:extLst>
          </p:cNvPr>
          <p:cNvSpPr txBox="1"/>
          <p:nvPr/>
        </p:nvSpPr>
        <p:spPr>
          <a:xfrm>
            <a:off x="1272662" y="5047430"/>
            <a:ext cx="209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Symbolic Execution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4AEF8-3CEE-1301-3079-6F0DE2985F5E}"/>
              </a:ext>
            </a:extLst>
          </p:cNvPr>
          <p:cNvSpPr txBox="1"/>
          <p:nvPr/>
        </p:nvSpPr>
        <p:spPr>
          <a:xfrm>
            <a:off x="1272662" y="3623589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Fuzzing</a:t>
            </a:r>
          </a:p>
        </p:txBody>
      </p:sp>
    </p:spTree>
    <p:extLst>
      <p:ext uri="{BB962C8B-B14F-4D97-AF65-F5344CB8AC3E}">
        <p14:creationId xmlns:p14="http://schemas.microsoft.com/office/powerpoint/2010/main" val="2306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Testing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1272662" y="2199748"/>
            <a:ext cx="367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we do &lt;this&gt;?</a:t>
            </a:r>
          </a:p>
        </p:txBody>
      </p:sp>
      <p:pic>
        <p:nvPicPr>
          <p:cNvPr id="8194" name="Picture 2" descr="On Breakthroughs | Rowan Cockett">
            <a:extLst>
              <a:ext uri="{FF2B5EF4-FFF2-40B4-BE49-F238E27FC236}">
                <a16:creationId xmlns:a16="http://schemas.microsoft.com/office/drawing/2014/main" id="{FCF439FD-F41F-C7C9-310C-5094DE90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66" y="2543006"/>
            <a:ext cx="5156065" cy="26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1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16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Testing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1272662" y="2199748"/>
            <a:ext cx="367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we do &lt;this&gt;?</a:t>
            </a:r>
          </a:p>
        </p:txBody>
      </p:sp>
      <p:pic>
        <p:nvPicPr>
          <p:cNvPr id="9218" name="Picture 2" descr="Key Differences and Similarities Between Black Box and White Box Software  Testing">
            <a:extLst>
              <a:ext uri="{FF2B5EF4-FFF2-40B4-BE49-F238E27FC236}">
                <a16:creationId xmlns:a16="http://schemas.microsoft.com/office/drawing/2014/main" id="{B6847EEE-FE18-CBD9-B195-118912A1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49" y="2501130"/>
            <a:ext cx="4595676" cy="253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21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17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Classic Limitations of Testing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1272662" y="2199748"/>
            <a:ext cx="912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hard to predict what might go wrong (presumably you’d have fixed it in this first place)</a:t>
            </a:r>
          </a:p>
        </p:txBody>
      </p:sp>
    </p:spTree>
    <p:extLst>
      <p:ext uri="{BB962C8B-B14F-4D97-AF65-F5344CB8AC3E}">
        <p14:creationId xmlns:p14="http://schemas.microsoft.com/office/powerpoint/2010/main" val="1740251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18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</a:t>
            </a:r>
            <a:r>
              <a:rPr lang="en-US" sz="3400" b="1" dirty="0" err="1"/>
              <a:t>FiXing</a:t>
            </a:r>
            <a:r>
              <a:rPr lang="en-US" sz="3400" b="1" dirty="0"/>
              <a:t>” Testing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1184365" y="2034286"/>
            <a:ext cx="57033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It’s hard to predict what might go wrong (presumably you’d have fixed it in this first place)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Could try to make a more intentional correspondence (TDD)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Could try to leverage tools (Fuzzing)</a:t>
            </a:r>
          </a:p>
        </p:txBody>
      </p:sp>
      <p:pic>
        <p:nvPicPr>
          <p:cNvPr id="10242" name="Picture 2" descr="FIX-IT FELIX Jr. by GonzArtCortez on DeviantArt">
            <a:extLst>
              <a:ext uri="{FF2B5EF4-FFF2-40B4-BE49-F238E27FC236}">
                <a16:creationId xmlns:a16="http://schemas.microsoft.com/office/drawing/2014/main" id="{10F26E8E-0DB7-2F00-6F5B-6DE2DB3E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16" y="1965960"/>
            <a:ext cx="3503023" cy="350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85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19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Test-Driven Development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1272662" y="3148984"/>
            <a:ext cx="5716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Write a test case (expecting it to fail)</a:t>
            </a:r>
          </a:p>
          <a:p>
            <a:r>
              <a:rPr lang="en-US" dirty="0"/>
              <a:t>2. Implement enough functionality to pass the test case</a:t>
            </a:r>
          </a:p>
          <a:p>
            <a:r>
              <a:rPr lang="en-US" dirty="0"/>
              <a:t>3. Fix up the program</a:t>
            </a:r>
          </a:p>
          <a:p>
            <a:r>
              <a:rPr lang="en-US" dirty="0"/>
              <a:t>(repeat)</a:t>
            </a:r>
          </a:p>
        </p:txBody>
      </p:sp>
      <p:pic>
        <p:nvPicPr>
          <p:cNvPr id="11266" name="Picture 2" descr="Why Test-Driven Development (TDD) | Marsner Technologies">
            <a:extLst>
              <a:ext uri="{FF2B5EF4-FFF2-40B4-BE49-F238E27FC236}">
                <a16:creationId xmlns:a16="http://schemas.microsoft.com/office/drawing/2014/main" id="{1A68E21E-C25A-7CB8-B20D-AA5D69139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48" y="1782653"/>
            <a:ext cx="5089904" cy="33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13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Analysis Categories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20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Fuzzing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1272662" y="2199748"/>
            <a:ext cx="3505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Automatically creating test cases</a:t>
            </a:r>
          </a:p>
        </p:txBody>
      </p:sp>
      <p:pic>
        <p:nvPicPr>
          <p:cNvPr id="7170" name="Picture 2" descr="Leading with automation">
            <a:extLst>
              <a:ext uri="{FF2B5EF4-FFF2-40B4-BE49-F238E27FC236}">
                <a16:creationId xmlns:a16="http://schemas.microsoft.com/office/drawing/2014/main" id="{B050E4E3-4B20-8115-7016-340E0961D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90" y="2384414"/>
            <a:ext cx="5367547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32F88B-8FC3-EBA1-8541-A66AE6CE243C}"/>
                  </a:ext>
                </a:extLst>
              </p14:cNvPr>
              <p14:cNvContentPartPr/>
              <p14:nvPr/>
            </p14:nvContentPartPr>
            <p14:xfrm>
              <a:off x="423000" y="648720"/>
              <a:ext cx="10252800" cy="491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32F88B-8FC3-EBA1-8541-A66AE6CE24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640" y="639360"/>
                <a:ext cx="10271520" cy="49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766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21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Good IS A Dynamic Analysis?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1184365" y="2034286"/>
            <a:ext cx="57033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At least in theory, an analysis can be measured in terms of how much of the state space is explored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Since the dynamic analysis is executing one configuration at a time, we know how many states we’re exploring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What is much harder to determine is the total number of distinct configurations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8C6383-B602-5A5D-03A4-9350329F3510}"/>
              </a:ext>
            </a:extLst>
          </p:cNvPr>
          <p:cNvGrpSpPr/>
          <p:nvPr/>
        </p:nvGrpSpPr>
        <p:grpSpPr>
          <a:xfrm>
            <a:off x="2847704" y="2515669"/>
            <a:ext cx="8582304" cy="1229238"/>
            <a:chOff x="2847704" y="2515669"/>
            <a:chExt cx="8582304" cy="122923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7B5B469-6543-994F-DF84-73BD9C30328D}"/>
                </a:ext>
              </a:extLst>
            </p:cNvPr>
            <p:cNvSpPr/>
            <p:nvPr/>
          </p:nvSpPr>
          <p:spPr>
            <a:xfrm>
              <a:off x="2847704" y="2515669"/>
              <a:ext cx="5468982" cy="836474"/>
            </a:xfrm>
            <a:custGeom>
              <a:avLst/>
              <a:gdLst>
                <a:gd name="connsiteX0" fmla="*/ 4214948 w 4214948"/>
                <a:gd name="connsiteY0" fmla="*/ 1053738 h 1053738"/>
                <a:gd name="connsiteX1" fmla="*/ 2960914 w 4214948"/>
                <a:gd name="connsiteY1" fmla="*/ 269966 h 1053738"/>
                <a:gd name="connsiteX2" fmla="*/ 1445623 w 4214948"/>
                <a:gd name="connsiteY2" fmla="*/ 966652 h 1053738"/>
                <a:gd name="connsiteX3" fmla="*/ 0 w 4214948"/>
                <a:gd name="connsiteY3" fmla="*/ 0 h 1053738"/>
                <a:gd name="connsiteX0" fmla="*/ 5042262 w 5042262"/>
                <a:gd name="connsiteY0" fmla="*/ 783979 h 783979"/>
                <a:gd name="connsiteX1" fmla="*/ 3788228 w 5042262"/>
                <a:gd name="connsiteY1" fmla="*/ 207 h 783979"/>
                <a:gd name="connsiteX2" fmla="*/ 2272937 w 5042262"/>
                <a:gd name="connsiteY2" fmla="*/ 696893 h 783979"/>
                <a:gd name="connsiteX3" fmla="*/ 0 w 5042262"/>
                <a:gd name="connsiteY3" fmla="*/ 365967 h 783979"/>
                <a:gd name="connsiteX0" fmla="*/ 5468982 w 5468982"/>
                <a:gd name="connsiteY0" fmla="*/ 783979 h 925753"/>
                <a:gd name="connsiteX1" fmla="*/ 4214948 w 5468982"/>
                <a:gd name="connsiteY1" fmla="*/ 207 h 925753"/>
                <a:gd name="connsiteX2" fmla="*/ 2699657 w 5468982"/>
                <a:gd name="connsiteY2" fmla="*/ 696893 h 925753"/>
                <a:gd name="connsiteX3" fmla="*/ 0 w 5468982"/>
                <a:gd name="connsiteY3" fmla="*/ 740436 h 925753"/>
                <a:gd name="connsiteX0" fmla="*/ 5468982 w 5468982"/>
                <a:gd name="connsiteY0" fmla="*/ 784148 h 925922"/>
                <a:gd name="connsiteX1" fmla="*/ 4214948 w 5468982"/>
                <a:gd name="connsiteY1" fmla="*/ 376 h 925922"/>
                <a:gd name="connsiteX2" fmla="*/ 2699657 w 5468982"/>
                <a:gd name="connsiteY2" fmla="*/ 697062 h 925922"/>
                <a:gd name="connsiteX3" fmla="*/ 0 w 5468982"/>
                <a:gd name="connsiteY3" fmla="*/ 740605 h 925922"/>
                <a:gd name="connsiteX0" fmla="*/ 5468982 w 5468982"/>
                <a:gd name="connsiteY0" fmla="*/ 784148 h 991659"/>
                <a:gd name="connsiteX1" fmla="*/ 4214948 w 5468982"/>
                <a:gd name="connsiteY1" fmla="*/ 376 h 991659"/>
                <a:gd name="connsiteX2" fmla="*/ 2699657 w 5468982"/>
                <a:gd name="connsiteY2" fmla="*/ 697062 h 991659"/>
                <a:gd name="connsiteX3" fmla="*/ 0 w 5468982"/>
                <a:gd name="connsiteY3" fmla="*/ 740605 h 991659"/>
                <a:gd name="connsiteX0" fmla="*/ 5468982 w 5468982"/>
                <a:gd name="connsiteY0" fmla="*/ 784148 h 864995"/>
                <a:gd name="connsiteX1" fmla="*/ 4214948 w 5468982"/>
                <a:gd name="connsiteY1" fmla="*/ 376 h 864995"/>
                <a:gd name="connsiteX2" fmla="*/ 2699657 w 5468982"/>
                <a:gd name="connsiteY2" fmla="*/ 697062 h 864995"/>
                <a:gd name="connsiteX3" fmla="*/ 0 w 5468982"/>
                <a:gd name="connsiteY3" fmla="*/ 740605 h 864995"/>
                <a:gd name="connsiteX0" fmla="*/ 5468982 w 5468982"/>
                <a:gd name="connsiteY0" fmla="*/ 785152 h 836474"/>
                <a:gd name="connsiteX1" fmla="*/ 4214948 w 5468982"/>
                <a:gd name="connsiteY1" fmla="*/ 1380 h 836474"/>
                <a:gd name="connsiteX2" fmla="*/ 2725783 w 5468982"/>
                <a:gd name="connsiteY2" fmla="*/ 628398 h 836474"/>
                <a:gd name="connsiteX3" fmla="*/ 0 w 5468982"/>
                <a:gd name="connsiteY3" fmla="*/ 741609 h 83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8982" h="836474">
                  <a:moveTo>
                    <a:pt x="5468982" y="785152"/>
                  </a:moveTo>
                  <a:cubicBezTo>
                    <a:pt x="5072742" y="400523"/>
                    <a:pt x="4672148" y="27506"/>
                    <a:pt x="4214948" y="1380"/>
                  </a:cubicBezTo>
                  <a:cubicBezTo>
                    <a:pt x="3757748" y="-24746"/>
                    <a:pt x="3550195" y="325049"/>
                    <a:pt x="2725783" y="628398"/>
                  </a:cubicBezTo>
                  <a:cubicBezTo>
                    <a:pt x="1971040" y="862078"/>
                    <a:pt x="1050833" y="897638"/>
                    <a:pt x="0" y="741609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46BFB0-FA63-BD26-A44F-F6E4ADD57855}"/>
                </a:ext>
              </a:extLst>
            </p:cNvPr>
            <p:cNvSpPr txBox="1"/>
            <p:nvPr/>
          </p:nvSpPr>
          <p:spPr>
            <a:xfrm>
              <a:off x="8290559" y="2821577"/>
              <a:ext cx="31394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State space: the collection of 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all possible configurations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of a program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C18D48B-E148-C3D0-E130-14A0C63CE4F9}"/>
                  </a:ext>
                </a:extLst>
              </p14:cNvPr>
              <p14:cNvContentPartPr/>
              <p14:nvPr/>
            </p14:nvContentPartPr>
            <p14:xfrm>
              <a:off x="6857640" y="4051800"/>
              <a:ext cx="4599360" cy="171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C18D48B-E148-C3D0-E130-14A0C63CE4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8280" y="4042440"/>
                <a:ext cx="4618080" cy="173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0018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22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Coverage Metrics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7535428" y="2496312"/>
            <a:ext cx="155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coverage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EBA8D-C5A9-E215-694E-160BE7158728}"/>
              </a:ext>
            </a:extLst>
          </p:cNvPr>
          <p:cNvSpPr txBox="1"/>
          <p:nvPr/>
        </p:nvSpPr>
        <p:spPr>
          <a:xfrm>
            <a:off x="7535428" y="5047430"/>
            <a:ext cx="160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4AEF8-3CEE-1301-3079-6F0DE2985F5E}"/>
              </a:ext>
            </a:extLst>
          </p:cNvPr>
          <p:cNvSpPr txBox="1"/>
          <p:nvPr/>
        </p:nvSpPr>
        <p:spPr>
          <a:xfrm>
            <a:off x="7535428" y="3855662"/>
            <a:ext cx="183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Branch coverage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5F1B8-D57F-2C08-0F8E-3B15B777DD36}"/>
              </a:ext>
            </a:extLst>
          </p:cNvPr>
          <p:cNvSpPr txBox="1"/>
          <p:nvPr/>
        </p:nvSpPr>
        <p:spPr>
          <a:xfrm>
            <a:off x="1236726" y="2326148"/>
            <a:ext cx="61676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f(bool 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Obj * o = null;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v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 = new Obj 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v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rand_int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(v ==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setInvalid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o-&gt;property();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002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3203569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Consequences of Rice’s Theorem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Categorizing Analyses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Dynamic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Static</a:t>
            </a:r>
          </a:p>
        </p:txBody>
      </p:sp>
    </p:spTree>
    <p:extLst>
      <p:ext uri="{BB962C8B-B14F-4D97-AF65-F5344CB8AC3E}">
        <p14:creationId xmlns:p14="http://schemas.microsoft.com/office/powerpoint/2010/main" val="2393083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24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Some Forms of STATIC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1272662" y="2199748"/>
            <a:ext cx="173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Syntax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EBA8D-C5A9-E215-694E-160BE7158728}"/>
              </a:ext>
            </a:extLst>
          </p:cNvPr>
          <p:cNvSpPr txBox="1"/>
          <p:nvPr/>
        </p:nvSpPr>
        <p:spPr>
          <a:xfrm>
            <a:off x="1272662" y="5047430"/>
            <a:ext cx="2464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Abstract Interpretation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4AEF8-3CEE-1301-3079-6F0DE2985F5E}"/>
              </a:ext>
            </a:extLst>
          </p:cNvPr>
          <p:cNvSpPr txBox="1"/>
          <p:nvPr/>
        </p:nvSpPr>
        <p:spPr>
          <a:xfrm>
            <a:off x="1272662" y="3623589"/>
            <a:ext cx="197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Dataflow Analysis</a:t>
            </a:r>
          </a:p>
        </p:txBody>
      </p:sp>
    </p:spTree>
    <p:extLst>
      <p:ext uri="{BB962C8B-B14F-4D97-AF65-F5344CB8AC3E}">
        <p14:creationId xmlns:p14="http://schemas.microsoft.com/office/powerpoint/2010/main" val="30652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Syntax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2007770"/>
            <a:ext cx="635137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Some troubling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behavior of a program may be discoverable via simply </a:t>
            </a:r>
            <a:r>
              <a:rPr lang="en-US" sz="2600">
                <a:solidFill>
                  <a:srgbClr val="333333"/>
                </a:solidFill>
                <a:latin typeface="halyard-text"/>
              </a:rPr>
              <a:t>observing syntactic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structure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660593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26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</a:t>
            </a:r>
            <a:r>
              <a:rPr lang="en-US" sz="3400" b="1" dirty="0" err="1"/>
              <a:t>SPecificity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7535428" y="2496312"/>
            <a:ext cx="159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Sensitive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5F1B8-D57F-2C08-0F8E-3B15B777DD36}"/>
              </a:ext>
            </a:extLst>
          </p:cNvPr>
          <p:cNvSpPr txBox="1"/>
          <p:nvPr/>
        </p:nvSpPr>
        <p:spPr>
          <a:xfrm>
            <a:off x="1236726" y="2326148"/>
            <a:ext cx="61676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f(bool 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Obj * o = null;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v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 = new Obj 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v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rand_int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(v ==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setInvalid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o-&gt;property();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71494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27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</a:t>
            </a:r>
            <a:r>
              <a:rPr lang="en-US" sz="3400" b="1" dirty="0" err="1"/>
              <a:t>SPecificity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7535428" y="2496312"/>
            <a:ext cx="158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 Sensitive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5F1B8-D57F-2C08-0F8E-3B15B777DD36}"/>
              </a:ext>
            </a:extLst>
          </p:cNvPr>
          <p:cNvSpPr txBox="1"/>
          <p:nvPr/>
        </p:nvSpPr>
        <p:spPr>
          <a:xfrm>
            <a:off x="1236726" y="2326148"/>
            <a:ext cx="61676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f(bool 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Obj * o = null;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v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 = new Obj 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v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rand_int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(v ==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setInvalid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o-&gt;property();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51543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 Interpretation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2887337"/>
            <a:ext cx="6351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(Over)approximate the state of the program</a:t>
            </a:r>
          </a:p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(Over)approximate the domain of values</a:t>
            </a:r>
          </a:p>
          <a:p>
            <a:pPr marL="342900" indent="-342900" algn="l">
              <a:buFontTx/>
              <a:buChar char="-"/>
            </a:pP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808773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 Interpretation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2887337"/>
            <a:ext cx="6351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(Over)approximate the state of the program</a:t>
            </a:r>
          </a:p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(Over)approximate the domain of values</a:t>
            </a:r>
          </a:p>
          <a:p>
            <a:pPr marL="342900" indent="-342900" algn="l">
              <a:buFontTx/>
              <a:buChar char="-"/>
            </a:pP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D539E-EFA3-92D9-62C7-F89FF62ADF6B}"/>
              </a:ext>
            </a:extLst>
          </p:cNvPr>
          <p:cNvSpPr txBox="1"/>
          <p:nvPr/>
        </p:nvSpPr>
        <p:spPr>
          <a:xfrm>
            <a:off x="667031" y="4182517"/>
            <a:ext cx="61047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Anything that isn’t crystal clear to a static analysis tool probably isn’t clear to your fellow programmers, either. The classic hacker disdain for “bondage and discipline languages” is short-sighted – the needs of large, long-lived, multi-programmer projects are just different than the quick work you do for yourself</a:t>
            </a:r>
          </a:p>
          <a:p>
            <a:pPr algn="r"/>
            <a:r>
              <a:rPr lang="en-US" dirty="0">
                <a:solidFill>
                  <a:srgbClr val="212529"/>
                </a:solidFill>
                <a:latin typeface="-apple-system"/>
              </a:rPr>
              <a:t>- </a:t>
            </a:r>
            <a:r>
              <a:rPr lang="en-US" dirty="0">
                <a:solidFill>
                  <a:srgbClr val="00607C"/>
                </a:solidFill>
              </a:rPr>
              <a:t>John Carmack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695321-6239-A87B-34AB-4E685131DA9D}"/>
                  </a:ext>
                </a:extLst>
              </p14:cNvPr>
              <p14:cNvContentPartPr/>
              <p14:nvPr/>
            </p14:nvContentPartPr>
            <p14:xfrm>
              <a:off x="6657120" y="1418400"/>
              <a:ext cx="4228200" cy="930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695321-6239-A87B-34AB-4E685131DA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7760" y="1409040"/>
                <a:ext cx="4246920" cy="9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Overview Done!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1851015"/>
            <a:ext cx="890510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We’ll cover many of these techniques (and more!)</a:t>
            </a:r>
          </a:p>
          <a:p>
            <a:pPr algn="l"/>
            <a:endParaRPr lang="en-US" sz="2600" b="1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Next up:</a:t>
            </a: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Looking at the kinds of program flaws that can cause problems</a:t>
            </a: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Start looking at toolsets to build our analyses 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1489806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END!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3203569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Consequences of Rice’s Theorem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Categorizing Analyses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Dynamic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Static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645C4E-06A0-1C25-40F8-32C60DC857D3}"/>
                  </a:ext>
                </a:extLst>
              </p14:cNvPr>
              <p14:cNvContentPartPr/>
              <p14:nvPr/>
            </p14:nvContentPartPr>
            <p14:xfrm>
              <a:off x="1422000" y="5330160"/>
              <a:ext cx="1689840" cy="12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645C4E-06A0-1C25-40F8-32C60DC857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2640" y="5320800"/>
                <a:ext cx="1708560" cy="1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487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B5AD-0050-4426-DAF8-3D0D0F01AA3A}"/>
              </a:ext>
            </a:extLst>
          </p:cNvPr>
          <p:cNvSpPr/>
          <p:nvPr/>
        </p:nvSpPr>
        <p:spPr>
          <a:xfrm>
            <a:off x="6540137" y="0"/>
            <a:ext cx="5651863" cy="251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4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B5AD-0050-4426-DAF8-3D0D0F01AA3A}"/>
              </a:ext>
            </a:extLst>
          </p:cNvPr>
          <p:cNvSpPr/>
          <p:nvPr/>
        </p:nvSpPr>
        <p:spPr>
          <a:xfrm>
            <a:off x="6540137" y="0"/>
            <a:ext cx="5651863" cy="251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6313A-ACD5-9AE8-DB28-3BA53C99E990}"/>
              </a:ext>
            </a:extLst>
          </p:cNvPr>
          <p:cNvSpPr txBox="1"/>
          <p:nvPr/>
        </p:nvSpPr>
        <p:spPr>
          <a:xfrm>
            <a:off x="3052354" y="2554014"/>
            <a:ext cx="61047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Anything that isn’t crystal clear to a static analysis tool probably isn’t clear to your fellow programmers, either. The classic hacker disdain for “bondage and discipline languages” is short-sighted – the needs of large, long-lived, multi-programmer projects are just different than the quick work you do for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yourself.</a:t>
            </a:r>
            <a:r>
              <a:rPr lang="en-US" u="none" strike="noStrike" dirty="0" err="1">
                <a:solidFill>
                  <a:srgbClr val="00607C"/>
                </a:solidFill>
                <a:effectLst/>
                <a:hlinkClick r:id="rId2"/>
              </a:rPr>
              <a:t>John</a:t>
            </a:r>
            <a:r>
              <a:rPr lang="en-US" u="none" strike="noStrike" dirty="0">
                <a:solidFill>
                  <a:srgbClr val="00607C"/>
                </a:solidFill>
                <a:effectLst/>
                <a:hlinkClick r:id="rId2"/>
              </a:rPr>
              <a:t> Carmack's Static Code Analysis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3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 Explore </a:t>
            </a:r>
            <a:r>
              <a:rPr lang="en-US" i="1" dirty="0"/>
              <a:t>Security </a:t>
            </a:r>
            <a:r>
              <a:rPr lang="en-US" dirty="0"/>
              <a:t>Analysis, we’re getting a grounding in Program analysis</a:t>
            </a:r>
          </a:p>
          <a:p>
            <a:endParaRPr lang="en-US" dirty="0"/>
          </a:p>
          <a:p>
            <a:r>
              <a:rPr lang="en-US" dirty="0"/>
              <a:t>many (all?) Program misbehaviors have security Implications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990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Computability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Computability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2508395"/>
            <a:ext cx="6351373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Theoretical Limit of Analysis: Rice’s Theorem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Analysis cannot be perfect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We can bound the type of imperfection: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Soundness (no Type I errors)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Completeness (no Type II errors)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2C7F91F-00B5-9E7D-0869-96A2EE1C2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425" y="2247127"/>
            <a:ext cx="23241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B072C2-1AE7-2634-4C75-62E548828306}"/>
              </a:ext>
            </a:extLst>
          </p:cNvPr>
          <p:cNvSpPr txBox="1"/>
          <p:nvPr/>
        </p:nvSpPr>
        <p:spPr>
          <a:xfrm>
            <a:off x="8659907" y="3641124"/>
            <a:ext cx="104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provably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6BC05-64C9-6491-5141-825914AA07FA}"/>
              </a:ext>
            </a:extLst>
          </p:cNvPr>
          <p:cNvSpPr txBox="1"/>
          <p:nvPr/>
        </p:nvSpPr>
        <p:spPr>
          <a:xfrm>
            <a:off x="8390238" y="388345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7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3203569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Consequences of Rice’s Theorem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Categorizing Analyses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Dynamic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Static</a:t>
            </a:r>
          </a:p>
        </p:txBody>
      </p:sp>
    </p:spTree>
    <p:extLst>
      <p:ext uri="{BB962C8B-B14F-4D97-AF65-F5344CB8AC3E}">
        <p14:creationId xmlns:p14="http://schemas.microsoft.com/office/powerpoint/2010/main" val="316738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Building an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Consequences of Rice’s Theorem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2" y="2508395"/>
            <a:ext cx="585710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Analysis doesn’t demand perfection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Fertile grounds for exploring different techniques</a:t>
            </a:r>
          </a:p>
        </p:txBody>
      </p:sp>
      <p:pic>
        <p:nvPicPr>
          <p:cNvPr id="2050" name="Picture 2" descr="Accentuate The Positive by Datrianna Meeks on Dribbble">
            <a:extLst>
              <a:ext uri="{FF2B5EF4-FFF2-40B4-BE49-F238E27FC236}">
                <a16:creationId xmlns:a16="http://schemas.microsoft.com/office/drawing/2014/main" id="{CD2856EB-AC6B-161F-39E0-515C059A7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33" y="2002406"/>
            <a:ext cx="4700248" cy="35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8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Practical Analysis Considerations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Consequences of Rice’s Theorem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700" y="2887337"/>
            <a:ext cx="591476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We’ll explore some of the ways an analysis may be structured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Also spare a thought for assessing the quality and appropriateness of an analysis </a:t>
            </a:r>
          </a:p>
        </p:txBody>
      </p:sp>
      <p:pic>
        <p:nvPicPr>
          <p:cNvPr id="6146" name="Picture 2" descr="Home | How To Build It">
            <a:extLst>
              <a:ext uri="{FF2B5EF4-FFF2-40B4-BE49-F238E27FC236}">
                <a16:creationId xmlns:a16="http://schemas.microsoft.com/office/drawing/2014/main" id="{23E95338-3EFD-35B6-FB5D-1DDB916F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42661"/>
            <a:ext cx="4335162" cy="43351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4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Guarantees With Caveats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Consequences of Rice’s Theorem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2384829"/>
            <a:ext cx="63513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Soundness/completeness aren’t the whole story on analysis quality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They are still super nice to have!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Often useful to have a guarantee under some assumption</a:t>
            </a:r>
          </a:p>
        </p:txBody>
      </p:sp>
      <p:pic>
        <p:nvPicPr>
          <p:cNvPr id="4098" name="Picture 2" descr="Changing Beliefs Through Action at the Point of Assumption - The Commons">
            <a:extLst>
              <a:ext uri="{FF2B5EF4-FFF2-40B4-BE49-F238E27FC236}">
                <a16:creationId xmlns:a16="http://schemas.microsoft.com/office/drawing/2014/main" id="{3F0A6B14-6E37-B3AB-0358-80BE94AE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22" y="1540095"/>
            <a:ext cx="4448432" cy="444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30808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schemas.microsoft.com/office/2006/documentManagement/types"/>
    <ds:schemaRef ds:uri="http://purl.org/dc/terms/"/>
    <ds:schemaRef ds:uri="71af3243-3dd4-4a8d-8c0d-dd76da1f02a5"/>
    <ds:schemaRef ds:uri="http://schemas.microsoft.com/office/infopath/2007/PartnerControls"/>
    <ds:schemaRef ds:uri="http://schemas.microsoft.com/sharepoint/v3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230e9df3-be65-4c73-a93b-d1236ebd677e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1406</TotalTime>
  <Words>1061</Words>
  <Application>Microsoft Office PowerPoint</Application>
  <PresentationFormat>Widescreen</PresentationFormat>
  <Paragraphs>210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-apple-system</vt:lpstr>
      <vt:lpstr>Arial</vt:lpstr>
      <vt:lpstr>Calibri</vt:lpstr>
      <vt:lpstr>Courier New</vt:lpstr>
      <vt:lpstr>halyard-text</vt:lpstr>
      <vt:lpstr>Tenorite</vt:lpstr>
      <vt:lpstr>Monoline</vt:lpstr>
      <vt:lpstr>ExerCise #3</vt:lpstr>
      <vt:lpstr>Analysis Categories </vt:lpstr>
      <vt:lpstr>Administrivia and  Announcements</vt:lpstr>
      <vt:lpstr>Class Progress</vt:lpstr>
      <vt:lpstr>Last Time: Computability</vt:lpstr>
      <vt:lpstr>Lecture Outline</vt:lpstr>
      <vt:lpstr>Building an Analysis</vt:lpstr>
      <vt:lpstr>Practical Analysis Considerations</vt:lpstr>
      <vt:lpstr>Guarantees With Caveats</vt:lpstr>
      <vt:lpstr>Partial Correctness</vt:lpstr>
      <vt:lpstr>Lecture OUtline</vt:lpstr>
      <vt:lpstr>Static vs Dynamic Analysis </vt:lpstr>
      <vt:lpstr>Analysis Method vs Errors</vt:lpstr>
      <vt:lpstr>Some Forms of Dynamic Analysis</vt:lpstr>
      <vt:lpstr>Testing</vt:lpstr>
      <vt:lpstr>Testing</vt:lpstr>
      <vt:lpstr>Classic Limitations of Testing</vt:lpstr>
      <vt:lpstr>“FiXing” Testing</vt:lpstr>
      <vt:lpstr>Test-Driven Development</vt:lpstr>
      <vt:lpstr>Fuzzing</vt:lpstr>
      <vt:lpstr>How Good IS A Dynamic Analysis?</vt:lpstr>
      <vt:lpstr>Coverage Metrics</vt:lpstr>
      <vt:lpstr>Lecture Outline</vt:lpstr>
      <vt:lpstr>Some Forms of STATIC Analysis</vt:lpstr>
      <vt:lpstr>Syntax Analysis</vt:lpstr>
      <vt:lpstr>Analysis SPecificity</vt:lpstr>
      <vt:lpstr>Analysis SPecificity</vt:lpstr>
      <vt:lpstr>Abstract Interpretation</vt:lpstr>
      <vt:lpstr>Abstract Interpretation</vt:lpstr>
      <vt:lpstr>Overview Done!</vt:lpstr>
      <vt:lpstr>Lecture END!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9</cp:revision>
  <dcterms:created xsi:type="dcterms:W3CDTF">2023-08-21T14:00:41Z</dcterms:created>
  <dcterms:modified xsi:type="dcterms:W3CDTF">2023-08-27T23:38:36Z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