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296" r:id="rId5"/>
    <p:sldId id="295" r:id="rId6"/>
    <p:sldId id="1060" r:id="rId7"/>
    <p:sldId id="1115" r:id="rId8"/>
    <p:sldId id="256" r:id="rId9"/>
    <p:sldId id="1188" r:id="rId10"/>
    <p:sldId id="1052" r:id="rId11"/>
    <p:sldId id="1185" r:id="rId12"/>
    <p:sldId id="1189" r:id="rId13"/>
    <p:sldId id="1187" r:id="rId14"/>
    <p:sldId id="1191" r:id="rId15"/>
    <p:sldId id="1190" r:id="rId16"/>
    <p:sldId id="1192" r:id="rId17"/>
    <p:sldId id="1193" r:id="rId18"/>
    <p:sldId id="1195" r:id="rId19"/>
    <p:sldId id="1196" r:id="rId20"/>
    <p:sldId id="1197" r:id="rId21"/>
    <p:sldId id="1194" r:id="rId22"/>
    <p:sldId id="1198" r:id="rId23"/>
    <p:sldId id="1199" r:id="rId24"/>
    <p:sldId id="1200" r:id="rId25"/>
    <p:sldId id="1186" r:id="rId26"/>
    <p:sldId id="1201" r:id="rId27"/>
    <p:sldId id="1169" r:id="rId28"/>
    <p:sldId id="114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5T18:08:29.2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27986 2283 10 0,'0'0'1251'16,"0"0"-571"-16,0 0-161 0,0 0-187 15,0 0-136-15,0 0 241 0,0 0-262 16,0 0-49-16,0 0-34 0,3-7-4 15,-3 7 9-15,0 0-46 0,0 0-23 16,0 0-9-16,0 0 28 0,0 0-16 16,2 10-28-16,-2 10 28 0,0 5 4 15,0 12-20-15,0 3 14 0,0 5-29 16,-2 1-12-16,2 0-1 0,-3 0 1 16,3-9 0-16,0-7-48 0,10-4 7 0,5-7-12 15,11-8 13-15,-4-3 52 0,10-8 63 16,7 0 37-16,9-7-22 0,-4-5-7 15,7-10-30-15,-3-1-30 0,-2-1-11 0,-12 4-1 16,2 1-67-16,-14 6-135 0,0 4-83 16,-5 1-62-16,-7 5-96 0,2-3-336 15,-10 5-377-15,-2 1 80 0</inkml:trace>
  <inkml:trace contextRef="#ctx0" brushRef="#br0" timeOffset="225.12">28420 2226 1049 0,'0'0'1233'0,"0"0"-804"0,0 0-149 15,0 0 2-15,0 0-22 16,0 0-35-16,-80 103-55 0,66-71-19 0,4 10-35 16,0 6-23-16,3 7-25 0,5 3-43 15,-6 6-12-15,8-2-13 0,0-1-8 16,0-2-4-16,0-7 3 0,0-8-32 0,10-7-58 15,-3-7-70-15,8-9-102 0,-3-5-102 16,3-2-46-16,6-6-132 0,-8-3-483 16,4-5-248-16</inkml:trace>
  <inkml:trace contextRef="#ctx0" brushRef="#br0" timeOffset="606.38">29232 2782 787 0,'0'0'1537'0,"0"0"-1101"0,0 0-202 16,0 0-58-16,-14 128 13 0,14-84-15 15,5 8-94-15,7 4-30 0,2 4-49 16,-6 1 18-16,6-3-18 0,-7-1-1 15,6-8-43-15,-6-6-46 0,0-13-111 16,-2-5-132-16,5-10-232 0,-10-8-259 16,0-3-455-16,0-8 1005 0</inkml:trace>
  <inkml:trace contextRef="#ctx0" brushRef="#br0" timeOffset="823.63">29349 2741 1532 0,'0'0'662'0,"0"0"-203"0,0 0-50 0,0 0-58 16,0 0-47-16,0 0-125 0,0 0-47 15,0 0 57-15,104 117-50 0,-104-92-64 16,0 2-19-16,0 1-16 0,-12-4-16 16,-5 0-11-16,-5-4-13 0,3-2-28 15,-1 0-68-15,3-9-53 0,0-5-92 16,8 2-114-16,-1-6-221 0,3 0-701 15,7-3-395-15</inkml:trace>
  <inkml:trace contextRef="#ctx0" brushRef="#br0" timeOffset="1157.72">29674 2751 1273 0,'0'0'1227'16,"0"0"-724"-16,0 0-136 0,0 0-53 15,0 0-40-15,0 0-214 0,0 0-58 0,0 0-2 16,0 0 25-16,0 0-25 0,-100 111-13 16,100-92-18-16,0-1 0 0,5-2 6 15,0-3 24-15,12-3-21 0,-10-8 6 16,5 1 16-16,3-3 59 0,-1-3 7 16,6-5-8-16,-13-2-8 0,10 1 6 15,-7 2-13-15,-5 0-22 0,-1 3-20 16,-1 3 11-16,-3 1-10 0,7 0-2 15,-7 8 0-15,0 5 75 0,5 10 21 0,-3 1-12 16,1 3-13-16,6 3-54 16,-9-3-17-16,5-1-3 0,-5-7-21 0,8-1-20 15,-6-6-11-15,0-4 2 0,1-1-49 16,-3-4-113-16,0-3-106 0,0 0-72 16,5-10-121-16,-5-8-535 0,5 1-304 0</inkml:trace>
  <inkml:trace contextRef="#ctx0" brushRef="#br0" timeOffset="1391.78">29809 2975 1144 0,'0'0'1183'0,"0"0"-886"16,0 0-84-16,0 0 12 0,-17 104 1 16,17-91-136-16,0-2-74 0,0-3 19 15,0-5 25-15,5 0 0 0,-2-3 26 0,4 0 37 16,-2 0 31-16,7-5 57 15,0-5 22-15,5-8-59 0,10-2-63 0,-8-2-40 16,3-6-31-16,4 2-27 0,-4 1-13 16,7 2-18-16,-7-2-16 0,2 4 3 15,3-4 10-15,-3 3-106 0,3 0-65 16,-5-3-234-16,5 5-239 0,-8-1-780 16,0-6-361-16</inkml:trace>
  <inkml:trace contextRef="#ctx0" brushRef="#br0" timeOffset="1619.46">30398 2308 711 0,'0'0'1242'0,"0"0"-640"0,0 0-145 0,0 0-121 15,0 0-50-15,0 0-40 0,0 0-70 16,0 104-29-16,0-57 18 0,0 11-32 15,0 10-80-15,0 5-29 0,0 7-8 16,0 3-16-16,0 2-44 0,0-3-5 16,0-8-78-16,0-9-194 0,-2-15-238 0,-10-16-466 15,2-14-293-15,-2-11 167 0</inkml:trace>
  <inkml:trace contextRef="#ctx0" brushRef="#br0" timeOffset="1790.95">30263 2817 1918 0,'0'0'981'0,"0"0"-600"0,0 0 19 16,0 0-95-16,0 0-100 0,0 0-149 15,0 0-31-15,0 0-10 0,211 75 1 0,-165-75-16 16,-8 0-21-16,1 0-26 0,-10 0-188 16,3 0-175-16,-15 0-549 0,-12 0-746 15</inkml:trace>
  <inkml:trace contextRef="#ctx0" brushRef="#br0" timeOffset="2739.25">28248 3927 245 0,'0'0'717'0,"0"0"-310"15,0 0-114-15,0 0-4 0,0 0 77 16,0 0-127-16,0 0-97 0,0 0 48 16,0 0 28-16,0 0-45 0,71 140-49 15,-57-92 22-15,-4 6-60 0,0 0-14 16,-10 0-55-16,7 1-17 0,-7-10-31 15,9-4-4-15,-6-11-38 0,-1-5-127 16,8-8-119-16,-5-8-206 0,5-4-236 16,-3 0-493-16,-7-5 801 0</inkml:trace>
  <inkml:trace contextRef="#ctx0" brushRef="#br0" timeOffset="3003.35">28820 4221 1228 0,'0'0'1106'0,"0"0"-779"0,0 0-57 15,0 0 47-15,0 0-78 0,0 0-109 16,0 0-38-16,0 0 125 0,0 0-56 15,0 0-74-15,0 0-50 0,141 18-34 16,-129-18 0-16,-7-3-3 0,2-4-7 0,3-1-117 16,-5 1-169-16,7 0-240 0,-7-1-644 15,4 5-399-15</inkml:trace>
  <inkml:trace contextRef="#ctx0" brushRef="#br0" timeOffset="3351.3">29271 3963 1492 0,'0'0'973'0,"0"0"-731"16,0 0 156-16,0 0 86 0,0 0-30 16,0 0-98-16,0 0-130 0,131 108-88 15,-107-71-64-15,-9 6-41 0,-8-1-2 0,-7 1-9 16,0 5-19-16,-7-1-1 0,-10-8-2 15,-7 0-22-15,-1-9-2 0,-1-8-10 16,6-9-9-16,-1-6-15 0,-1-7-25 16,-2 0-7-16,-1-16-33 0,8-3 48 15,-2-2 22-15,4 2 53 0,11 4 0 16,-6 1 44-16,10 7 2 0,0 5 38 0,0-1-56 16,10 3-28-16,11 0 0 0,8 3 142 15,5 6-16-15,3 2-34 0,4 4-46 16,-2-2-10-16,2 1-19 0,-7 0-17 15,-5-3-2-15,5 0-26 0,-5-3-9 16,-5-1-64-16,-4-5-99 0,4-2-178 16,-5-2-203-16,-7-5-811 0,-7-6-749 0</inkml:trace>
  <inkml:trace contextRef="#ctx0" brushRef="#br0" timeOffset="3728.15">30309 4239 1099 0,'0'0'1346'0,"0"0"-934"0,0 0-130 15,0 0-1-15,0 0-15 0,0 0-73 16,0 108-55-16,5-75-9 0,2 3-4 16,2 6-42-16,1 1-2 0,-3 5-41 15,3 5-12-15,-5-1-12 0,0 2-13 16,-5-6-3-16,0-3-16 0,0-9-74 15,0-9-87-15,-5-6-96 0,-5-12-79 0,3-4-142 16,-3-2-650-16,-11-12-642 0</inkml:trace>
  <inkml:trace contextRef="#ctx0" brushRef="#br0" timeOffset="3919.45">30362 4257 1506 0,'0'0'976'0,"0"0"-477"15,0 0-45-15,0 0-100 0,0 0-99 16,0 0-79-16,0 0-46 0,0 0-6 16,0 0-47-16,0 0-33 0,138 95-26 15,-133-77 7-15,-5 3-5 0,0-2-20 16,-15 3-3-16,-1-6-52 0,-6 2-69 16,-5-3-49-16,0-4-45 0,-4-2-57 15,4-6-101-15,1-3-219 0,4 0-580 0,-7 0-327 16</inkml:trace>
  <inkml:trace contextRef="#ctx0" brushRef="#br0" timeOffset="4289.34">30750 4207 2073 0,'0'0'1031'16,"0"0"-591"-16,0 0-99 0,0 0-71 16,0 0-108-16,0 0-91 0,0 0-52 15,0 0-16-15,0 0 13 0,-100 119-16 16,100-93-44-16,13-5 19 0,-1-6 4 16,0-8-20-16,-2-4 17 0,6-3 24 15,-1-3 40-15,4-8 47 0,-2-8 0 0,0-3-50 16,3-4 3-16,-3 4-25 15,-10-1 22-15,3 7 6 0,-5 7 1 0,-3 3-8 16,-2 4 14-16,0 2 42 0,0 0 76 16,0 0-58-16,0 5-43 0,0 7-67 0,0 6-6 15,0 3-55-15,0 1 15 0,10 4-6 16,-1-4-101-16,1 1-102 0,12-5-210 16,-5 1-483-16,0-9-497 0,7-2-227 0</inkml:trace>
  <inkml:trace contextRef="#ctx0" brushRef="#br0" timeOffset="4590.12">31109 4218 238 0,'0'0'1403'0,"0"0"-431"0,0 0-483 16,0 0-30-16,-51 122-46 0,48-86-119 0,3-3-117 15,0-2-115-15,10-5-62 0,9-1-3 16,-4-12-15-16,-1 0-16 0,1-9 11 15,-5-4 23-15,4-1 40 0,-2-16 62 0,-4-7-22 16,1-9-15-16,-4-4-25 0,0 1-25 16,0 3-3-16,-3 6-12 0,1 9-9 15,-1 6-34-15,3 5 6 0,0 7 19 16,0 2-7-16,2 22 25 0,5 8 108 16,-2 14 12-16,-10 9 26 0,0 6-2 15,0 4-40-15,-22 1-50 0,5-3 4 16,0-8-19-16,-2-16-39 0,2-10-62 15,9-12-103-15,-6-16-91 0,-3-2-101 16,0-20-366-16,-3-12-407 0,6 4-475 16</inkml:trace>
  <inkml:trace contextRef="#ctx0" brushRef="#br0" timeOffset="4921.31">31637 4382 2185 0,'0'0'1085'0,"0"0"-786"16,0 0-153-16,0 0-26 0,0 0-20 16,0 0-18-16,0 0 22 0,0 0 24 15,0 0-20-15,0 0 13 0,0 0 3 16,92-14-35-16,-82-2-6 0,-3-4-15 16,3-5-22-16,-10 4-19 0,0 1 13 0,0 1-9 15,-17 8-16-15,5 2 22 0,-8 0-13 16,-2 8-21-16,6 1 22 0,-16 0-7 15,10 10-18-15,-9 11-11 0,11 8 11 16,-6 4 18-16,16 1 13 0,-2 2-4 16,12-2-6-16,0-4-20 0,10-1-1 15,11-3-2-15,8-5-10 0,-4-6-6 16,11-3 3-16,0-3 14 0,3-8-18 16,-5-1-57-16,7 0-77 0,-14-1-117 0,2-12-248 15,-5 1-540-15,-7 2-938 0</inkml:trace>
  <inkml:trace contextRef="#ctx0" brushRef="#br0" timeOffset="6457.12">28646 5198 639 0,'0'0'1458'0,"0"0"-953"0,0 0-97 16,0 0-53-16,0 0-31 0,0 0-54 16,0 0-94-16,0 0-29 0,0 0-29 15,0 0-31-15,-124-1-4 0,112 2-83 16,7 8-11-16,-9 0-20 0,14 8-12 15,-3 1 21-15,3 4-3 0,8 4-9 16,16-5 7-16,0 0 27 0,8 1 68 0,-1-4 10 16,-9 1 14-16,5 0 19 0,-11 1 12 15,1 0-1-15,-2-1-30 0,-5 3-3 16,-10 2-22-16,0-3-9 0,0 0-25 16,-10-3-17-16,-5-3-16 0,-2-5-1 0,5-5-2 15,-5-5-45-15,-7 0-114 0,12-7-27 16,-5-7-60-16,7-2-101 0,10-2-283 15,0-1-423-15,17 6-182 0,12 1-127 0</inkml:trace>
  <inkml:trace contextRef="#ctx0" brushRef="#br0" timeOffset="6774.38">29111 5321 1315 0,'0'0'1486'16,"0"0"-1021"-16,0 0-55 0,0 0-45 0,0 0-56 15,0 0-132-15,0 0-100 0,0 0-43 16,0 0-31-16,0 0-3 0,-99 125-2 16,99-93-10-16,0 3 12 0,5-5 14 15,12-7-3-15,-5-8-11 0,0-3 0 0,-7-6-12 16,12-6 12-16,-10 0 27 16,8-6 50-16,1-12 73 0,6-3 0 0,-5-9-52 15,3-4-47-15,-6 6-23 0,-2 6 8 16,-12 5 4-16,8 10-22 0,-8 5-3 15,0 2 13-15,0 0 29 0,0 2-57 16,9 11-21-16,-4 7-15 0,5 2 34 16,0 7 1-16,-1 4-27 0,8-7 7 15,-2-1-31-15,-3-2-88 0,0-7-95 16,3-2-70-16,2-5-92 0,-10-9-217 16,5 0-591-16,-2-21-552 0</inkml:trace>
  <inkml:trace contextRef="#ctx0" brushRef="#br0" timeOffset="7072.58">29470 4960 696 0,'0'0'1185'0,"0"0"-625"16,0 0-89-16,0 0-68 0,-29 109-76 16,29-58-122-16,-5 6-64 0,5 7-33 15,0 3-8-15,0-1-19 0,0-3-47 16,7-10-33-16,3-7-1 0,0-16-20 15,-5-12-5-15,7-11-46 0,-7-7 5 16,7 0 66-16,2-7 44 0,-2-8 40 16,3 0 31-16,-3-1-41 0,0 7-21 15,-5 4-41-15,-2-2-12 0,0 7 0 0,0 0 50 16,-5 12 64-16,0 10 9 16,0 2-43-16,0 4-34 0,-10 1-16 0,-2-3-30 15,-10-6-18-15,5-6-19 0,-5-4-52 16,6-9-126-16,8-1-154 0,-6-4-118 15,14-10-203-15,0 2-596 0,0-2-56 0</inkml:trace>
  <inkml:trace contextRef="#ctx0" brushRef="#br0" timeOffset="7702.19">29846 5471 638 0,'0'0'1038'0,"0"0"-483"15,0 0-135-15,0 0-95 0,0 0-79 16,0 0-102-16,0 0-61 0,0 0-45 16,0 0-38-16,0 0 0 0,0 0-26 15,-37-30 1-15,37 29 0 0,0 1 25 0,0 0 3 16,0 0 51-16,0 0 3 15,0 0-13-15,3 0 16 0,-1 6 16 0,8 0-3 16,-10 2 21-16,7 3 47 0,-2 6-11 16,0 1-15-16,0 3 12 0,-5 7-40 15,5 2-37-15,-5 3-13 0,2-3-13 16,-2-2-11-16,0-7 11 0,0-3-22 16,0-2 2-16,0-9-3 0,0-3-1 15,0-4-14-15,0 0 14 0,7 0 43 16,-2-6 0-16,0-10-6 0,9-8-6 15,-1-6-29-15,4-3-1 0,0-1 0 16,-3 1-1-16,-7 3-1 0,8 9-14 0,-8 3-1 16,3 9-5-16,-5-1-4 0,-5 9 25 15,0 1 0-15,0 0 19 0,0 0 2 16,0 11-18-16,0 7-1 0,0 3 0 16,0 7-2-16,0 2-11 0,2 4 8 15,5-5-15-15,-4-6-1 0,2-5 1 16,-5-5 2-16,5-9-11 0,-1-4 5 0,-4 0 22 15,8-9 59-15,1-8 39 0,1-5-21 16,5-7-43-16,-1-1-33 0,1 4 1 16,-6 7-2-16,1 2-2 0,7 7-35 15,0 7 1-15,-7-2 36 0,-1 5 46 16,8 6 52-16,0 5-19 0,-2 7 34 0,-1 1-61 16,-6 3-18-16,6 1-34 0,-14-4-10 15,7-1-18-15,-7-4-72 0,3 2-111 16,4-4-134-16,-4-1-213 0,-3-1-491 15,4-4-535-15</inkml:trace>
  <inkml:trace contextRef="#ctx0" brushRef="#br0" timeOffset="7859.61">30386 5540 1277 0,'0'0'1947'0,"0"0"-1279"0,0 0-143 0,0 0-133 16,0 0-122-16,-24 118-130 0,24-98-95 15,0-2-33-15,0 0-12 0,0-8-40 16,5-1-51-16,0 0-56 0,-3-6-64 16,8-3-150-16,-10 0-259 0,2-1-689 0,-2-28-606 15</inkml:trace>
  <inkml:trace contextRef="#ctx0" brushRef="#br0" timeOffset="8275.98">30459 5460 33 0,'0'0'75'0,"0"0"-10"0,0 0-10 15,0 0-9-15,0 0 22 0,0 0-19 16,0 0 186-16,0 0 195 0,0 0-13 16,0 0-92-16,46-1-78 0,-46 1 25 15,0 0-16-15,0 0-47 0,0 0 38 16,0 0 48-16,0 0 44 0,0 0 10 15,0 1-39-15,0 1-53 0,0 6-106 0,-15 0-56 16,8 4-6-16,-5 4 0 0,0-3 3 16,-3 11-19-16,11-1-6 0,-1 2-15 15,-5 2-37-15,10-1-4 0,0-3-11 16,0 2-12-16,0-4 0 0,10-6-10 16,-3-1-2-16,3-2 6 0,7-3-7 15,-3 2 7-15,-2-5-1 0,3 2 19 16,-3-1 0-16,0-4 21 0,-7 4 4 15,-3-3-4-15,6-2 15 0,-4 4-5 16,-4-3-10-16,0 2-3 0,0-2 1 16,0-3 11-16,0 2-30 0,-12-2 0 0,5 0-82 15,-7 0-55-15,-1 0-22 0,-2-2-55 16,7-9-30-16,3 4-159 0,7 4-237 16,0-2-407-16,0 5-436 0,82 23 507 0</inkml:trace>
  <inkml:trace contextRef="#ctx0" brushRef="#br0" timeOffset="8638.27">30818 5579 52 0,'0'0'825'0,"0"0"470"0,0 0-814 0,0 0-108 16,0 0-69-16,0 0-88 15,0 0-134-15,0 0-44 0,0 0 26 0,0 0 5 16,-83 88-38-16,83-70-31 0,0 0 26 0,15-3 24 16,-1-1 38-16,3-1 10 0,3-2 14 15,-3-4 44-15,0 2 20 0,2-1-22 16,-2 0-46-16,-2 2-44 0,-6-8-21 15,1 7-6-15,-5-1 6 0,-5 3-16 16,0-2 1-16,0 1-10 0,0 1-18 16,-15 2-16-16,-7-7-61 0,3 0-104 15,0-4-90-15,-8-2-173 0,8-2-271 16,4-5-679-16,5-7-320 0</inkml:trace>
  <inkml:trace contextRef="#ctx0" brushRef="#br0" timeOffset="8810.49">31286 5745 1425 0,'0'0'1549'0,"0"0"-1019"0,0 0-41 15,0 0-52-15,0 0-129 0,0 0-133 16,0 0-80-16,-47 113-34 0,43-102-15 16,-6-4-46-16,10-5-88 0,-2-2-105 15,-3 0-143-15,5-9-157 0,0-2-671 16,-10-19-1215-16</inkml:trace>
  <inkml:trace contextRef="#ctx0" brushRef="#br0" timeOffset="8980.23">31441 5345 2726 0,'0'0'813'15,"0"0"-397"-15,0 0-146 0,0 0-112 16,0 0-158-16,0 0-15 0,0 0-50 15,-32 115-23-15,47-93-17 0,-1 3-113 16,-4 1-97-16,9-4-163 0,6 2-285 0,-8-10-450 16,0-4 204-16</inkml:trace>
  <inkml:trace contextRef="#ctx0" brushRef="#br0" timeOffset="9215.44">31596 5573 287 0,'0'0'535'0,"0"0"15"16,0 0 74-16,0 0 24 0,0 0-234 15,0 0-110-15,0 0-133 0,0 0 29 16,0 0 98-16,0 0-56 0,0 0-41 0,-32 121-49 15,32-97-35-15,0-2-53 0,0-10-27 16,3-2-9-16,6-4 2 0,-6-6 13 16,-1 0 3-16,1-7 24 0,9-10 95 15,-7-5-19-15,2-11-64 0,0-1-47 16,-7-2-35-16,5 1-18 0,-5 6-6 16,2 10 12-16,-2 2-13 0,0 11-17 15,0 1-7-15,0 5 7 0,0 0-41 16,0 7-48-16,0 3-43 0,0 8 66 15,0 2-48-15,0 6-129 0,0-1-119 0,0 0-366 16,0-5-795-16</inkml:trace>
  <inkml:trace contextRef="#ctx0" brushRef="#br0" timeOffset="9522.56">31814 5618 817 0,'0'0'1699'0,"0"0"-1053"0,0 0-160 16,0 0-44-16,0 0-122 0,0 0-110 16,-27 122-68-16,27-100-7 0,0 3-25 15,0-10-57-15,0 0-53 0,3-12-40 16,-1 0-27-16,8-3 21 0,-5-6 46 16,2-11 83-16,3-3-19 0,7-10-30 15,-13 2-13-15,11 2-20 0,0 6-1 0,-6 3-25 16,3 12-52-16,3 2 28 0,4 3 20 15,1 8 29-15,-3 11 39 0,4 6 10 16,-4 10-6-16,0 4-18 0,-2 2-10 0,-3 6-15 16,-2-3 2-16,-1-4 19 15,-1-2-21-15,-1-9 0 0,-5-9-110 16,1-6-123-16,-3-7-106 0,0-2-164 0,0-5-190 16,0 3-707-16,-12 0-446 0</inkml:trace>
  <inkml:trace contextRef="#ctx0" brushRef="#br0" timeOffset="11140.68">28214 6438 673 0,'0'0'1439'16,"0"0"-931"-16,0 0-161 0,0 0 5 16,0 0-44-16,0 0-87 0,0 0-80 15,0 0-74-15,0 0-17 0,0 0 16 16,0 0 2-16,-2 66-27 0,-3-35 9 0,5 13 5 15,-7 2 1-15,4 4-15 16,3 6-11-16,-2 6-30 0,2-4-1 0,-2-1-20 16,2-2-26-16,0-11 4 0,0-8-28 15,0-9-98-15,0-12-189 0,0-4-111 0,0-11-224 16,2 0-563-16</inkml:trace>
  <inkml:trace contextRef="#ctx0" brushRef="#br0" timeOffset="11495.5">28420 6237 280 0,'0'0'1095'0,"0"0"-717"0,0 0-60 0,0 0-52 16,0 0-108-16,0 0 239 0,0 0-247 16,0 0 20-16,0 0-1 0,0 0 9 0,197 43-11 15,-163-19-6-15,4-1 22 0,1 11-43 16,-2 2 3-16,-3 6-31 0,-13 11-44 16,6-2-28-16,-10 6-24 0,-7 0 21 15,-3 6-25-15,-7-5 0 0,0 3-9 16,-10-5-3-16,-9-4-34 0,2-7-6 15,-7-9-3-15,2-12-13 0,0-6-68 16,-5-7-25-16,1-4-4 0,-6-7-30 16,1 0-82-16,6 0-33 0,6-3-205 15,2 2-169-15,7-5-131 0,8 6-429 16</inkml:trace>
  <inkml:trace contextRef="#ctx0" brushRef="#br0" timeOffset="11990.97">29342 6513 310 0,'0'0'1319'16,"0"0"-708"-16,0 0-98 0,0 0-77 16,0 0-111-16,0 0-81 0,0 0-58 15,0 0-44-15,0 0 13 0,0 0-21 16,0 0-63-16,-110-17-69 0,89 34 10 0,1 4-12 15,1 6-2-15,2 3-11 16,2 4 1-16,8-6 11 0,2 1 1 0,5-3 0 16,0-4-16-16,0-3 15 0,0 0 1 15,10-3 25-15,2-4 46 0,3 0 25 16,-8 1 3-16,7-4 60 0,3 4-42 16,3 3-50-16,-6 3-27 0,3 6 5 15,-5 5-14-15,-7 0-4 0,0 7-24 0,-5-5 17 16,0 2-20-16,-5-4-19 0,-12-5-29 15,3-6-32-15,-1-8-54 0,1-1-50 16,4-9-106-16,-7-1-119 0,5-1-174 16,5-9-601-16,-3-1-379 0,10-8 842 0</inkml:trace>
  <inkml:trace contextRef="#ctx0" brushRef="#br0" timeOffset="12483.28">29516 6917 391 0,'0'0'1130'15,"0"0"-497"-15,0 0-141 0,0 0-135 0,0 0-73 16,0 0-115-16,0 0-77 0,0 0-51 16,0 0-9-16,0 0-13 0,-87 93-19 15,87-81-1-15,0-4 0 0,2 2-15 16,3-4-6-16,0-1 6 0,2-1 16 15,-2-1 0-15,0-1 24 0,0 2-23 16,0 1 17-16,-3-3 46 0,8 8 2 16,-5-1 35-16,4 7 9 0,-2 2-48 15,6 2-11-15,4 5-22 0,-10-2-8 16,10 3-8-16,-3-3-10 0,1 1 14 0,2-6-17 16,0-5-16-16,-3 3-9 0,-6-8 0 15,6-7 25-15,-7 2 56 0,6-3 31 16,-1-3 28-16,5-6 80 0,-8-9-40 15,8-7-57-15,-2-3-46 0,-3-4-18 16,3-3-23-16,-8 1-11 0,7 0 0 0,-9 1 1 16,-2 8 30-16,4 5-28 0,-7 4-1 15,0 7 28-15,0 6 22 0,0 3 19 16,0 0-4-16,0 0 6 0,0 0-30 16,0 4-43-16,0 14-7 0,0 2-29 15,0 7 18-15,0-2 17 0,0 2-2 16,0 2-10-16,2-7-8 0,3 4-12 15,5-7-1-15,-3-2-24 0,3-4-126 16,0-3-126-16,2-2-128 0,-7-4-238 16,7-4-490-16,-8 0-260 0,6-5 660 0</inkml:trace>
  <inkml:trace contextRef="#ctx0" brushRef="#br0" timeOffset="12930.92">29979 7004 307 0,'0'0'1406'0,"0"0"-337"15,0 0-582-15,0 0-147 0,0 0-84 0,0 0-57 16,0 0-199-16,0 0-42 0,0 0 42 16,0 0-16-16,0 0 16 0,12 114-2 15,-2-92-20-15,-5-1 3 0,4-10-9 16,-9-2-25-16,5-6-20 0,-2-3-18 16,6 0-10-16,-4-3 101 0,2-12 66 15,6-7-6-15,1-4-16 0,1-2-42 16,-1 4-2-16,-2 0-12 0,5 7-17 15,-5 5-18-15,5 9 19 0,-9 3 28 16,1 0 9-16,-1 12 117 0,4 6-9 0,-3 6-11 16,-6 3-36-16,4 3-53 0,-7 0-15 15,10 0 11-15,-10 0-13 0,0-4-2 16,0-6-16-16,0-4 2 0,2-6-3 16,-2-8 7-16,3-2 12 0,2 0 115 0,-3-12 19 15,5-10-28-15,0-7-41 0,3-2-38 16,-3 1-14-16,3 1-10 0,5 5-3 15,-10 6-10-15,12 6-15 0,-10 5 25 16,5 7 9-16,0 0 10 0,5 0 45 16,-7 10-2-16,2 0-6 0,2 5-7 15,-6 3-37-15,1 2 13 0,-6 2-25 16,-1 1 0-16,-2-1-16 0,0 2-8 16,0-4-87-16,0 1-108 0,0-6-114 15,0-5-134-15,-5-4-309 0,5-1-865 0</inkml:trace>
  <inkml:trace contextRef="#ctx0" brushRef="#br0" timeOffset="13342.58">30633 7112 1612 0,'0'0'995'0,"0"0"-570"0,0 0-99 0,0 0-107 16,0 0-105-16,0 0-99 0,0 0-2 15,0 0 15-15,0 0 16 0,-12 109-31 16,12-93-10-16,0-6 13 0,0-4-16 16,0-4-13-16,0-2 13 0,0 0 0 15,0-8 13-15,5-5 25 0,2-10-7 16,8-4-2-16,-3-3-27 0,-2 0 13 16,0 5-15-16,2 2 1 0,-3 5-1 0,3 6-2 15,-7 6-32-15,5 5 13 0,-3 1 21 16,3 1 37-16,-5 11 76 0,9 6-33 15,-6 3-27-15,1 6-50 0,8 2-3 16,-12-2-3-16,5-1 3 0,-5 2 0 16,2-10 3-16,-2-7-3 0,0-3-10 0,-5-6-20 15,0-2 30-15,0 0 53 0,7-3 13 16,0-14 5-16,-4-2-24 0,1-4-29 16,9-1-18-16,-11 2-28 0,13 3-27 15,-6 5 8-15,3 5-53 0,1 4-51 16,-6 1-22-16,7 4 6 0,1 0-39 15,-8 4-17-15,8 8 6 0,-3 2-186 16,-7 2-160-16,4 2-249 0,-4-1-341 0</inkml:trace>
  <inkml:trace contextRef="#ctx0" brushRef="#br0" timeOffset="13667.34">31116 7118 653 0,'0'0'1356'0,"0"0"-605"0,0 0-344 16,0 0-142-16,0 0-53 0,0 0-29 16,0 0-92-16,0 0-28 0,0 0 20 15,0 0-2-15,-32 103-19 0,35-85-24 16,4-4-35-16,0-3 12 0,3-8-15 16,-10-1-18-16,7-2 18 0,1-2 34 0,-6-10 71 15,8-6 13-15,-1-3-53 0,-4-4-43 16,-2-3-20-16,1 7-2 0,1 5 2 15,-5 4-2-15,0 6-2 0,0 6 0 16,5 0-20-16,-2 6-27 0,-3 12 21 16,7 6 28-16,-5 4 34 0,1 5-7 15,9-3-27-15,-7 1-16 0,7-2-12 16,0-5-34-16,2-5-68 0,-1-10-233 16,1 0-152-16,-4-7-289 0,0-2-715 15,-3-11 405-15</inkml:trace>
  <inkml:trace contextRef="#ctx0" brushRef="#br0" timeOffset="13865.21">31414 7205 726 0,'0'0'1397'0,"0"0"-699"16,0 0-189-16,0 0-94 0,0 0-62 0,0 0-91 16,0 0-80-16,0 0-31 0,0 0 21 15,0 0-3-15,0 0-44 0,-5 50-31 16,12-64-30-16,6-6-18 0,4-2-46 15,-1 2-6-15,-1 2-43 0,2-1-30 16,5 9-77-16,-3 4-85 0,1 4-107 16,4 2-152-16,-2 0-496 0,-8 0-712 15,8 9 428-15</inkml:trace>
  <inkml:trace contextRef="#ctx0" brushRef="#br0" timeOffset="14031.26">31722 7229 1828 0,'0'0'1128'16,"0"0"-725"-16,0 0-4 0,0 0-18 16,0 0-92-16,14 113-147 0,-4-96-83 0,2 1-47 15,5-1-12-15,0-7-56 0,5-4-70 16,2-4-138-16,-2-2-110 0,-5-2-171 16,0-13-730-16,-5 1-241 0</inkml:trace>
  <inkml:trace contextRef="#ctx0" brushRef="#br0" timeOffset="14220.25">32037 7117 745 0,'0'0'1630'0,"0"0"-1040"0,0 0-107 16,0 0-50-16,0 0-35 0,-109 130-88 16,77-76-83-16,-4 10-22 0,0 7-25 15,-1 10-46-15,-4 0-49 0,12 1-33 0,-3 1-49 16,16-14-3-16,1-8-61 0,8-14-72 15,-3-16-130-15,10-9-123 0,0-8-353 16,2-10-960-16,8-4-493 0</inkml:trace>
  <inkml:trace contextRef="#ctx0" brushRef="#br0" timeOffset="15492.63">28406 8358 202 0,'0'0'1103'0,"0"0"-713"0,0 0-58 16,0 0-105-16,0 0 80 0,0 0-56 16,0 0-39-16,0 0-49 0,0 0-6 0,0 0-21 15,0 0 7-15,-24-27-20 0,24 25-28 16,0-1-23-16,0 3-9 0,0 0-63 16,0 0-6-16,2-1-82 0,17 1 75 15,6-2 13-15,6 1 32 0,1 1-1 16,-1 0 7-16,-2 3 2 0,0 5 1 0,-2 4-9 15,-5 2 18-15,0 4 0 16,-8 7-6-16,1 1 3 0,-13 5 5 0,3 6-21 16,-5 2 0-16,0 0-6 0,-7 4-23 15,-13-5-2-15,3-6 0 0,-7-6-1 16,0-4 1-16,-5-5 13 0,-3-8 12 16,-4-7-9-16,-3-2-16 0,0 0-15 15,3-2-1-15,-5-7 4 0,17 0-10 16,4 1 22-16,3 4 2 0,8-2 1 15,4 4 16-15,5 1-19 0,0 1-16 16,0 0-15-16,0-2-21 0,0 2-20 16,0 0-34-16,14-3 31 0,3 3 75 0,5 0 13 15,10 0 49-15,-1 3 10 0,-4 0-7 16,2 5 31-16,-5-4-12 0,3 4-25 16,2 1 2-16,-5 0-2 0,5 0-10 0,-5 1 1 15,8 1-4-15,-5-4-19 0,-1 4-5 16,3-2 15-16,-9-3-37 0,-1-2-2 15,3 2-1-15,-5-4-28 0,5-2-34 16,2 0-70-16,-5 0-57 0,-2-6-87 16,5-6-168-16,-7 0-320 0,-3 1-995 15</inkml:trace>
  <inkml:trace contextRef="#ctx0" brushRef="#br0" timeOffset="15888.34">28910 8124 228 0,'0'0'1171'0,"0"0"-722"16,0 0-24-16,0 0-18 0,0 0-63 15,0 0-155-15,0 0-77 0,0 0-23 16,0 0-10-16,0 0 19 0,0 0 16 16,196-87 3-16,-162 87 59 0,3 16 25 15,-3 2-43-15,4 11 0 0,-1 2-12 16,-3 13-54-16,-5 6-28 0,0 6-15 16,2 8-9-16,-14 5-21 0,-2 4-7 15,-15 1 15-15,0 0-24 0,0-2 0 0,-24-3-3 16,-1-9-3-16,6-5-27 0,-10-15-1 15,0-6-9-15,0-11-9 0,-8-6-55 16,-4-6-63-16,0-7-37 0,2-4-58 16,5 0-15-16,0 0-4 0,8-3-28 15,9 2-118-15,9-3-164 0,1 1-224 0,5 1-250 16,2 0 750-16</inkml:trace>
  <inkml:trace contextRef="#ctx0" brushRef="#br0" timeOffset="17438.3">29984 8223 638 0,'0'0'996'0,"0"0"-470"0,0 0-77 16,0 0-53-16,0 0-57 0,0 0-85 15,0 0-55-15,0 0-51 0,0 0-6 16,0 0-11-16,-87-5-57 0,74 5-21 15,9 0-3-15,-8 3-22 0,7 1-7 16,-7 4-21-16,2 0-49 0,-2 4 15 0,2 6 6 16,3 3-3-16,2 2 29 15,-5 2 2-15,5-2 0 0,1-1 0 0,4-2 3 16,0-2-1-16,0-1 26 0,0-5-13 16,0 5-2-16,4-6-11 0,13 5 16 0,-2-4 26 15,2-1-20-15,2 3 14 16,-2-4-14-16,-2 1 1 0,-3 1 40 0,0 6-10 15,3-2 32-15,1 7-1 0,-6 1-34 16,0 2-13-16,-10 3-8 0,0-6-28 16,0 4 15-16,0-3-18 0,0-6-1 15,-5-2-2-15,-7-2-9 0,0-4 12 16,-3-5-1-16,-2-2-14 0,5-3-80 16,-12 0-43-16,14-6-29 0,-4-3-37 15,9-6-90-15,5 1-163 0,0-2-75 16,5 4-507-16,0 3-348 0,12-9 784 0</inkml:trace>
  <inkml:trace contextRef="#ctx0" brushRef="#br0" timeOffset="17681.74">30321 8325 1218 0,'0'0'1077'0,"0"0"-619"16,0 0-105-16,0 0-34 0,7 111-40 16,-5-76-74-16,8 4-73 0,-3 5-3 15,8 1-61-15,-5 1-27 0,2 1-41 0,0-4-1 16,-5 2-15-16,3-7-15 0,-8-4-59 16,1-10-102-16,-3-6-82 0,0-4-82 15,0-12-31-15,-3-2-129 0,-11 0-226 16,-13-11-870-16</inkml:trace>
  <inkml:trace contextRef="#ctx0" brushRef="#br0" timeOffset="17807.66">30214 8653 209 0,'0'0'1683'15,"0"0"-980"-15,0 0-188 0,0 0-184 0,0 0-131 16,0 0-80-16,0 0 0 0,0 0-26 16,0 0-44-16,0 0-27 0,0 0-23 15,184 25-28-15,-152-19-76 0,-3-3-198 0,-5-1-278 16,-2 1-657-16,-5 0-351 0,-325-45 1379 15</inkml:trace>
  <inkml:trace contextRef="#ctx0" brushRef="#br0" timeOffset="18036.57">30626 8876 98 0,'0'0'2221'0,"0"0"-1637"0,0 0-273 16,0 0-101-16,0 0-57 0,0 0-81 15,0 0-70-15,0 0 83 0,0 0 85 16,0 0 50-16,71 0 32 0,-50-36-72 0,6-6-63 16,-8-1-40-16,-2 2-37 0,5 10-40 15,-2 1-6-15,-1 9-31 0,0 4-13 16,3 5-48-16,-10 6-81 0,13 2-136 16,-9 2-91-16,-1 2-208 0,-5 0-644 0,-5 2-194 15</inkml:trace>
  <inkml:trace contextRef="#ctx0" brushRef="#br0" timeOffset="18287.08">31041 8791 868 0,'0'0'746'16,"0"0"-389"-16,0 0-39 0,0 0-24 16,0 0 44-16,0 0-33 0,0 0-89 15,0 0-67-15,0 0-41 0,53-116-26 0,-53 89-22 16,0 4-13-16,0 1 3 15,-7 3 0-15,-1 5 7 0,1 5 41 0,-5 4 126 16,0 5-91-16,5 0-133 0,-8 17-43 16,-2 9-29-16,8 7 23 0,-1 8 8 15,0 0 20-15,8 6 2 0,2-4-6 0,0-5-12 16,0 0-26-16,12-8-94 0,-2-1-240 16,4-10-222-16,-2-2-619 0,5-6-355 0</inkml:trace>
  <inkml:trace contextRef="#ctx0" brushRef="#br0" timeOffset="18553.28">31218 8673 873 0,'0'0'1150'0,"0"0"-725"0,0 0-87 16,0 0-36-16,0 0-84 0,0 0-94 15,0 0-93-15,0 0-30 0,7 113-1 0,3-104 2 16,2-2 13-16,-5-5 17 0,5-2 16 15,-7-6 47-15,10-10 18 0,-1-5-2 16,-4-5 5-16,4 4-46 0,-4 1-52 0,0 4 11 16,-8 8-20-16,3 8-9 0,0 1 0 15,0 4 12-15,4 11 88 0,-4 11-19 16,7 4-38-16,-7 3-15 0,-2 3-28 16,6-5-12-16,-4-2-35 0,0-4-143 15,7-2-206-15,0-8-147 0,5 0-210 16,-10-5-456-16,13-9-25 0</inkml:trace>
  <inkml:trace contextRef="#ctx0" brushRef="#br0" timeOffset="18840.53">31637 8672 277 0,'0'0'652'0,"0"0"506"16,0 0-705-16,0 0-211 0,0 0-68 15,0 0 8-15,0 0 29 0,0 0-61 16,-36 110-55-16,36-94-86 0,0-5-9 15,0-7-44-15,0 1-16 0,5-5 2 0,-3 0 36 16,5-2 22-16,0-12 127 0,3-2-29 16,-5-7-47-16,-3 9-26 0,8-2-6 15,-7 8 0-15,4 8-17 0,3 0 26 16,6 18 120-16,1 15 175 0,3 12-22 16,-3 14-73-16,2 8-87 0,-9 3-34 15,-5 3-28-15,-5-7-33 0,0-3-31 16,-5-15-15-16,-7-12-1 0,-8-13-54 15,3-16-58-15,-2-7-74 0,-8-25-139 16,1-14-214-16,-6-17-555 0,13 11-603 0</inkml:trace>
  <inkml:trace contextRef="#ctx0" brushRef="#br0" timeOffset="19071.43">31787 8221 737 0,'0'0'1472'0,"0"0"-884"0,0 0-209 15,0 0-96-15,0 0 15 0,-14 112-62 16,14-68-57-16,0 7-48 0,0 1-38 16,0 5-3-16,0 5-10 0,2-2-25 15,10 1-27-15,-9-2-28 0,4-10-62 0,-2-1-73 16,-5-7-167-16,0-11-173 0,0-9-226 15,0-12-548-15,-10-5-192 0</inkml:trace>
  <inkml:trace contextRef="#ctx0" brushRef="#br0" timeOffset="19190.59">31814 8554 235 0,'0'0'1057'0,"0"0"-559"15,0 0-31-15,0 0-247 0,0 0-159 0,0 0-61 16,0 0-249-16,0 0-293 0,0 0-541 15,0 0 555-15</inkml:trace>
  <inkml:trace contextRef="#ctx0" brushRef="#br0" timeOffset="19491.71">31984 8271 293 0,'0'0'1399'0,"0"0"-640"0,0 0-154 0,0 0-117 16,29 103-59-16,-20-66-63 0,6 9-146 15,4 2-97-15,1 3-71 0,-6 7-21 16,6 1-30-16,-8 0-1 0,2-9 0 16,-6-5-1-16,1-14-1 0,-4-10-20 15,-5-10 1-15,3-10 3 0,4-1-10 0,-5-18 28 16,3-1 15-16,5-11 31 0,-5-2-24 16,-5 1-7-16,7 2 1 0,3 10-15 15,-10 1-1-15,5 10-2 0,-5 4-20 16,2 4 21-16,-2 0 1 0,0 0 37 15,0 0 5-15,0 11-42 0,7 2-3 0,-4 8-10 16,-3 1-63-16,2 1-54 0,0-2-114 16,-2-2-125-16,8 4-142 0,-6-5-292 15,-2-1-974-15</inkml:trace>
  <inkml:trace contextRef="#ctx0" brushRef="#br0" timeOffset="20106.41">31404 8635 691 0,'0'0'1303'0,"0"0"-723"0,0 0-111 16,0 0-12-16,0 0-47 0,0 0-74 16,0 0-67-16,0 0-44 0,0 0-31 15,0 0-57-15,-17 1-51 0,17-1-31 16,0 0-22-16,0 0-33 0,5 0-13 16,19 0 13-16,8 0 18 0,14 0 40 15,7 0-9-15,-2 0-28 0,0 0-19 16,2 0 1-16,-9 0-3 0,-3 0 0 15,-4-1-3-15,-6-2-27 0,-4 0-16 16,-3 1-51-16,-9 2-53 0,9 0-98 0,-10 0-78 16,-6 0-161-16,4 0-532 0,-7 2-818 15</inkml:trace>
  <inkml:trace contextRef="#ctx0" brushRef="#br0" timeOffset="20556.3">32042 8651 1691 0,'0'0'1140'15,"0"0"-729"-15,0 0-71 0,0 0-34 16,0 0-64-16,0 0-120 0,0 0-100 16,0 0 9-16,0 0 37 0,10 119-12 0,-6-89-25 15,-1-2-6-15,2-2 2 0,-1-4 10 16,-4-6-9-16,8-6-28 0,-8-3-24 16,7-7 24-16,-5 0 40 0,11-8-6 15,-1-11 61-15,5-9 37 0,0-2-49 16,7-6-37-16,-7 1-28 0,2 5-18 15,-2 3 0-15,-2 9-15 0,-3 6-7 16,5 3 2-16,-3 3 20 0,1 2 49 16,-1 4 0-16,1 0 9 0,-3 10 6 0,3 2 3 15,-1 6-6-15,-2 2-31 0,-2 4-30 16,2-3 0-16,-7 0-33 0,5-3-56 16,-8-3-100-16,3-3-77 0,-5-2-93 15,10-2-195-15,-8-5-659 0,1 0-763 16</inkml:trace>
  <inkml:trace contextRef="#ctx0" brushRef="#br0" timeOffset="20841.21">32609 8518 1064 0,'0'0'1620'0,"0"0"-1052"15,0 0-85-15,0 0-12 0,0 0-130 16,0 0-116-16,0 0-127 0,0 0-55 15,0 0 3-15,0 0-27 0,-68 55-7 16,68-33-12-16,0 4-19 0,12 1 19 16,-2 8 4-16,7-4 23 0,0 7 1 15,7-8 5-15,-9-2 4 0,2-2 18 16,-12-8-16-16,2-3 7 0,2-4 6 16,-9-1-22-16,3-6-18 0,-3 3 4 15,0-3-13-15,0 0-3 0,-15-1-28 16,-4 2-97-16,-3-5-42 0,-9 0-51 15,9 0-62-15,-5 0-234 0,10 4-236 0,3-3-570 16,-6 16-298-16</inkml:trace>
  <inkml:trace contextRef="#ctx0" brushRef="#br0" timeOffset="21789.4">28597 9701 627 0,'0'0'1719'16,"0"0"-1106"-16,0 0-172 0,0 0-26 16,0 0-20-16,0 0-87 0,0 0-188 0,0 0-88 15,0 0-32-15,0 0-47 16,0 0-8-16,-21-12-16 0,35 12 71 0,3 0 6 16,5 2 84-16,-3 0-50 0,-4 3-12 15,2-4-16-15,-10 1 31 0,5 5-15 16,-7 2 5-16,5 3 44 0,-8 7-3 0,-2 2-10 15,0 7-18-15,0 1-44 0,-2 0-1 16,-8-4-1-16,3-2-3 0,-8-8-10 16,13-5 13-16,-6-1 20 0,6-9 4 15,2 0-11-15,-5 0-13 0,5 0 0 16,0 0-1-16,0 0-27 0,0 0-21 16,0 0-12-16,0 0-25 0,7 6 0 15,10-2 86-15,-2 4 114 0,4 2 23 16,1 2-60-16,-8 2-16 0,2-1-6 15,-9 6 12-15,5 4-7 0,-10-3 10 16,0 8-18-16,0-2-22 0,-15-2-28 0,1-1-2 16,-5-9-18-16,2 2-15 0,-3-11-19 15,-9-2-9-15,5-3-76 0,-5-3-46 16,4-7-50-16,9-2-4 0,3-6-194 16,9 0-255-16,4 0-518 0,0 6-306 15,7-10 799-15</inkml:trace>
  <inkml:trace contextRef="#ctx0" brushRef="#br0" timeOffset="22076.3">29080 9538 1284 0,'0'0'1603'0,"0"0"-1066"0,0 0-88 15,0 0-85-15,0 0-94 0,0 0-69 16,0 0 1-16,0 0-58 0,0 0-4 15,0 0-48-15,165 126-31 0,-134-84-22 16,3 6-6-16,-5 5-8 0,-5 10-4 16,-9 4-3-16,-1 7-15 0,-14-1-3 15,0-3 0-15,-19-4-21 0,-8-6-9 16,6-12-22-16,-6-7-30 0,0-11-28 0,1-6-15 16,1-12-25-16,-9-2-37 15,3-5-109-15,9-5-126 0,-9 0-79 0,14 0-131 16,2-5-338-16,8 2-86 0,2 2 313 0</inkml:trace>
  <inkml:trace contextRef="#ctx0" brushRef="#br0" timeOffset="22607.79">29458 9888 665 0,'0'0'1212'0,"0"0"-567"16,0 0-217-16,0 0-50 0,0 0-80 15,0 0-89-15,0 0-68 0,0 0-49 16,0 0 26-16,0 0-12 0,0 0-44 0,-22-41-62 15,32 46 1-15,2 10 104 0,7 0-31 16,-2 9-22-16,0 3-36 0,-5 5 2 16,3 5-16-16,-1 0-2 0,-1 4-3 15,-4-4-15-15,1-4 17 0,0-7-27 16,-3-5 13-16,0-12-19 0,0-5 3 16,-4-4 9-16,2 0 19 0,4-11 3 15,8-9 68-15,-7-15-9 0,5-3-32 16,-3-9-14-16,0 5-13 0,-5 4-3 15,-4 7-16-15,1 13-15 0,-4 12 33 0,3 0-45 16,4 6-87-16,-7 10 2 0,5 9 131 16,9 7 47-16,-9 5 52 0,15 4-9 15,-8 3-16-15,7-3-9 0,-4-7 3 16,-1-8-22-16,1-8-34 0,-5-4 0 16,-1-8 13-16,-1 0 58 0,8-4 88 0,4-10-3 15,-3-6-31-15,7-5-52 16,-7 0-43-16,0-1-42 0,-5-1-3 0,0 5-15 15,0 0-15-15,0 6-49 0,3 2-86 16,0 7-107-16,-1 5-196 0,1 2-183 16,-10 2-568-16,4 5-655 0</inkml:trace>
  <inkml:trace contextRef="#ctx0" brushRef="#br0" timeOffset="22857.62">30314 10218 630 0,'0'0'763'0,"0"0"-448"0,0 0-42 16,0 0 71-16,0 0-50 0,0 0-65 15,0 0-46-15,0 0 47 0,0 0-30 16,0 0-70-16,0 0-41 0,36-94-45 0,-36 76 0 16,0 4 29-16,0-1 21 0,-5 7 33 15,0 5 25-15,-2-1-18 0,2 4-66 16,-9 0-61-16,-3 7-7 0,7 11-69 15,0 9-18-15,-2 3 25 0,10 5 22 16,-8-5-4-16,10 4 0 0,0-6-117 16,0-3-205-16,14 0-198 0,-4-9-746 15,10-2-317-15</inkml:trace>
  <inkml:trace contextRef="#ctx0" brushRef="#br0" timeOffset="23169.64">30604 10168 836 0,'0'0'1358'0,"0"0"-792"16,0 0-124-16,0 0-54 0,0 0-82 0,0 0-82 15,0 0-96-15,-82 115-54 0,82-95-5 16,0 1-60-16,0-8-9 0,2-4-28 16,11-4-15-16,-9-1 21 0,11-4 9 15,-5 0 13-15,2-9 44 0,0-4 21 16,-5-1-6-16,3-4-25 0,-5 2-19 15,4 2 13-15,-4 1-3 0,-5 8 12 16,0 0-27-16,0 5-10 0,5 0-31 16,-3 9 13-16,8 7 18 0,-3 9 6 15,6 4 18-15,1 2-24 0,6-1-16 16,1-1-18-16,6-4-9 0,-3-7-22 0,5-6-62 16,-2-9-155-16,2-3-115 0,0-11-163 15,-5-17-600-15,-9 7-215 0</inkml:trace>
  <inkml:trace contextRef="#ctx0" brushRef="#br0" timeOffset="23357.16">30992 9977 1601 0,'0'0'1149'0,"0"0"-684"16,0 0-67-16,0 0-64 0,0 0-27 15,0 0-71-15,-70 125-91 0,68-87-25 16,-8 6-22-16,7 1-21 0,3 3-25 15,-2 2-31-15,2-3-21 0,0-7-34 16,0-9-67-16,0-5-126 0,0-14-160 0,0-6-248 16,2-6-320-16,1-3-632 0,7-23 510 0</inkml:trace>
  <inkml:trace contextRef="#ctx0" brushRef="#br0" timeOffset="23590.15">31055 10172 404 0,'0'0'1782'0,"0"0"-1027"0,0 0-273 15,0 0-146-15,0 0-63 0,0 0-31 16,0 0-90-16,0 0-38 0,0 0 13 16,-24 105-4-16,19-81-37 0,5-1-37 15,-5 2-25-15,5 1 7 0,0 3 2 16,0-1 7-16,0 0 12 0,10-2-19 0,2-2 1 16,0-3-10-16,-4-3-24 0,4-6 0 15,0-5-54-15,2 1-23 0,1-5-18 16,2-3-27-16,2 0-65 0,-2-3-98 15,-2-9-165-15,-1-6-263 0,-4 0-817 16,0-12-153-16</inkml:trace>
  <inkml:trace contextRef="#ctx0" brushRef="#br0" timeOffset="23872.19">31181 10238 434 0,'0'0'2417'0,"0"0"-1845"0,0 0-183 0,0 0-46 15,0 0-63-15,0 0-119 0,0 0-75 16,0 0-15-16,-34 111-10 0,34-95-12 16,5-6-38-16,-2-4-11 0,6-2-43 0,6-4 43 15,-3 0 33-15,5-10 22 0,7-4-12 16,-4-4-9-16,4-1-32 0,0 0-2 16,-5 5 0-16,1 3-2 0,-3 4-41 15,0 5 22-15,-5 2 6 0,-2 0 15 16,4 14 65-16,1 6 5 0,-10 3-42 15,4 3-4-15,-9-4-12 0,0 1-12 16,0-5-33-16,0-1-108 0,0-6-108 16,3 1-122-16,2-4-102 0,7 0-215 15,2-3-509-15,-9-3-254 0</inkml:trace>
  <inkml:trace contextRef="#ctx0" brushRef="#br0" timeOffset="24137.3">31719 10381 271 0,'0'0'1808'16,"0"0"-1149"-16,0 0-318 0,0 0-54 0,0 0 18 16,0 0-113-16,0 0-161 0,39 103-30 15,-27-103 28-15,-7 0 27 0,7-1 58 16,-9-10 20-16,-1-7-16 0,-2 0-28 16,0-3-28-16,0 0-31 0,0 2-16 15,-5-2-12-15,-7 2 10 0,7 3-10 16,-9 3 28-16,4 8 4 0,-7 2-34 15,7 3-2-15,-4 5-32 0,2 13-26 16,2 7 0-16,0 5 22 0,6 6 17 16,4-3 19-16,0 5-2 0,0-9-12 0,0-1-10 15,16-1-18-15,4-6-19 0,2-5-202 16,-3-1-240-16,10-11-664 0,-12-4-570 16</inkml:trace>
  <inkml:trace contextRef="#ctx0" brushRef="#br0" timeOffset="24377.36">32151 10172 1926 0,'0'0'1040'0,"0"0"-583"0,0 0-112 16,0 0-90-16,0 0-26 0,0 0-65 16,-75 113-21-16,75-79-8 0,0-2 16 15,0 2-29-15,0-4-42 0,0-1-4 16,9-1-12-16,-6-6-21 0,7 0 3 15,-8-4-7-15,0-2-2 0,-2 1-37 0,0-8-12 16,0-2-30-16,0-7-71 16,0 0-64-16,0 0-62 0,0 0-113 0,0-15-248 15,0-3-686-15,0 2-470 0,0-8 981 0</inkml:trace>
  <inkml:trace contextRef="#ctx0" brushRef="#br0" timeOffset="24623.28">32524 10404 270 0,'0'0'1951'0,"0"0"-1292"0,0 0-125 16,0 0-91-16,0 0-89 0,0 0-99 15,0 0-91-15,0 0-54 0,0 0-42 16,0 0-10-16,0 0-15 0,-165 67 25 16,156-42 23-16,6 1 19 0,3 1-28 15,0-4-21-15,0-1 6 0,12-5-9 16,-4-5-37-16,-4-3-18 0,6 0 9 15,-10-1-12-15,5-4-27 0,-5 4 12 0,0-3 15 16,0 0 0-16,0-1-16 0,-10-1-75 16,-7-3-140-16,0 0-72 0,-2-7-170 15,-3-5-508-15,10-4-384 0,2 4-131 0</inkml:trace>
  <inkml:trace contextRef="#ctx0" brushRef="#br0" timeOffset="24897.46">32609 10516 1323 0,'0'0'810'15,"0"0"-222"-15,0 0-120 0,0 0-105 16,0 0-94-16,0 0-103 0,0 0-30 0,0 0 35 16,0 0 12-16,0 0-34 0,0 0-57 15,17-24-58-15,-17 10-13 0,0 0-21 16,-2 3 13-16,-3-6-13 0,-7 5 0 15,2 3 12-15,0 6-11 0,3 0 11 16,0 3-12-16,2 6-9 0,-5 11-80 16,8 5 21-16,-1 7 34 0,3 0 6 0,0 3-2 15,3-2-23-15,14-3-96 0,4-8-97 16,6-2-135-16,5-6-312 16,-11-10-703-16,11-1-231 0</inkml:trace>
  <inkml:trace contextRef="#ctx0" brushRef="#br0" timeOffset="25141.88">32965 10246 352 0,'0'0'1186'16,"0"0"-439"-16,0 0-256 0,0 0-49 0,0 0-54 16,0 0-88-16,-77 133-92 0,77-97-46 15,0 6 52-15,9 2 29 0,4-1-59 16,4 1-43-16,4-1-28 0,-8-3-31 15,-4-3-24-15,1-8-24 0,-3-3-10 16,-7-6-3-16,0-3-9 0,0-8-1 0,-7 0-11 16,-8-5-60-16,-9 1-117 0,2-2-80 15,-4-1-44-15,1 4-167 0,6 0-312 16,-3 4-508-16,10 0-197 0</inkml:trace>
  <inkml:trace contextRef="#ctx0" brushRef="#br0" timeOffset="26060.26">28459 11226 101 0,'0'0'1361'0,"0"0"-643"0,0 0-220 0,0 0-138 16,0 0-88-16,0 0-27 0,0 0-43 16,0 0-73-16,0 0-47 0,0 0 28 15,0 0 43-15,15 104-13 0,-15-62-47 16,0-1-47-16,0-3-12 0,0-1-31 15,5-8 16-15,7-8-2 0,-5-5-17 16,15-5-23-16,2-7 23 0,10-1 61 16,7-3 7-16,5 0-9 0,5-7 67 0,0-2-59 15,-7 0-43-15,-3 1-24 0,-12 1-33 16,0 1-16-16,-2 1-65 0,-8 2-43 16,-12 3-93-16,3 0-132 0,-8 0-221 15,-2 0-455-15,0 0-558 0</inkml:trace>
  <inkml:trace contextRef="#ctx0" brushRef="#br0" timeOffset="26221.14">28736 11344 310 0,'0'0'1698'16,"0"0"-1034"-16,0 0-157 0,0 0-94 16,-22 143-75-16,22-91-115 0,2 7-76 15,13 2-26-15,-3 5-4 0,10 3-24 16,-5-3-22-16,0-5-56 0,2 1-15 0,-2-11-37 15,0-8-96-15,-5-11-192 0,3-13-200 16,-3-10-237-16,-10-4-989 0</inkml:trace>
  <inkml:trace contextRef="#ctx0" brushRef="#br0" timeOffset="26516.95">29102 11140 992 0,'0'0'1483'0,"0"0"-1135"0,0 0-155 16,0 0 82-16,0 0 64 0,0 0-115 16,0 0-70-16,0 0 22 0,196 126 30 15,-152-92-12-15,-3 9-37 0,2 4-40 16,-6 3 30-16,1 12-19 0,-6 4-39 15,-10 4-40-15,-3 5-1 0,-9 2-14 16,-10-1 11-16,0 3-31 0,-17-8-14 16,-2-1-24-16,-8-14-31 0,0-10-51 15,-4-11-16-15,-1-10-28 0,-4-9-25 16,4-5-86-16,-6-4-143 0,1-4-275 16,6-2-611-16,-1 2-480 0</inkml:trace>
  <inkml:trace contextRef="#ctx0" brushRef="#br0" timeOffset="28226.49">29921 11411 297 0,'0'0'1190'0,"0"0"-725"0,0 0-89 16,0 0-72-16,0 0-34 0,0 0-33 16,0 0-64-16,0 0-46 0,0 0-22 15,0 0-4-15,0 0-28 0,-5 2-54 16,5 13 16-16,7 7 68 0,8 9 48 16,-6 9 6-16,1 7-57 0,0 2-32 0,-8 5-12 15,8 5-22-15,-10 1-18 0,5-3-16 16,-5-2-16-16,0-7 14 0,5-5-32 15,-3-13-12-15,5-10-13 0,-4-7-66 16,2-8-186-16,4-5-81 0,-1-6-29 16,-4-15-555-16,1-2-258 0</inkml:trace>
  <inkml:trace contextRef="#ctx0" brushRef="#br0" timeOffset="28447">29938 11403 661 0,'0'0'1760'16,"0"0"-1283"-16,0 0-109 0,0 0 10 15,0 0-129-15,0 0-155 0,0 0-17 0,0 0 29 16,0 0 9-16,0 0-25 0,216-63-31 16,-173 56-58-16,3 0 0 0,-12 2-1 15,-7 1-28-15,-3 1-46 0,-7 3-82 16,0 0-114-16,-12 3-58 0,2 6-214 15,-7 2-543-15,0 1-325 0</inkml:trace>
  <inkml:trace contextRef="#ctx0" brushRef="#br0" timeOffset="28605.78">30015 11653 836 0,'0'0'1082'0,"0"0"-709"0,0 0-211 16,0 0-49-16,0 0 110 0,0 0-72 15,0 0-113-15,0 0 10 0,143 104-23 16,-118-96-25-16,6-1-16 0,-2-2-42 16,-5-3-335-16,1 0-280 0,-8-2-542 15,7 0 566-15</inkml:trace>
  <inkml:trace contextRef="#ctx0" brushRef="#br0" timeOffset="28945.45">30469 11765 848 0,'0'0'1373'0,"0"0"-904"16,0 0-148-16,0 0-39 0,0 0-9 15,0 0-102-15,-29 106-89 0,29-87 6 16,2-1-16-16,8-5-29 0,7 3-43 16,-3-7-6-16,3-5 6 0,-5 2 38 15,3-6 15-15,-1 0 22 0,8-17 34 16,-7-2 31-16,4-4-16 0,-7-8-23 15,5 1-39-15,-10 2-34 0,3-1-16 16,-10 7 6-16,7 7-15 0,-7 6-2 0,0 4 18 16,0 1 27-16,0 4-15 0,0 0 24 15,0 1-16-15,8 11-26 0,-6 5-13 16,1 5-11-16,9 1 9 0,-5 5-16 16,8-1-16-16,4-5 4 0,-2 0-13 0,0-1-6 15,2-5-170-15,1-2-193 0,4-7-168 16,-7-5-186-16,2-2-656 0,-2-13 25 0</inkml:trace>
  <inkml:trace contextRef="#ctx0" brushRef="#br0" timeOffset="29117.9">30956 11428 258 0,'0'0'1694'0,"0"0"-1137"0,0 0-45 15,0 0 36-15,0 0-132 0,-15 132-109 16,15-84-114-16,10 2-70 0,-5 7-37 15,5 0-40-15,2-2-26 0,0 2-20 16,-7-4-37-16,0-4-28 0,4-8-129 16,-9-7-201-16,0-12-173 0,0-9-210 15,0-11-672-15</inkml:trace>
  <inkml:trace contextRef="#ctx0" brushRef="#br0" timeOffset="29255.6">30903 11719 401 0,'0'0'831'0,"0"0"-229"0,0 0-70 16,0 0-155-16,0 0-126 0,0 0-180 0,181 41-30 16,-137-38-41-16,-3-1-17 0,-2-2-288 15,2 0-471-15,-14 0-580 0,7-8 704 16</inkml:trace>
  <inkml:trace contextRef="#ctx0" brushRef="#br0" timeOffset="29591.14">31363 11781 238 0,'0'0'1323'0,"0"0"-716"15,0 0-202-15,0 0-74 0,0 0-103 0,0 0-107 16,0 0-70-16,0 0-16 0,46 116-19 16,-29-105 0-16,0 0-16 0,-2-9 0 15,-1 3 16-15,-2-5 51 0,3 0 16 16,-1-5 27-16,-1-4 10 0,-4-6-22 0,3-6-19 15,-4-1-14-15,1-5-17 0,-4 6-10 16,2-4-16-16,-4 9 9 0,-1 2-3 16,-2 7 28-16,0 5 25 0,0 2 34 15,0 0 5-15,0 0-24 0,0 12-22 16,3 7-31-16,-3 5 9 0,9 8-6 16,-6 0 22-16,2 1-19 0,9-3-31 15,-7 2-18-15,8-10-18 0,2 1-16 16,-2-5-27-16,1-6-59 0,4-2-34 15,-3-5-62-15,0-5-111 0,0 0-124 16,-3-9-270-16,-6-1-598 0,6-12-202 0</inkml:trace>
  <inkml:trace contextRef="#ctx0" brushRef="#br0" timeOffset="29782.99">31882 11843 1636 0,'0'0'1092'0,"0"0"-604"16,0 0-40-16,0 0-83 0,0 0-86 15,0 0-102-15,0 0-66 0,0 0-22 16,0 0 0-16,0 0 6 0,24 41 3 16,-12-53 46-16,5-6-34 0,0-2-52 15,7-5-40-15,-7 3-18 0,3 2-43 16,-1 2-42-16,-2 2-104 0,2 7-60 16,-2 6-143-16,-2 3-267 0,0 0-438 15,-8 0-529-15</inkml:trace>
  <inkml:trace contextRef="#ctx0" brushRef="#br0" timeOffset="30088.64">32306 11945 398 0,'0'0'1064'0,"0"0"-732"16,0 0 51-16,0 0 5 0,0 0-149 0,0 0-127 16,0 0-32-16,0 0 29 0,192-37 29 15,-176 11-58-15,-11-2-36 0,-5-1-9 16,0 1-13-16,0 3-21 0,0 4 22 15,-14 3-1-15,7 9 35 0,-6 0 22 16,-1 7 7-16,-6 2 18 0,-1 0 31 16,-4 12 4-16,1 6-33 0,-7 6-3 15,9 6 18-15,0 2 24 0,5 7-24 16,3 3-48-16,-1 4-14 0,13 0 2 16,-1 2-15-16,3-2-21 0,0-7-13 15,5-4-12-15,14-5-11 0,-2-7-23 0,10-8-24 16,-5-5-37-16,0-3-26 0,9-6-27 15,-2-1-94-15,-5 0-87 0,6 0-244 16,-13 0-750-16,-1-1-352 0</inkml:trace>
  <inkml:trace contextRef="#ctx0" brushRef="#br0" timeOffset="31010.01">30333 12884 196 0,'0'0'1596'0,"0"0"-890"0,0 0-203 16,0 0-82-16,0 0 3 0,0 0-91 15,0 0-125-15,0 0-59 0,0 0-53 16,0 0-44-16,0 0-21 0,-19-52-31 15,19 52-9-15,0 0-16 0,0 0 3 16,0 0 10-16,0 0-22 0,0 0 3 16,0 0 0-16,0 4-6 0,4 3 37 15,8 9 16-15,-2 5 49 0,2 5-34 16,3 3-9-16,2 1-22 0,-3 0-12 16,1-4-7-16,-3 0 1 0,3-8-10 15,-3-6 0-15,7-2-3 0,-2-6-3 0,0-4 34 16,5-4 37-16,4-10 28 0,-1-8-3 15,4-8 15-15,-5-3-22 0,-5-4-6 16,6 0-18-16,-8 3-12 0,-5 6 14 16,-3 9-17-16,-4 8-16 0,3 7-17 0,-8 1 5 15,0 3-9-15,0 0-10 0,2 0 0 16,-2 7 31-16,7 7 25 0,3 0 2 16,-5 4-24-16,2-4 13 0,0 0-16 15,1-4-3-15,1-2-31 0,-4-5 0 16,5-3 14-16,-3 0 20 0,13-10 135 15,-1-8-7-15,5-9 55 0,-2-13-98 16,-3 3-54-16,1-1-31 0,-6 2-10 16,1 6-29-16,2 3-13 0,-10 9-85 15,5 8-95-15,0 7-107 0,-2 3-162 0,2 0-290 16,-5 9-722-16,6 10-225 0</inkml:trace>
  <inkml:trace contextRef="#ctx0" brushRef="#br0" timeOffset="31319.31">31155 12829 658 0,'0'0'1310'0,"0"0"-698"0,0 0-149 15,0 0-76-15,0 0-99 0,0 0-90 16,0 0-97-16,0 0-22 0,0 0-26 15,0 0-3-15,0 0-13 0,-71 107-2 16,71-87-11-16,0 0-2 0,10-4 3 16,5-6 12-16,-6-1-18 0,3-7-19 15,1-2 53-15,-1 0 27 0,2-14 71 0,1-4-7 16,-1-9-39-16,-4-1-56 0,5 0-25 16,-6 0-24-16,-4 8-2 0,5 3-22 15,-8 6-16-15,1 4-55 0,-1 5-130 0,8 2-193 16,-5 0-47-16,7 9-149 15,-7 2-659-15,9 8-434 0</inkml:trace>
  <inkml:trace contextRef="#ctx0" brushRef="#br0" timeOffset="31568.3">31446 12961 339 0,'0'0'1702'15,"0"0"-1097"-15,0 0-146 0,0 0-137 16,0 0-55-16,0 0-88 0,0 0-47 15,0 0 7-15,0 0-8 0,0 0-85 16,48 90-46-16,-41-82 0 0,5-8 11 0,1 0 35 16,-4 0 53-16,8-18 22 0,0-2 45 15,10-10-43-15,-8-3-38 0,-2 1-42 16,5 2-25-16,-7 5-18 0,1 12-25 16,-8 3 10-16,-8 3-3 0,9 7-31 15,-9 0-10-15,3 0-57 0,4 11 2 16,-2 3-68-16,0 0-154 0,0 4-349 15,-5-6-905-15,2 4-254 0</inkml:trace>
  <inkml:trace contextRef="#ctx0" brushRef="#br0" timeOffset="31819.76">31962 12633 1357 0,'0'0'1793'0,"0"0"-1328"0,0 0-59 0,0 0-22 16,0 0-87-16,0 0-132 0,0 0-94 15,5 132-1-15,7-94 4 0,-7 7-35 0,9 1-25 16,-7 2-14-16,3 1-12 0,-5-4-21 16,5-4-32-16,-5-11-66 0,-3-5-93 15,8-6-116-15,-5-9-256 0,-1-9-380 16,-4-1-366-16,0-1-32 0</inkml:trace>
  <inkml:trace contextRef="#ctx0" brushRef="#br0" timeOffset="32037.15">32207 12962 1000 0,'0'0'1395'0,"0"0"-879"0,0 0-139 16,0 0-71-16,0 0-67 0,0 0-85 15,-71 118-37-15,57-97-4 0,7-2-5 16,-3-7-18-16,7 7-25 0,-1-2-40 0,4-2-22 16,0 2 0-16,0-1 22 0,0-2-11 15,7-1-14-15,10 1-15 0,2 1 0 16,-2-3-19-16,10 2-97 0,-5-3-77 16,7 0-157-16,-15-1-130 0,13-1-669 15,-15-1-461-15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5T18:24:18.562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8042 13254 196 0,'0'0'1247'0,"0"0"-808"15,0 0 40-15,0 0 31 0,0 0-148 0,0 0-123 16,0 0-55-16,0 0-8 0,0 0-34 16,0 0-76-16,0 0-12 0,0 0-35 15,0 0-19-15,0 0 1 0,0 0 26 16,0 0-27-16,0 0-15 0,0 0 0 15,7 0-4-15,-4 0-6 0,6 0 25 16,8 0 37-16,0 0 23 0,10 0 17 16,-3 0-36-16,5-2-19 0,5-2 37 15,-2-1 15-15,-1 1-12 0,8-5-16 16,-3 1-18-16,-4-1-25 0,7 5 0 0,-5-5 22 16,0 0-25-16,2 6-13 0,-2-2 0 15,0 2-5-15,0 3 16 0,-3 0-20 16,-2 0 4-16,3 0-7 0,4 0 25 15,1 0 2-15,-6 0 0 0,3 0-2 16,0 0 0-16,-3 0 0 0,3 0 3 16,-2 0 28-16,-3 0-28 0,0 0 31 15,7 0-31-15,-2-1 8 0,-2-7-11 0,4 7-3 16,-2-1-31-16,-7 2 13 0,2 0-7 16,0 0 9-16,-7 0 16 0,9 2-15 15,-11-1-1-15,11 4 19 0,-11-1 0 16,4-4 0-16,-5 6 1 0,8-6 20 15,-3 2-18-15,3 0 15 0,-5-2-15 0,12 0-3 16,-5 0 0-16,-3 0 12 0,6 0-24 16,-6 0 12-16,-1 0-24 0,-1 0 23 15,0 0-20-15,-2 1-1 0,5 5 13 16,-5-3-10-16,4-3 32 0,1 4-14 16,-5-2 2-16,2 1 10 0,-2-2 2 15,0-1-12-15,4 0 0 0,-4 0 37 16,5 0-38-16,-3 0 0 0,7 0 34 15,-6 0-34-15,6 0 18 0,-9 0 1 16,9 0-17-16,-1 0-2 0,-6-1 12 0,7-2-27 16,-9 1 15-16,10-1-15 15,-13 2 8-15,5 1 5 0,1-2 3 0,-8 2-2 16,-3-1-10-16,3-2 11 0,-5 0 2 16,3 3-2-16,-6-1-11 0,-4 1-3 15,2 0 14-15,-2 0 0 0,-5 0-2 0,5 0 0 16,-5 0 1-16,0 0 1 0,0 0 2 15,0 0 20-15,0 0-1 0,0 0 1 16,0 0 3-16,0 0 6 0,0 0 9 16,0 0-9-16,0 0 2 0,0-2 1 15,-5 0-34-15,-7-4-154 0,-7 6-162 16,2-4 3-16,-5-1-113 0,-2 2-293 16,2 0-1205-16,-14 3 1135 0,193 25 698 0</inkml:trace>
  <inkml:trace contextRef="#ctx0" brushRef="#br0" timeOffset="2087.21">7979 16445 199 0,'0'0'1335'0,"0"0"-939"0,0 0-185 16,0 0 22-16,0 0 58 0,0 0-53 16,0 0-81-16,0 0 3 0,0 0-16 15,0 0 12-15,0 0-8 0,2 0-18 0,-2 0-26 16,0 0-54-16,0 0 6 0,0 0-11 16,0 0-23-16,0 0-22 0,0 0 16 15,0 0-16-15,0 0 0 0,0 0-12 16,3 0 1-16,-1 0 11 0,1 0 15 15,9 0-2-15,0 0 43 0,-2 0-22 16,2 0-12-16,5 0-22 0,0 0 35 16,0 0-14-16,2 0-5 0,-2 0 6 15,-3 0 2-15,6 0-2 0,-3 0-3 0,-3 0 21 16,8 0 25-16,-5-2-9 0,3-3 18 16,1 1-37-16,6-1 0 0,-8-1-21 15,6-1-16-15,-1 2-2 0,-2 0-10 16,0 2 10-16,-3-2-20 0,8 1 7 15,-10-3 3-15,4 6 11 0,-4 0-18 16,0-1 16-16,3 0 0 0,-6-1 0 0,3 3 1 16,0 0 1-16,0-2 1 0,5 0 1 15,-7 2 2-15,-1 0 9 0,3-5 0 16,2 4 4-16,-2 0-4 0,-2-2 3 16,4 2-15-16,-2-2-22 0,0 3 20 15,0-3-10-15,7 3-1 0,1 0 11 16,-3 0-12-16,-3 0 14 0,0 0 0 15,3 0 0-15,-5 0-10 0,5 0 10 16,-10 0 18-16,-2 0-15 0,7 0-3 16,-3 0 1-16,-6 0 15 0,1 0-16 15,3 0-1-15,-2 0-14 0,5 0 15 0,2 0 27 16,-1 0-27-16,4 0-3 0,-10 0 1 16,11 0 0-16,-8 0 1 0,-4 0-1 15,8 0-14-15,-2 0 13 0,-1 0 0 16,-4 0-12-16,9 0 15 0,-2 3-3 15,-2-3 2-15,2 4 2 0,-3-4-1 16,-1 3 2-16,6-3 0 0,-2 1-2 0,5-1 2 16,-3 0-2-16,-2 0 2 0,5 1-1 15,-5-1-1-15,9 0-1 0,-6 5 1 16,-3-5-1-16,0 0 1 0,0 2 2 16,2 0-2-16,3 3-13 0,5-3 13 15,-8 0-1-15,3 1 1 0,0 1 0 16,4 0 10-16,-4-1-10 0,5 0 15 15,-3-1 4-15,3-2-4 0,-5 0 0 0,2 0-11 16,0 0 8-16,-2 0-11 16,0 0 17-16,2 0-18 0,-2 0-2 0,-5 0-1 15,4 0-24-15,1 0 26 0,3 0-13 16,-6 0 14-16,-2 0 0 0,5 0 2 16,-5 2 1-16,0-2 13 0,2 0 8 15,-7 0-21-15,5 0 22 0,-7 0-22 0,0 0 0 16,6-2 0-16,4-1 9 0,-3 1-12 15,0-1-15-15,12 1 12 0,-7 0-22 16,2 2 23-16,3 0 2 0,-8 0-15 16,5 0 3-16,3 0 12 0,-3 0 14 15,0 0-13-15,-7 2 10 0,5 0-10 16,-5 1 1-16,3-1 13 0,-3-1-14 16,-3-1 0-16,3 2 0 0,0-2 1 15,-2 0-2-15,2 2-1 0,2 3-1 16,0-3-9-16,-4-1 11 0,-3 6 2 0,5-6-2 15,-3 4-3-15,1 0 2 0,9 4 1 16,-2 0 2-16,-3 2 0 0,1-1 19 16,2 2-10-16,-1 0-10 0,-4 0 12 0,8 2-11 15,-6-4 14-15,-7-1-16 16,5-2-11-16,-12-3 10 0,0 0 1 0,-3-1 0 16,6 0 1-16,-6-3 1 15,-2 0 10-15,0 0 1 0,0 0-10 0,0 0 21 16,0 0 7-16,0 0 0 0,0 0 2 15,0 0 4-15,0 0-6 0,0 0-10 16,0 0-21-16,-10 0-122 0,3 0-112 16,-3 0-116-16,-2 4-237 0,0 4-679 15,-15 10-871-15,105-48 1836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5T18:26:27.84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18974 13952 275 0,'0'0'1125'0,"0"0"-699"0,0 0-59 0,0 0-137 16,0 0 257-16,0 0-247 0,0 0-42 0,0 0-144 16,0 0 73-16,-17-38-32 0,17 38-70 15,0 0-25-15,0 0-15 0,0 0-16 16,0 0 30-16,0 0-23 0,0 2-30 15,17 4 54-15,0 2 142 0,5 2 7 16,12 2-39-16,-3 6-35 0,3 0-28 16,3 5-21-16,1 2 15 0,11 3 18 15,-3 7 3-15,7-4-9 0,3 6 6 16,9 0 0-16,1-1-6 0,7 0 12 16,-3 1 6-16,0-2 0 0,-2 1-25 15,-10 2 18-15,10-3-36 0,-7-3-10 0,2 0-17 16,0-2 55-16,-7-3-23 0,-1-3 10 15,-1-2-18-15,-6-1 17 0,1-2-18 16,-11-3-23-16,-4 0-1 0,-7 0 15 16,2-1-13-16,-7-3-2 0,-5 0 3 15,5-5-3-15,-15 2 2 0,0-2-2 16,3-5 0-16,-5 3 11 0,-3-3-9 0,5 0-1 16,-7 0 1-16,0-2 0 0,0 0 0 15,0 0 1-15,0 0 12 0,0 0 3 16,0 0-2-16,0 0-1 0,0 0 0 15,0 0 0-15,0 0-12 0,0 0 12 16,0 0-12-16,0 0 15 0,0 0-15 16,0 0 18-16,0 0-3 0,0 0 22 15,0 0-13-15,0 0 13 0,0 0-4 16,0 0-5-16,-7 0 5 0,0 0-2 0,-3-6-34 16,-2 1-134-16,-2-2-137 0,-3-1-44 15,7 0-83-15,3 0-317 0,2 2-502 16,-7-6-585-16,113 72 1143 0</inkml:trace>
  <inkml:trace contextRef="#ctx0" brushRef="#br0" timeOffset="410.66">20557 14381 1064 0,'0'0'1024'0,"0"0"-606"0,0 0-144 16,0 0 2-16,0 0-17 0,0 0-128 16,0 0-112-16,0 0-19 0,0 0 0 15,0 0 101-15,0 0 4 0,65 51-64 16,-43-29-10-16,10 4 32 0,-6 1 3 16,1-1 0-16,-5 3 13 0,5-3-13 15,-8-3-16-15,3 4 38 0,0-2 14 16,-5-2-15-16,9 3-43 0,-9-1-42 0,0-4 0 15,0 0-2-15,-10-1 15 0,1 3 16 16,-8-3 0-16,0 3 43 0,-10 5 65 16,-14 0 26-16,-5 7-85 0,-8-3-53 15,-2 0-8-15,-7-2 5 0,0-1-5 16,3-5-16-16,4-1 0 0,-7-4 0 0,7-1-3 16,-2-3 0-16,5-1-28 15,11-2 26-15,4-5-25 0,-4 4 8 0,6-4-5 16,7 0-37-16,4 1-71 0,4 0-81 15,-4-1-87-15,8 4-199 0,0 3-104 16,8-2-404-16,-4-3-413 0,4 2 664 0</inkml:trace>
  <inkml:trace contextRef="#ctx0" brushRef="#br0" timeOffset="3031.34">16679 12673 7 0,'0'0'1426'0,"0"0"-990"16,0 0-109-16,0 0 7 15,0 0-147-15,0 0-30 0,0 0-3 0,0 0-57 16,0 0-21-16,0 0-2 0,0 0 5 16,-49 37-6-16,49-22 13 0,0 3 3 15,0 4 6-15,0 5-26 0,0 3-31 16,0 0-25-16,7 7 13 0,6 2-26 16,-1 5-1-16,0 1-1 0,2 1-11 15,-2-4 1-15,1 2 8 0,-6-10-24 0,5-4 15 16,-7-7-18-16,4-11-35 0,1-3-207 15,-5-8-117-15,10-1-112 0,-3-12 16 16,0-16-323-16,-7 4-355 0</inkml:trace>
  <inkml:trace contextRef="#ctx0" brushRef="#br0" timeOffset="3368.97">16688 12485 370 0,'0'0'1144'0,"0"0"-741"0,0 0-62 0,0 0 2 15,0 0-66-15,0 0-88 0,0 0-84 16,0 0-31-16,0 0-36 0,0 0 1 16,-58 63-4-16,58-33-4 0,20 5 1 15,-1 5-6-15,12 0 18 0,1 7-12 0,4-2 9 16,-4 3-41-16,4 1 22 0,-7 1-22 16,10-1-9-16,-15-8 8 0,8-2-18 15,-10-9 6-15,-1-9 11 0,-6-10-20 16,0-4 22-16,-3-7 76 0,2 0 0 15,1-9 6-15,-1-11 85 0,1-12 9 16,2-6-45-16,-3-9-41 0,-6-2-56 16,1-4 0-16,-9 3-6 0,0 3-26 15,0 5 26-15,-9 9 6 0,1 3-32 16,-9 4-2-16,3 8-13 0,9 6-46 16,-5 6-62-16,10 6-170 0,0 3-176 0,0 12-304 15,0 0-298-15,10 17-578 0</inkml:trace>
  <inkml:trace contextRef="#ctx0" brushRef="#br0" timeOffset="3668.96">17365 12898 2096 0,'0'0'585'16,"0"0"-238"-16,0 0-84 0,0 0 38 15,0 0 9-15,0 0-191 0,0 0-95 16,0 0-24-16,0 0-1 0,0 0-43 16,0 0-12-16,-177 72 2 0,179-43 1 0,17-4 24 15,-2-1 7-15,8-3-25 0,-4-7 45 16,-4-8-20-16,3-4 22 0,-3-2 9 16,7-8 45-16,0-12 28 0,-2-7-19 15,7-7-13-15,-9 1-13 0,-1-1-15 0,-2 4-22 16,-10 3-15-16,3 8-14 0,-8 8-77 15,-2 3-124-15,3 7-142 0,-3 1-147 16,0 0-222-16,5 0-626 0,-1 9 816 0</inkml:trace>
  <inkml:trace contextRef="#ctx0" brushRef="#br0" timeOffset="3908.68">17878 12401 1373 0,'0'0'579'0,"0"0"-219"0,0 0-40 0,0 0-18 16,0 0-103-16,0 0-110 0,-63 109-18 16,63-64 34-16,0 6-3 0,0 6-68 0,13 5-24 15,-9 1-10-15,6 1-2 0,-5-2-33 16,2-10-35-16,3-5-217 0,-10-12-291 15,0-12-145-15,0-11-268 0,0-8 440 16,0-8 286-16</inkml:trace>
  <inkml:trace contextRef="#ctx0" brushRef="#br0" timeOffset="4034.34">17740 12753 186 0,'0'0'1422'0,"0"0"-877"16,0 0-50-16,0 0-87 0,0 0-25 15,0 0-110-15,0 0-128 0,0 0-145 0,0 0-51 16,0 0 51-16,0 0 35 0,88-4-35 15,-52 13-3-15,12 0-57 0,-4 1-199 16,7-2-400-16,-15-3-842 0</inkml:trace>
  <inkml:trace contextRef="#ctx0" brushRef="#br0" timeOffset="4800.76">18627 12777 437 0,'0'0'1330'0,"0"0"-889"0,0 0-221 15,0 0 3-15,0 0 44 0,0 0-84 16,0 0-78-16,0 0-18 0,0 0 15 0,0 0 18 16,0-67-44-16,0 56-25 0,0 4-10 15,0-2 38-15,0 0 6 0,0 6 3 16,0-5 0-16,0 8-9 0,0 0-7 16,0 0 25-16,0 0 8 0,0 0-9 15,0 0 0-15,0 0-7 0,0 6-52 16,-4 6-37-16,-8 0-53 0,7 6 53 15,-10-1 28-15,15-4-7 0,-7 1-20 0,7 1-1 16,0-2-21-16,0-1-1 0,0 0-3 16,7 1 1-16,8-5 22 0,-8 0-17 15,5-3 7-15,3 2 0 0,-3-3 9 16,2-2 3-16,3-2 0 0,5 0 22 16,-5-2 9-16,7-9 12 0,-4-1 0 0,1-4-24 15,-4-2 2-15,-2-1 1 16,2-2-4-16,-10-2-18 0,3 3 22 0,-8 1-21 15,-2 7 2-15,0 0 37 0,0 2-3 16,-2 2 18-16,-15 1-22 0,0-1 16 16,-2 5-49-16,-8-4-9 0,-2 5 9 15,-3 2 24-15,-4 0 16 0,4 2 6 16,1 8-15-16,-1 8-7 0,8 2-14 16,5 7-10-16,2 1-18 0,2 5-10 15,10 0-2-15,5 0 12 0,0-2-4 16,0-3 10-16,5-5-19 0,3 2-5 0,6-6-26 15,10-3-23-15,-9-2-137 0,9-6-125 16,3 1-133-16,-1-8-212 0,-6-1-435 16,9-3-567-16</inkml:trace>
  <inkml:trace contextRef="#ctx0" brushRef="#br0" timeOffset="5101.06">18889 12663 760 0,'0'0'1544'0,"0"0"-1002"16,0 0-250-16,0 0-27 0,0 0-52 16,0 0-99-16,0 0-48 0,0 0-6 15,-53 125-20-15,53-98-36 0,0 1 13 16,0-1-17-16,0-8-22 0,0-2 0 0,7-9-9 16,5-4 25-16,-7-4 6 15,10 0 28-15,-1-1 41 0,1-16 19 0,9-1 7 16,-5-5-17-16,3 3-10 0,-2-6 16 15,-3 8 25-15,-5 6-75 0,-3 5-33 16,-9 3 2-16,5-1-1 0,-2 5 29 0,4 0-3 16,-2 10-10-16,0 5 84 0,7 0-50 15,-10 3-27-15,8 0-25 0,-8 1-19 16,-2-1-101-16,8-2-245 0,-6-2-176 16,5 0-210-16,-4-3-487 0,11 0-363 0</inkml:trace>
  <inkml:trace contextRef="#ctx0" brushRef="#br0" timeOffset="5382.37">19282 12807 1497 0,'0'0'1308'0,"0"0"-793"0,0 0-74 16,0 0-60-16,0 0-83 15,0 0-97-15,0 0-109 0,0 0-81 0,0 0-11 16,0 0-31-16,0 0 0 0,-116 68-3 15,116-56-9-15,7-3 3 0,5 0 3 0,-7-8 3 16,9-1 31-16,-1 0 3 0,3-8 74 16,-6-3 6-16,12-10-9 0,-10-4-19 15,-2 6-21-15,7-3-10 0,-12 5 4 16,-3 6-25-16,5 1-16 0,-7 7 3 16,0 2-14-16,0 1-66 0,0 1-166 15,0 13-225-15,0 5 23 0,-7 2-172 16,7 2-488-16,0-5-404 0</inkml:trace>
  <inkml:trace contextRef="#ctx0" brushRef="#br0" timeOffset="5887.37">19282 12807 871 0,'182'-7'1312'0,"-182"2"-898"0,0 5 17 0,0 0 38 15,-8 2 27-15,-6 11-326 0,-3 5-80 0,7 2 47 16,3 2 33-16,5 0-53 15,2 3-116-15,0-6-1 0,0-1-28 0,12-6-9 16,2-2-6-16,3-3 9 0,-2-7 10 16,-1 0 24-16,3-4 25 0,0-10 28 15,0-5-20-15,3-4-21 0,-1-6-12 16,0-3-16-16,6 3-33 0,-13 3-78 16,5 4-3-16,-8 10 27 0,-6 6-60 15,-3 4-60-15,0 2-1 0,0 8-30 16,-5 11 46-16,-10 4 55 0,6 5 66 15,1 7 29-15,8-3 29 0,0-2-22 16,0-1-69-16,3-6-135 0,11-4-173 0,6-8-238 16,-3-4 112-16,5-7 212 0,2-2 319 15,-5-14 23-15,1-7 156 0,-3-3 24 16,0-5 80-16,2-4-41 0,-2 1 5 0,-3 0-35 16,-6 1-30-16,1 5 33 0,-6 8 197 15,-3 2-221-15,0 8-100 0,0 5 141 16,-3 3 170-16,-9 2-137 0,-2 10-115 15,-1 8-47-15,8 9 84 0,-10 6 109 16,5 7-53-16,5 4-62 0,-1 4-1 16,8-1-52-16,0-4-43 0,8-2 8 15,-1-8-5-15,5-4-13 0,-5-5 9 16,3-12-12-16,-10-3-32 0,7-8-16 0,3-1-2 16,-10 0 0-16,7-10-11 0,5-8 12 15,0-11 0-15,1-2-101 0,-4-7-141 16,6-1-98-16,-10 3-85 0,4 2-109 15,-6 8-735-15,2 10-447 0</inkml:trace>
  <inkml:trace contextRef="#ctx0" brushRef="#br0" timeOffset="6452.54">20016 12673 737 0,'0'0'1177'0,"0"0"-655"0,0 0-225 16,0 0 5-16,0 0-27 0,0 0-78 16,0 0-134-16,0 0 7 0,0 0-29 15,0 0 19-15,0 0-10 0,-17 49 1 0,17-36 6 16,0-1 30-16,0-1 18 0,0-2 4 16,-4 1-31-16,4-2-7 0,0-1 19 15,0 1 25-15,0-5 11 0,-5 0-22 16,5-3-11-16,0 4-32 0,-5-1-9 0,2 6 3 15,1 1-28-15,2-1 10 0,-10 7 0 16,10-3-21-16,-2 4-16 0,2-2-1 16,0 1-2-16,0 2-12 0,0 2 11 15,0 0-10-15,2 3 14 0,-2-4 3 16,10 2-3-16,-8 3 0 0,-2 2 0 16,3 6 0-16,2 5 1 0,-5 5 2 15,0 6 0-15,0 9 16 0,0 3 8 16,-5 0 28-16,0 2-6 0,-7-5 30 15,-3-6-28-15,8-6-8 0,-7-8-41 16,9-9-2-16,-7-7-14 0,7-10-11 0,2-11 4 16,-4-2-49-16,2-21-54 15,-4-14-200-15,6-16-64 0,-2-11-133 0,5-7-236 16,0 18-731-16,0-32-200 0</inkml:trace>
  <inkml:trace contextRef="#ctx0" brushRef="#br0" timeOffset="7033.85">20016 12213 382 0,'0'0'985'0,"0"0"-481"0,0 0-128 15,0 0-27-15,0 0-4 0,0 0-57 16,0 0-122-16,0 0-119 0,0 0-45 16,0 0 151-16,0 0 39 0,37 94-78 0,-35-47-77 15,3 7 1-15,-5 5-7 0,0 7-18 16,0-3-13-16,0 3-19 0,-5-11 19 15,3-10 26-15,-3-12 60 0,5-13 7 16,-5-7-18-16,5-12-32 0,0-1 1 16,0-7 37-16,12-8 36 0,8-7-12 15,4-5-44-15,-5-2-18 0,-4 7-24 0,-6 7 2 16,4 3-15-16,-9 5-6 0,6 7 0 16,-3 0 3-16,8 10 102 0,-8 9-4 15,10 10-10-15,-7 10-42 0,2 2-49 16,-10 0-3-16,3 1-40 0,-5-5-45 15,0-3-200-15,0-7-154 0,0 2-243 16,0-7-523-16,0-6-468 0</inkml:trace>
  <inkml:trace contextRef="#ctx0" brushRef="#br0" timeOffset="7614.77">17549 13817 1140 0,'0'0'1466'16,"0"0"-949"-16,0 0-185 0,0 0 25 16,0 0 17-16,0 0-156 0,-15 129-125 15,15-87-7-15,0-1-2 0,0-1-29 16,0-9-16-16,8-6-39 0,1-9-3 0,-6-9-71 16,6-4-123-16,-4-3-105 15,7-21-59-15,5-10-101 0,3-17-588 0,-13 5-594 16</inkml:trace>
  <inkml:trace contextRef="#ctx0" brushRef="#br0" timeOffset="7736.77">17638 13478 741 0,'0'0'1056'0,"0"0"-705"0,0 0-34 16,0 0-75-16,0 0-207 0,0 0-35 16,0 0-70-16,0 0-34 0,17 104-375 15,-4-92-846-15,8 2 561 0</inkml:trace>
  <inkml:trace contextRef="#ctx0" brushRef="#br0" timeOffset="7973.24">17915 13793 871 0,'0'0'1475'0,"0"0"-958"16,0 0-149-16,0 0-116 0,0 0-84 15,0 0-39-15,0 0 94 0,0 0-38 16,0 0-38-16,0 0-26 0,114-42-47 15,-90 21-50-15,-2 2-23 0,-5 5-1 16,-3 6 0-16,-6 4-30 0,-4 4 17 0,1 2 13 16,-5 14 22-16,5 11 120 0,-5 8-38 15,0 4-67-15,0 3-37 0,0-2-21 16,0-5-41-16,10-5-119 0,-8-5-307 16,13-6-256-16,2-10-515 0,-8-2-424 15</inkml:trace>
  <inkml:trace contextRef="#ctx0" brushRef="#br0" timeOffset="8195.77">18402 13363 1661 0,'0'0'759'0,"0"0"-212"0,0 0-118 15,0 0-100-15,0 0-140 0,0 0-85 16,0 0-9-16,-104 135 17 0,99-87 0 15,-5 6-53-15,10 6-34 0,-5 3-10 0,3 4-15 16,-5 0-11-16,-1 0-11 0,8-3-3 16,-7-7-74-16,0-13-236 0,4-12-82 15,1-12-135-15,0-10-77 0,-8-10-340 16,8 0-32-16</inkml:trace>
  <inkml:trace contextRef="#ctx0" brushRef="#br0" timeOffset="8510.83">18329 13767 173 0,'0'0'652'0,"0"0"-212"0,0 0-242 0,0 0-146 16,0 0-22-16,0 0-30 0,0 0-30 15,185 8-142-15,-159-8-232 0,-2 0 75 16,-7 0 127-16,-7 0 143 0,-3 0 59 16,-7 0 16-16,0 0 320 0,0 2 469 15,0 4-334-15,-17 4-257 0,0 4-52 0,-7 6-17 16,-2 8 33-16,-4 2-24 0,4 1 4 15,-1 5-4-15,3-2 2 0,7 2-13 16,10-3-16-16,-3-6 16 0,10-2-27 16,0-11-110-16,0-7 7 0,10-7-13 15,9-7 116-15,0-14 64 0,13-13 34 16,-8-7-22-16,10-12-19 0,-5 2-53 16,-9-4-53-16,-3 6-45 0,-3 9-22 15,-7 10-24-15,1 10 9 0,-8 10-3 16,0 10-65-16,0 0-154 0,-8 10-271 0,1 8-254 15,-10-3-543-15,0 22-485 0</inkml:trace>
  <inkml:trace contextRef="#ctx0" brushRef="#br0" timeOffset="23800.54">31552 13875 449 0,'0'0'740'0,"0"0"-220"16,0 0-185-16,0 0-111 0,0 0 28 15,0 0 25-15,0 0-26 0,0 0-40 16,0 0-58-16,0 0-14 0,-36-23-12 16,33 20-14-16,1 3-24 0,-8 0-5 0,10-2-21 15,-7 1 10-15,7-1 8 0,0-1 6 16,0 3-27-16,-2 0-60 0,-8 8-10 15,5 5 10-15,-10 2-1 0,11 4 23 16,-11 1 9-16,-2 4 6 0,-5 6-35 16,-9 6 0-16,-3 10-2 0,-15 9 3 15,-4 5 0-15,-12 5 13 0,2 3-15 16,-15 6 11-16,3-1-10 0,-10 1 17 16,10-3-7-16,-5-5-8 0,7-5 20 0,10-11-8 15,10-6-13-15,14-12-3 0,10-5-1 16,10-8 1-16,9-8-19 0,0-2-36 15,10-1-48-15,0-6-2 0,5 3 11 16,10 0-51-16,4-2-280 0,0 0-37 0,3-3-52 16,-2 0-163-16,-6-3-318 0</inkml:trace>
  <inkml:trace contextRef="#ctx0" brushRef="#br0" timeOffset="24262.07">30580 14498 651 0,'0'0'205'0,"0"0"287"0,0 0-62 0,0 0-2 16,0 0-104-16,0 0-38 0,0 0-38 16,0 0-18-16,0 0-90 0,0 0-1 15,-36-21-28-15,31 37-32 0,0 8 12 16,-17 12-12-16,10 10 24 0,-10 5 2 15,10 1-31-15,-2-1-36 0,4-1-7 16,8-1-15-16,2-8 15 0,0 3 9 0,12-13-9 16,10-1 3-16,9-8-6 0,8-8 9 15,14-11 6-15,15-6 25 0,12-22 3 16,0-16-3-16,5-6-35 0,-3-3-23 16,-11 1-10-16,-6 8-31 0,-21 11-27 15,-15 11-13-15,-5 10-108 0,-14 7-185 16,-6 2-169-16,-4 6-64 0,0 4-759 15,-2 10-249-15</inkml:trace>
  <inkml:trace contextRef="#ctx0" brushRef="#br0" timeOffset="34096.48">30849 11694 1319 0,'0'0'546'0,"0"0"-130"0,0 0-106 16,0 0 5-16,0 0-4 0,0 0-34 15,0 0-99-15,0 0-55 0,0 0-10 16,0 0-32-16,0-7-7 0,0 7-31 15,0 0-30-15,0 0-13 0,0 0-12 16,0 7-13-16,0 8 25 0,7 11 57 16,6 15-8-16,-9 8-11 0,6 13-35 0,-10 7-2 15,0 6 0-15,0 3-1 0,0-3-1 16,0-3-21-16,0-7-3 0,0-12 14 16,0-8 10-16,0-12-23 0,0-10-13 15,10-6-4-15,2-6-4 0,3-9 20 16,-1 5 12-16,3-7 13 0,-5 0 35 0,15-2 10 15,-8-8 8-15,5-6-3 0,6-2-16 16,1-1-3-16,-7-1-28 0,5 1-1 16,-12 1-2-16,5 7-3 0,-7-1-19 15,2 4-15-15,-3 2 0 0,1 4-16 16,-8 2 21-16,5 0-13 0,-2 0-238 16,0 3-206-16,-3 7-230 0,3-3-622 15</inkml:trace>
  <inkml:trace contextRef="#ctx0" brushRef="#br0" timeOffset="34304.05">31399 12212 2741 0,'0'0'542'0,"0"0"-183"0,0 0-182 0,0 0-4 0,0 0 31 15,0 0-58-15,0 0-47 0,0 0-34 16,32 102-25-16,-22-83-40 0,-5-3-11 15,7-2-17-15,-3-3-18 0,1 0-22 16,-5-6-50-16,5 0-79 0,-8-5-86 16,-2 0-282-16,7-6-529 0,-7-12-524 0</inkml:trace>
  <inkml:trace contextRef="#ctx0" brushRef="#br0" timeOffset="34454.65">31399 12212 726 0,'129'-126'1295'0,"-127"126"-1230"16,-2 0 16-16,5 0-55 0,-2 0 201 16,6-7-140-16,6-5-16 0,-1-5-71 15,-4-8-97-15,10-3-343 0,-4-2-328 0,-1 2-388 16</inkml:trace>
  <inkml:trace contextRef="#ctx0" brushRef="#br0" timeOffset="34627.3">31734 11648 972 0,'0'0'462'0,"0"0"-65"15,0 0-69-15,0 0 53 0,0 0-4 16,0 0-82-16,0 0-88 0,0 0-23 16,0 0 2-16,0 0-10 0,0 0-27 15,39 131-15-15,-25-78-41 0,1 5 0 16,-5 5-6-16,2 0-53 0,2 1-13 16,-7 1-5-16,3-6-16 0,-5-7-22 15,-5-7-68-15,0-12-80 0,0-8-131 0,0-13-190 16,0-11-290-16,0-1-365 0,-17-9-222 0</inkml:trace>
  <inkml:trace contextRef="#ctx0" brushRef="#br0" timeOffset="34771.15">31712 12154 78 0,'0'0'1141'0,"0"0"-110"15,0 0-540-15,0 0-89 0,0 0-99 16,0 0-135-16,0 0 34 0,0 0-52 16,0 0-77-16,0 0-64 0,0 0-9 15,155 50-22-15,-116-50 9 0,0-4-62 16,0-12-221-16,7-8-124 0,-12-8-283 15,-8 11-665-15</inkml:trace>
  <inkml:trace contextRef="#ctx0" brushRef="#br0" timeOffset="34941.6">32190 11739 389 0,'0'0'802'0,"0"0"-333"16,0 0-265-16,0 0 393 0,0 0-15 15,7 116-78-15,3-71-106 0,-3 8-107 16,7 5-64-16,-1 4-91 0,-4 2-59 15,1 3-28-15,7-5-3 0,-5-4-33 16,-5-3-13-16,3-9-52 0,-3-12-62 0,3-8-80 16,-5-8-99-16,-5-16-173 0,0-2-530 15,0-1-229-15</inkml:trace>
  <inkml:trace contextRef="#ctx0" brushRef="#br0" timeOffset="35090.97">32185 12182 1433 0,'0'0'1188'0,"0"0"-799"0,0 0-53 0,0 0 7 16,0 0-104-16,0 0-123 0,0 0-87 16,0 0-26-16,160 107-3 0,-129-103-3 15,-2-4-20-15,1 0-68 0,1-11-154 16,-9-7-318-16,-5 2-646 0,-3-20-421 0</inkml:trace>
  <inkml:trace contextRef="#ctx0" brushRef="#br0" timeOffset="35297.91">32539 11701 2108 0,'0'0'556'0,"0"0"-103"0,0 0-93 0,0 0-53 16,0 0-40-16,0 0-94 0,0 0-52 0,0 0 0 16,55 141 15-16,-42-92-13 0,1 9-34 15,-4 4-40-15,0 4 0 0,-3-1-15 16,-2-3-13-16,0-6-21 0,-1-4-45 15,-1-10-63-15,4-6-45 0,-2-7-79 16,7-10-117-16,-5-2-260 0,3-8-602 16,-5-7-471-16</inkml:trace>
  <inkml:trace contextRef="#ctx0" brushRef="#br0" timeOffset="35625.87">32970 12273 20 0,'0'0'1669'16,"0"0"-972"-16,0 0-384 0,0 0-52 0,0 0 27 16,0 0-173-16,0 0-17 0,0 0 26 15,0 0 0-15,0 0 17 0,0 0-15 16,109-9-31-16,-99-17-36 0,-5-1-21 16,2-3-20-16,0-2-14 0,-7 4-1 15,0 4-3-15,0 6 3 0,0 5 34 16,0 3-6-16,0 7 4 0,0 3 51 15,-17 0-30-15,3 8-34 0,-6 10 3 16,-1 10-7-16,-1 7 25 0,0 7 53 16,0 3 89-16,13 1-32 0,-4-5-46 15,6-3-40-15,7-2-42 0,0-7-25 0,15-10-39 16,6-2-10-16,6-6 21 16,5-7-11-16,-6-3-4 0,11-1-37 0,-3 0-70 15,-5 0-97-15,2-1-94 0,-14 1-337 16,0 0-563-16,-12 1-144 0</inkml:trace>
  <inkml:trace contextRef="#ctx0" brushRef="#br0" timeOffset="36275.18">30566 12974 691 0,'0'0'333'0,"0"0"737"0,0 0-588 15,0 0-67-15,0 0-25 0,0 0-95 16,0 0-62-16,0 0-41 0,0 0-33 16,0 0-44-16,0 0-47 0,-61-42-68 0,61 58-9 15,0 10 7-15,0 15-23 0,0 7 10 16,7 6 11-16,8 0-11 0,-1-1 12 15,3-7 2-15,-2-7 1 0,4-9 0 16,-2-9-21-16,0-5-13 0,0-13 6 16,5-3 28-16,5-5 56 0,-6-13 22 15,11-8-7-15,-8 1 6 0,3 0 25 16,-10 5-10-16,-5 6-37 0,-2 7-40 16,-3 2-14-16,0 2-1 0,-4 3 21 15,1 0-21-15,6 0 0 0,7 8 9 16,-5 1 17-16,10 4-26 0,-12 1-89 0,4 1-86 15,6 0-73-15,-8 0-183 0,5-3-362 16,-7-5-863-16</inkml:trace>
  <inkml:trace contextRef="#ctx0" brushRef="#br0" timeOffset="36759.97">31286 13121 52 0,'0'0'1673'0,"0"0"-1122"0,0 0-247 0,0 0-75 15,0 0-49-15,0 0-110 0,0 0-31 16,0 0 95-16,0 0-83 0,0 0-28 16,53 22-8-16,-46-22 17 0,3 0 22 15,-3 0 4-15,3 0 5 0,-5 0 26 0,4-3 12 16,-4-5 25-16,-2 2 25 0,6 1-56 16,-9-2-77-16,0 0-14 0,5 2 8 15,-5-2-2-15,7 1-10 0,1 1-21 16,-3 1 20-16,4 1-12 0,-4-1 13 15,-2 0 3-15,6 4 10 0,-6-3 9 16,-1 3-19-16,0-1-1 0,-2 1 13 16,0 0 10-16,0 0 0 0,0 0 0 0,0-2 0 15,0 2 16-15,0 0 33 0,0 0 0 16,0 0-9-16,0 0 6 0,0 0 31 16,0-2 52-16,-4 0-35 0,-8 2-107 15,4 0 22-15,-4 0 3 0,-5 0-14 16,3 0-23-16,4 7-2 0,-2 7-1 0,-5 1-15 15,7 4-1-15,8 7 19 0,-3-5 0 16,5 4 1-16,0-2 0 0,0-4-1 16,0 1-1-16,0 1-14 0,7-6-3 15,3-1 3-15,-3-3-7 0,5-3-2 16,-2-4 5-16,-3 2-5 0,5-3 2 16,0-1 4-16,1 3-4 0,-1-3-24 15,5-2-15-15,-3 0-65 0,6 0-72 16,-11-4-126-16,11-3-302 0,-11-1-724 15,8-7-451-15</inkml:trace>
  <inkml:trace contextRef="#ctx0" brushRef="#br0" timeOffset="37110.87">31596 13120 274 0,'0'0'1906'0,"0"0"-1295"15,0 0-194-15,0 0-29 0,0 0-114 0,0 0-95 16,0 0-94-16,0 0-16 0,0 0-7 15,0 0-6-15,0 0-25 0,-12 66-3 16,21-62 3-16,-6-3-9 0,2 5-7 16,-5-5-11-16,5-1-2 0,-3 0 0 15,5 0 13-15,-2-10 47 0,-3-7-3 16,8 1-19-16,-10-1-22 0,5 0 1 16,-5 6-18-16,0 2-1 0,0 4-11 15,0 4 11-15,0 1 4 0,2 0 11 0,8 1 3 16,0 13 10-16,0 1 64 0,6 10 22 15,1 1-7-15,-7 2-64 0,7-2-22 16,0 1-18-16,-2-5-1 0,-1-3-2 16,1-3-1-16,2-2-23 0,-10-3-7 15,3-1-24-15,-3-1-9 0,3-2-41 16,-6-3-42-16,-4-4-57 0,10 0-97 0,-5 0-95 16,-5-6-185-16,5-1-502 0,-3-12-447 15</inkml:trace>
  <inkml:trace contextRef="#ctx0" brushRef="#br0" timeOffset="37585.44">31945 13243 866 0,'0'0'1131'0,"0"0"-454"15,0 0-90-15,0 0-168 0,0 0-198 16,0 0-146-16,0 0 23 0,0 0 11 16,0 0-31-16,0 0-6 0,0 0-17 0,131 15 4 15,-117-27-18-15,6-3-1 16,2-3-37-16,-13-4 19 0,6 2-20 0,-10-1-2 15,4 2-1-15,-4 2-12 16,-5 8-42-16,0 0-72 0,0 8 49 0,0 1 37 0,0 0-71 16,-2 1-89-16,-10 8 65 0,7 0 36 15,2 8 8-15,1-4-19 0,2 4-13 16,0 2 70-16,0-1 22 0,0-3 13 16,2 0 3-16,13-4-16 0,-8-7 6 15,13-1 25-15,-3-1 1 0,-1-2 32 16,6 0 22-16,5-6-25 0,-8-2 13 15,3-2-27-15,-5-4-11 0,-2 4 18 16,2-2-22-16,-8 3 0 0,-4-5 13 16,2 4 9-16,-7 4-3 0,0-3 16 15,0-1 9-15,0 1 1 0,0 0-20 0,-2-1 45 16,-3 4 103-16,-9 1 16 0,9 1-29 16,-10 0-54-16,3 3-22 0,5-1 3 15,-8 2 8-15,8 0-14 0,-5 4 2 16,0 8-25-16,7 5-15 0,3 8-9 15,-6 2-19-15,8 6 7 0,0-1-1 16,0-1-5-16,10-2 4 0,2-5-20 0,-5 1-12 16,10-7-19-16,-2-6 4 0,2 2-20 15,5-5 1-15,7-4-30 0,-5-5-20 16,12 0-99-16,-4 0-157 0,-1-5-381 16,-9-1-882-16</inkml:trace>
  <inkml:trace contextRef="#ctx0" brushRef="#br0" timeOffset="37928.28">32643 13089 98 0,'0'0'2229'16,"0"0"-1501"-16,0 0-164 0,0 0-171 16,0 0-114-16,0 0-80 0,0 0-70 15,0 0 7-15,31 111 23 0,-26-68-64 0,5 5-40 16,-5 0-30-16,7-1-25 0,-7-6-10 15,12-4-36-15,-3-10-80 0,1-9-141 16,-1-11-105-16,3-7-177 0,-2-4-574 16,4-33-510-16</inkml:trace>
  <inkml:trace contextRef="#ctx0" brushRef="#br0" timeOffset="38093.47">32970 13043 2183 0,'0'0'967'0,"0"0"-674"0,-63 137 30 0,27-69 98 16,-3 16-119-16,-5 13-111 0,1 4-28 0,-6 6-7 16,11-3-40-16,1-9-75 0,3-15-41 15,17-14-58-15,5-15-86 0,7-20-89 16,3-6-94-16,-8-11-224 0,10-5-821 16,-7-9-878-16</inkml:trace>
  <inkml:trace contextRef="#ctx0" brushRef="#br0" timeOffset="38979.18">32098 13089 137 0,'0'0'1191'0,"0"0"-522"0,0 0-112 16,0 0-68-16,0 0-39 0,0 0-102 0,0 0-46 15,0 0-84-15,0 0-60 16,0 0-47-16,0 0-7 0,-25-41-21 0,25 41-18 15,0 0-16-15,0 0-10 0,0 0-5 16,0 0-25-16,3 6-9 0,9 9 0 16,5 5 74-16,10 11-10 0,-6 4-19 15,1 7-5-15,0 0-10 0,5-1-17 16,-10 0-13-16,2-2-1 0,0 0-2 16,-2-4 1-16,-2-12-20 0,2-2 21 15,-10-12-26-15,5-5-7 0,0-4 13 0,-4 0 21 16,6-20 46-16,3-16 33 0,-2-13-21 15,-8-18-22-15,3-10-18 0,-5-4-3 16,-1 0-15-16,1 5-12 0,-2 9 0 16,-1 19-12-16,0 13 0 0,-2 14-13 15,0 10-33-15,0 11-37 0,0 0-30 16,0 11-87-16,0 8 15 0,0 4-70 0,0 7-245 16,0-9-624-16,0 23-629 0</inkml:trace>
  <inkml:trace contextRef="#ctx0" brushRef="#br0" timeOffset="39529.56">31930 13852 939 0,'0'0'606'0,"0"0"-145"0,0 0-95 0,0 0 83 16,0 0 15-16,0 0-114 0,0 0-60 16,0 0-20-16,0 0-62 0,0 0-56 15,-19-74-32-15,19 74 21 0,0 12-12 16,-3 9-37-16,3 14-66 0,0 5-25 16,0 16 14-16,0 1 3 0,5 5-18 0,7-2 0 15,-2-4-15-15,0 1-13 0,-3-9-39 16,5-2-77-16,3-8-115 0,-6-5-147 15,1-11-553-15,5 2-908 0</inkml:trace>
  <inkml:trace contextRef="#ctx0" brushRef="#br0" timeOffset="39703.28">32122 14252 13 0,'0'0'3232'0,"0"0"-2639"0,0 0-251 16,0 0-53-16,0 0-39 0,0 0-87 15,0 0-114-15,10 124-19 0,-6-97 13 16,11-6-31-16,-10 0-12 0,0-5-39 16,7-4-44-16,-5-5-64 0,3-4-54 15,-10-3-90-15,0-12-208 0,0-2-503 0,0-37-1078 16</inkml:trace>
  <inkml:trace contextRef="#ctx0" brushRef="#br0" timeOffset="39833.08">32228 13907 1638 0,'0'0'477'0,"0"0"-334"15,0 0-36-15,0 0-107 0,0 0-107 16,0 0-503-16,20 106-641 0</inkml:trace>
  <inkml:trace contextRef="#ctx0" brushRef="#br0" timeOffset="40032.61">32386 14008 1218 0,'0'0'384'0,"0"0"-82"0,0 0 23 0,0 0-54 15,0 0-125-15,0 0-53 0,0 0 13 16,0 0 23-16,0 0-7 0,0 0-33 16,0 0-9-16,0 21 32 0,0-21 28 15,0 0-42-15,0 0-73 0,0 0-25 16,0 0-1-16,0 0-18 0,0 0-22 15,0 4-45-15,0-3-114 0,0 1-194 16,0 3-591-16,0 1-394 0,0-45 844 0</inkml:trace>
  <inkml:trace contextRef="#ctx0" brushRef="#br0" timeOffset="40449.92">32611 13757 749 0,'0'0'1544'0,"0"0"-982"15,0 0-126-15,0 0 2 0,0 0-89 16,0 0-131-16,0 0-53 0,0 0-20 16,0 0-10-16,0 0-49 0,-152 24-24 15,137 6-4-15,6 6-18 0,4 8 3 16,-5 5-4-16,10 6-5 0,-2 2-13 15,2 3-20-15,0-3-1 0,0-1-14 16,0-5 2-16,0-9-25 0,0-6-24 16,2-16-67-16,-2-1-63 0,7-9-62 15,-7-10-80-15,0 0-137 0,0-10-244 0,0-17-77 16,0-6-38-16,-7-8 92 0,7-1 392 16,-5 2 345-16,5 6 94 0,0 6 575 15,0 10 151-15,0 9-227 0,0 5-202 0,0 3 38 16,0 1-85-16,3 0-141 0,9 5-84 15,5 9 117-15,2-1 20 0,3 4-135 16,9-1-88-16,-9-2-33 0,0-2-28 16,2-4-68-16,-4-1-144 0,-1-7-118 15,-2-2-261-15,-2-8-529 0,-8-24-371 0,-254-26 1009 16</inkml:trace>
  <inkml:trace contextRef="#ctx0" brushRef="#br0" timeOffset="40596.25">32674 13783 333 0,'0'0'1830'0,"0"0"-1271"16,0 0-94-16,0 0 22 0,-2 122-96 0,2-85-154 16,0 2-116-16,2 2-69 0,3 1-32 15,7-1-20-15,-7-5-47 0,5-5-92 16,-5-6-95-16,-5-7-192 0,5-4-384 0,-5 0-1044 16</inkml:trace>
  <inkml:trace contextRef="#ctx0" brushRef="#br0" timeOffset="40747.81">32696 14091 2267 0,'0'0'1010'15,"0"0"-794"-15,0 0-38 0,0 0-21 16,0 0-62-16,0 0-52 0,0 0 11 16,0 0-29-16,0 0-25 0,0 0-22 0,0 0-60 15,134 56-144-15,-125-56-295 0,-4-1-687 16,0-16-639-16</inkml:trace>
  <inkml:trace contextRef="#ctx0" brushRef="#br0" timeOffset="40927.14">32696 14091 2111 0,'160'165'1461'0,"-167"-156"-1145"0,2 0-14 15,0-1-10-15,0-1-110 0,5-1-182 16,0-1-16-16,0-1 15 0,0-2-1 15,0-2-53-15,0 0-23 0,0-2-30 0,0-13 30 16,0-1-52-16,0-10-228 16,10-4-312-16,-10 8-761 0,5-15-234 0</inkml:trace>
  <inkml:trace contextRef="#ctx0" brushRef="#br0" timeOffset="41096.01">33062 14085 1778 0,'0'0'583'0,"0"0"-266"0,0 0-37 16,0 0-62-16,0 0-91 0,0 0-127 16,0 0-26-16,0 0 24 0,0 110 2 15,0-99-4-15,12-3-53 0,-7-5-17 0,5 2-38 16,0-5-164-16,-1 0-195 0,11 0-143 16,-1-8-8-16,-4 0-23 0</inkml:trace>
  <inkml:trace contextRef="#ctx0" brushRef="#br0" timeOffset="41346.75">33062 14085 995 0,'248'43'1093'0,"-248"-27"-540"16,-3 5-45-16,-2 6-81 0,5 1-112 15,0-3-110-15,0-2-68 0,0-7-47 16,5-5-46-16,-2-3-16 0,-3-5-7 16,7-3 23-16,-7-2 11 0,0-13 41 15,5-9 64-15,-3-3-74 0,-2-4-61 16,0 5-22-16,0 4 11 0,7 10-14 15,-2 6-24-15,3 6 24 0,4 7 25 16,9 21 100-16,6 10 13 0,-3 13 14 0,-7 12-33 16,-5 12-16-16,-7 5-24 0,-5 2-16 15,0 0-44-15,-14-6-19 0,-3-9-27 16,-10-16-49-16,-7-17-75 0,0-16-99 16,-12-18-123-16,10 0-405 0,-34-28-1317 0</inkml:trace>
  <inkml:trace contextRef="#ctx0" brushRef="#br0" timeOffset="45350.24">26059 6848 463 0,'0'0'1713'0,"0"0"-1290"0,0 0-36 16,0 0-96-16,0 0 84 0,0 0-61 15,0 0-153-15,0 0-24 0,0 0-59 16,-70-55-56-16,70 55-22 0,0 0-34 16,0 0-22-16,-2 2-7 0,-8 10 13 15,-7 6-15-15,10 12 65 0,-13 7 2 0,-6 8 26 16,-3 11-27-16,-10 6 12 0,-5 9 71 15,-19 5 6-15,-12 7-16 0,-7 2-15 16,-8-3-58-16,0-4-1 0,5-3 0 16,1-9-31-16,11-9-6 0,12-7 9 15,8-14-84-15,17-8-101 0,6-8-67 16,11-7-55-16,0-8-206 0,2-5-176 0,2 0-619 16,-11-4 603-16</inkml:trace>
  <inkml:trace contextRef="#ctx0" brushRef="#br0" timeOffset="45606.04">24920 7631 189 0,'0'0'365'0,"0"0"251"15,0 0-245-15,0 0-20 0,0 0-58 16,0 0 17-16,0 0-36 0,0 0-119 0,0 0 21 16,0 0-48-16,0 0-39 0,12 48 93 15,-12-18 20-15,3 7-63 0,2 7-57 16,2-2 53-16,3 2-57 0,6-5 7 15,6-5 14-15,3-12-34 0,8-5-6 16,9-15 40-16,11-2 40 0,10-13 9 16,19-17-8-16,3-11-63 0,3-6-53 0,1-4 13 15,-14 3-37-15,-4 5-24 0,-11 6-25 16,-14 7-163-16,-7 11-43 0,-17 1-86 16,0 10-250-16,-8 4-481 0,-2 2-402 15,-12 2 385-15</inkml:trace>
  <inkml:trace contextRef="#ctx0" brushRef="#br0" timeOffset="46635.4">26772 6042 1547 0,'0'0'814'15,"0"0"-494"-15,0 0-143 0,0 0 112 0,0 0-34 16,0 0-182-16,0 0-47 0,-191 103-7 16,174-76 28-16,14 1-47 0,3-5-19 15,0-3-3-15,5-2 22 0,10-6 14 16,6-5 5-16,1 0 22 0,5-5 35 15,4-2 78-15,1 0-28 0,-3 0-57 16,0 0 7-16,-7 0-51 0,-5 8-23 0,0 10 107 16,-3 9 44-16,-6 6-23 0,-8 10-22 15,0 2-44-15,-3-3 22 0,-6 5-30 16,-8-10-29-16,0-5-27 0,2-8-13 16,10-9-15-16,-5-11 10 0,8-1-4 15,2-3-107-15,0-3-71 0,0-13-174 16,17-7-229-16,5-5-143 0,-5 8-387 15,17-13-347-15</inkml:trace>
  <inkml:trace contextRef="#ctx0" brushRef="#br0" timeOffset="47088.97">27119 6305 1231 0,'0'0'1273'0,"0"0"-854"0,0 0-125 15,0 0-106-15,0 0 6 0,0 0-90 16,0 0-82-16,0 0 41 0,0 0 91 16,0 0-24-16,0 0-71 0,0 111 4 15,7-95-26-15,5-3-21 0,-2-2-1 16,-3-4-12-16,5-5 25 0,8-2 31 16,-3-2 34-16,4-11-3 0,11-5-16 15,-5-5-34-15,-1 0-18 0,6-6-6 16,-10 0-15-16,-1 6-1 0,-4 4 0 15,-7 4-14-15,-5 6 11 0,-5 7 1 16,0 2-26-16,0 0-6 0,0 1-31 16,0 11-28-16,0 6 56 0,0 6 36 0,0 3 1 15,-3-2-40-15,3-1 37 0,0-6-13 16,0 0-27-16,3-7 30 0,2-4-27 16,0-7 21-16,-1 0 19 0,1 0 66 0,7-13-14 15,3-3 60-15,2-6-89 0,0-2-23 16,2 1-140-16,-4 4-15 0,-8 6 83 15,5 6 19-15,-12 3-281 0,3 4 14 16,-3 0 161-16,0 0 40 0,0 4-131 16,0 5 51-16,-3 8 199 0,-7-2 0 15,8 6-42-15,-3-1-262 0,5-1-254 16,0-1-174-16,0-3-269 0</inkml:trace>
  <inkml:trace contextRef="#ctx0" brushRef="#br0" timeOffset="47448.18">27822 6356 170 0,'0'0'1433'15,"0"0"-848"-15,0 0-162 0,0 0-75 16,0 0-146-16,0 0-94 0,0 0 48 15,0 0 70-15,0 0-40 0,0 0-70 16,0 0 26-16,68 19 14 0,-54-19 8 16,-2-3-58-16,5-8-8 0,-2 2 4 15,-6-8-25-15,4 4-43 0,-9-4-1 16,-1 3-31-16,-3 2 29 0,0 2 9 0,0 2 30 16,0 7-45-16,-3-3-1 0,-14 1-24 15,-2 3-3-15,-12 0-15 0,4 9 18 16,-5 8 18-16,3 5-9 0,5 3-9 15,-3 5-2-15,10 4 2 0,8 0 2 16,-3-1-2-16,12 2-18 0,0-5-59 16,17-8 16-16,4 1 18 0,16-7-37 0,4-8-194 15,5-8-64-15,5-5-283 0,-10-8-841 16,3-19-627-16</inkml:trace>
  <inkml:trace contextRef="#ctx0" brushRef="#br0" timeOffset="47740.16">28149 6356 1056 0,'0'0'830'0,"0"0"-454"15,0 0 54-15,0 0-48 0,0 0-75 16,0 0-202-16,0 0-7 0,0 0-28 16,0 0 12-16,0 0 25 0,0 0-32 15,182 34-28-15,-165-52-12 0,-5-7-35 16,2 4-68-16,-4 0-58 0,-8 3-3 15,-2 7 129-15,0 1 1 0,0 5-1 16,-12 5 0-16,-5 0 0 0,-4 15 25 16,1 6-24-16,-9 6 91 0,10 6-4 0,-1 7 28 15,8 1-9-15,5 4-47 0,7-4-4 16,0-1-56-16,14-4-6 0,6-9-38 16,6-6-88-16,11-12-202 0,-3-9-231 0,-5 0-723 15,2-32-566-15</inkml:trace>
  <inkml:trace contextRef="#ctx0" brushRef="#br0" timeOffset="47925.74">28580 5825 1018 0,'0'0'1821'16,"0"0"-1328"-16,0 0-169 0,0 0 133 15,-70 111-23-15,58-60-117 0,2 6-139 0,1 14-93 16,4 7-27-16,5 8-46 15,0 7-12-15,0 0-33 0,7-6-19 0,3-5-37 16,-3-15-100-16,3-14-144 0,-10-19-166 16,2-18-225-16,-2-16-521 0,0 0-160 15</inkml:trace>
  <inkml:trace contextRef="#ctx0" brushRef="#br0" timeOffset="48073.04">28343 6365 1137 0,'0'0'1514'0,"0"0"-927"0,0 0-173 16,0 0 24-16,0 0-56 0,0 0-308 15,0 0-46-15,0 0-28 0,0 0 151 16,0 0-3-16,0 0-57 0,216-30-45 16,-168 33-46-16,-4 4-23 0,-6 0-97 15,-4 1-156-15,-7 4-279 0,-12-2-747 16,-15 8-855-16</inkml:trace>
  <inkml:trace contextRef="#ctx0" brushRef="#br0" timeOffset="48723.32">27412 7217 1387 0,'0'0'1362'16,"0"0"-801"-16,0 0-73 0,0 0-21 0,0 0-77 15,0 0-144-15,0 0-117 0,0 0-80 16,0 0-25-16,0 0-24 0,-182 107-12 16,175-80-16-16,5-1 16 0,2-1-12 15,0-4-35-15,14-7 10 0,-2 1 43 0,15-5 6 16,-8-6 31-16,-2 2 21 0,3-6-3 15,-8 1-25-15,2 2-11 0,-6 1-13 16,6 5 1-16,-9 1-1 0,5 3 42 16,-8 10 10-16,-2-1-9 0,0 2-40 15,0-4-3-15,-2-8-25 0,-6-6-32 16,6-5-11-16,2-1-173 0,0-7-101 16,0-8-132-16,14-11-495 0,1 4-518 15</inkml:trace>
  <inkml:trace contextRef="#ctx0" brushRef="#br0" timeOffset="48933.52">27708 7376 1725 0,'0'0'1518'0,"0"0"-1089"16,0 0-52-16,0 0 13 0,0 0-121 0,0 0-199 15,0 0-67-15,0 0 13 0,0 0 2 16,-8 109-18-16,16-77 1 0,-1-2-4 15,5 2-3-15,0 2-12 0,-4-1 5 16,1 0-36-16,-4 4-56 0,2-1-235 16,-7-2-140-16,0 0-521 0,0-8-557 15</inkml:trace>
  <inkml:trace contextRef="#ctx0" brushRef="#br0" timeOffset="49366.01">27773 7265 323 0,'0'0'1421'0,"0"0"-989"0,0 0-21 0,0 0 4 15,0 0-45-15,0 0-157 0,0 0-64 16,87-104 18-16,-70 99 3 0,-2 5-20 15,7 0-10-15,-3 13 21 0,1 7 2 16,-8 2-34-16,0 13-46 0,-12-1-3 16,0 6-38-16,0-2-39 0,-7-2 36 0,-10-6-38 15,-3-4 0-15,1-4-1 0,-3-5-43 16,0-5 7-16,12-4-59 0,-2-7-160 16,3-1-83-16,6-1-201 0,3-14-646 0,0 3-582 15</inkml:trace>
  <inkml:trace contextRef="#ctx0" brushRef="#br0" timeOffset="49616.21">28190 7261 437 0,'0'0'2489'16,"0"0"-1794"-16,0 0-194 0,0 0-110 16,0 0-107-16,0 0-143 0,0 0-77 15,0 0-24-15,-128 120 12 0,120-94-40 16,6 1-12-16,-5-7-27 0,7-3 11 15,0-8-2-15,0-5-22 0,0-4 40 16,7 0 2-16,0-18 32 0,10-11 24 16,3-8 12-16,-1-9-15 0,0-2-28 0,-9 3-12 15,-3 6-15-15,3 9-21 0,-10 12-3 16,5 7 22-16,-5 9-17 0,0 0-38 16,0 2-108-16,2 2-130 0,-2 9-132 0,0 8 41 15,10 1-136-15,2 4-445 0,-7-11-459 16</inkml:trace>
  <inkml:trace contextRef="#ctx0" brushRef="#br0" timeOffset="49809.65">28416 6986 1398 0,'0'0'1684'0,"0"0"-1178"0,0 0-62 0,0 0-22 16,-34 128-99-16,24-83-157 0,7 1-117 15,-6 0-48-15,6-3 8 0,-1-6-9 16,4 0-49-16,0-7-110 0,0-3-165 16,0-6-235-16,0-7-694 0,-5-8-525 15</inkml:trace>
  <inkml:trace contextRef="#ctx0" brushRef="#br0" timeOffset="49932.91">28321 7253 825 0,'0'0'1438'0,"0"0"-857"0,0 0-116 0,0 0-135 16,0 0-147-16,0 0-67 0,0 0-37 15,0 0 22-15,0 0-64 0,199-72-2 16,-153 72-35-16,0 0-88 0,-7 8-189 16,-8 5-278-16,-2 2-848 0,-17 14-464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5T18:32:06.23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2530 12419 101 0,'0'0'607'0,"0"0"858"16,0 0-951-16,0 0-113 0,0 0-47 0,0 0-59 16,0 0-22-16,0 0-72 0,0 0-33 15,0 0-7-15,-114 10-31 0,102-14-32 16,-5-1-9-16,-5 4-9 0,3-4 2 15,-3-2-14-15,0 1-38 0,-7-2 10 16,7 3-28-16,-9-2 15 0,9-2-8 16,-5 1 8-16,0 2-27 0,-2-3 21 15,0-3-8-15,3-1 11 0,-6 0-3 16,1-5-19-16,-1 0-1 0,3-5 0 0,-3 1-1 16,-2-3 0-16,1 2-24 0,1-4 21 15,8 0-18-15,-10-3-1 0,5-1-5 16,2-5-4-16,0-5 4 0,6 1 3 15,-8 0 22-15,9 2-14 0,1 0-4 16,-3 1 20-16,-5 1 26 0,5 0-25 0,-9-1 32 16,9-3-32-16,-9 2-1 15,2-3-27-15,2 4 23 0,0-1-13 0,5 2 17 16,1-1 0-16,4 1 0 0,-8-2-21 16,8-4 3-16,-2-1 5 0,2-3-14 15,0 0 24-15,3-1 3 0,1-3 12 16,-4-1 2-16,3 0-14 0,2-1-9 15,-3 1 9-15,3 3 18 0,2 6-18 16,3-1-15-16,-3 6 15 0,6 6-18 16,4-2 12-16,-5 3 3 0,0 5-22 15,5-1 1-15,0 1 21 0,0-2-13 0,5-1 13 16,0 2-15-16,2 2 9 0,3-5 9 16,-8-4 3-16,0 0-1 0,8-1 25 15,-10-3-27-15,5 5-5 0,-5 4 5 16,0 10 37-16,2 7 15 0,-2 5-21 0,0 0 2 15,0 1-22-15,0-1-11 16,0 3-18-16,0-3 3 0,0 1-10 0,0-5 7 16,0 3 18-16,0-4 0 0,0-3 3 15,0 2-1-15,0-3 1 0,-2 3-1 16,2-2-2-16,-5-1-13 0,5 3-5 16,0-4-16-16,0-2-12 0,0-2 12 15,5-2 16-15,2-4 15 0,3 4 2 16,-3-5-17-16,3-6 18 0,7-6 0 15,0-7 0-15,0-3-16 0,5-8 1 16,-5 2 14-16,4-5 0 0,4-3-18 16,-4 3 7-16,13 2-16 0,3 2-27 0,9 8 0 15,-3 8 18-15,3 4 12 16,3 9 7-16,-10 4 15 0,0 5-19 0,-3 1-6 16,5 5 27-16,-5 1 1 0,-11-4 6 15,9 3 16-15,-5-4-1 0,-10 2 26 0,13-4-23 16,-11 0-8-16,4-1 2 0,-1-2 10 15,-2-4-7-15,2 4 5 0,3-4-26 16,-3 3-12-16,3-2 12 0,-1 0 0 16,3-3 0-16,0-2 0 0,0-2 2 15,5-1 22-15,0 2-24 0,-5-6 16 16,8 1-13-16,-6 1 21 0,3-1 1 16,-7-4-7-16,0 1-16 0,4-5 17 15,-4 2-4-15,-1 2 13 0,-4-3-26 16,0 11-2-16,-5-4 2 0,-2 8 10 15,-1 3 12-15,-7-4-7 0,3 2-15 16,5-2 16-16,-8-2-18 0,7 2-15 0,-6 1-11 16,6 1 25-16,-4 6 1 0,-3 3-2 15,3 6 2-15,-8 0 0 0,1 6 1 16,6 1 0-16,-4-3-1 0,-2 6-1 0,2-3-14 16,-1-1 3-16,1 3 12 0,-5-1 0 15,0 0 12-15,0 2 13 0,0-2-7 16,5 2 0-16,-5-4 1 0,0 3-4 15,3-4 0-15,-3 0-12 0,4 0 22 16,-4 5-24-16,5-5 0 0,-5 3-1 16,0 3 1-16,0 0-1 0,0 0-12 15,0 0-7-15,0 0-8 0,0 0 5 16,0 0-11-16,0 0-1 0,0 0 9 16,0 0-8-16,0 0-10 0,0 0-6 15,0 0 3-15,-5 0-13 0,-2 0-58 0,2 0-134 16,-9 0-181-16,6 0-157 0,-1 0-379 15,4 0-336-15,58 0 276 0</inkml:trace>
  <inkml:trace contextRef="#ctx0" brushRef="#br0" timeOffset="414.53">2266 7875 1804 0,'0'0'622'0,"0"0"-187"0,0 0 30 16,0 0-135-16,0 0-176 0,0 0-75 0,0 0-19 16,0 0-1-16,0 0-14 0,0 0-23 15,89-48 9-15,-55 32-3 0,3-5 50 16,1-1 34-16,8-1-28 0,-9-5-25 15,2 8-40-15,-3-6 15 0,-5 8-22 16,-6 4-11-16,-1 4 2 0,-10 1-3 16,-6 6-1-16,1 2-1 0,-4 1 1 0,-5 0-2 15,5 0-25-15,-2 3 0 0,-3 9 13 16,9 10 15-16,-1 5 74 0,4 10-12 16,-5 6-1-16,-2 2-58 0,-3 0 1 15,-2 3 32-15,0-4-8 0,0 2-16 16,0-8-9-16,0-7-1 0,-2-2 13 15,-3-5-15-15,0-4 0 0,3-2-34 0,2-3-61 16,0-2-35-16,0-1-99 0,0-3-113 16,7 5-406-16,3-7-703 0,2 10-278 0</inkml:trace>
  <inkml:trace contextRef="#ctx0" brushRef="#br0" timeOffset="2930.94">17721 14192 408 0,'0'0'811'0,"0"0"-615"15,0 0 230-15,0 0-11 0,0 0-21 16,0 0-117-16,0 0 40 0,0 0 29 16,0 0-99-16,0 0-62 0,-27-11-56 15,27 11-14-15,0 0-31 0,0 0-40 16,0 0 2-16,0 0-15 0,0 0-12 0,0 0-4 15,10 0-15-15,9 0 0 0,20 0 13 16,14-4 30-16,13-1-19 0,7-7-11 16,11 0-1-16,16 1 7 0,-3-5-17 15,17 2 0-15,-3-2 0 0,20 0 13 16,0-4 1-16,17 1 2 0,9-4 1 16,3-5-1-16,10-4 25 0,-5 1-25 0,5-5 1 15,-6-1 5-15,1-5 32 0,0-2-23 16,-5-7-32-16,10-2-1 0,-5-6 13 15,4-3 2-15,-6 2-12 0,4-5 18 16,-12 2-18-16,-2 3-1 0,-10 1-2 16,-5 4 16-16,0-7-16 0,-9 7 15 15,-1-5-14-15,-12-3 1 0,-4 2-1 0,-5-4 27 16,-15-2-10-16,-3-2-17 0,-6 1 30 16,-10-5-16-16,-1 2 0 0,-6-10-12 15,2-2-3-15,-1-3-1 0,-4-1-2 16,-4-1 3-16,-6 1 43 0,0 3-22 15,-9-1 3-15,-5 5 19 0,-5-3-25 16,-8 3-18-16,1 1 1 0,-10-1 11 16,-5 6 0-16,-7-1-12 0,0 5 2 15,-5-1-3-15,0 4 1 0,0 6-18 16,-10 4 18-16,-2 10 15 0,-3 8 12 16,1 3-27-16,-6 3-18 0,1 3 12 15,-3 0 6-15,-2 2 0 0,0-2 12 0,2 1 3 16,-5-1-14-16,3-2 0 0,-5 0-1 0,5-4 0 15,-5-1-2-15,-5 1 2 0,9-2 1 16,-6 2-1-16,-5-2 0 0,-1-3 3 16,-11 4-3-16,2 0 1 0,2 1-1 15,-4 6 0-15,9 6 6 0,-7 1-6 16,9 5-3-16,-6 6-12 0,-1 0 13 16,10 1-22-16,-5 7 8 0,-4-5-5 15,2 7-1-15,-3-1 20 0,0 0-12 16,-4 3 14-16,-6 0 0 0,-1 0-43 15,-8 0 41-15,2 0-19 0,-7 1 21 16,5 4-3-16,0-1 3 0,3-2-2 0,1 0 6 16,4-2 20-16,-1 0 12 0,15 0-14 15,7-6-20-15,2 4 22 0,13-4 31 16,2 5-44-16,7-2-10 0,10-1 19 16,-2 4 5-16,2-2-25 0,0 2 1 15,0 0-1-15,0 0-3 0,0 0 0 16,0 0 3-16,0 0 0 0,0 0 18 0,0 0-6 15,0 0 9-15,0 0-3 0,0 0-14 16,0 0-3-16,0 0-1 0,0 0-1 16,0 0-12-16,0 0-2 0,0 0 3 15,0 0 11-15,0 0-2 0,0 0-12 16,0 0 14-16,0 0 1 0,0 0 0 16,0 0 1-16,0 0 14 0,0 0-15 15,0 0 0-15,0 0-15 0,0 0 15 16,0 0 20-16,0 0-20 0,0 0 0 0,0 0 16 15,0 0-16-15,0 0 3 0,0 0 43 16,-5-3-34-16,0-4-12 0,-5 3-83 16,6-2 59-16,-9-1 24 0,9 4 0 15,1 0-1-15,-7-2-1 0,1-2 4 16,-1 3 17-16,-4-3-5 0,4 3-14 16,-12-4 0-16,5-2 15 0,5 0 22 0,-3 0-36 15,-2-5 2-15,0 3-3 0,0 0 1 16,-2-1 11-16,2-2-10 0,3 0-2 15,-3-2 1-15,2-1-1 0,1 6-1 16,1-3 1-16,1 3 6 0,-2 3-6 16,6 3 0-16,-6-2-15 0,-3-1 1 15,2 1 14-15,-6-2 3 0,4-2-2 16,-5-1 1-16,-5 0 1 0,-2-4 9 16,2 4-11-16,1-4 2 0,1 1 21 15,4 2-23-15,-8 0 17 0,12 2-18 0,0 3 4 16,2 0-4-16,1 1 15 15,11 4-15-15,-2-2-16 0,0 6 16 0,5-2 18 16,0 2-18-16,0 0-18 0,0 0 5 16,-4 0 11-16,4 0 1 0,0 0-1 0,0 0 2 15,0 0 22-15,0-3 2 0,-5 1 3 16,5 1-3-16,-5-3-24 0,-7-2-42 16,7 3 42-16,2-4-12 0,-6 3 12 15,4-2-2-15,-10 2 1 0,8-2 1 16,-7-2 1-16,-1-3-1 0,-2 2 0 15,0-2 11-15,0-3-9 0,-2 2 0 16,2 1 12-16,-3-3-13 0,-6 0-1 16,9 7 0-16,-5-2-2 0,3-2 1 15,2 5 1-15,0-3 22 0,-3 2-7 16,3 1 12-16,0-2-27 0,0-1-12 0,-2 3 12 16,4-1 1-16,-2 0 0 0,0-1-1 15,3 5 2-15,9-2-1 0,-5 1-1 16,10 4 0-16,0 0-16 0,-2 0 13 15,2 0-9-15,0 0-42 0,0 0-13 16,0 0-33-16,0 0-68 0,0 0-45 16,0 0-106-16,10 0-124 0,9 0-145 0,0 0-502 15,13 11-552-15</inkml:trace>
  <inkml:trace contextRef="#ctx0" brushRef="#br0" timeOffset="3430.79">20244 9907 137 0,'0'0'704'16,"0"0"-388"-16,0 0-62 0,0 0 94 0,0 0 175 15,0 0-81-15,0 0-44 0,0 0-142 16,0 0-15-16,0 0-64 0,0 0-114 16,-89-73 37-16,84 43-15 0,0 0 25 15,5-4-19-15,0 4 8 0,0-2-31 16,0-1-9-16,10-4 6 0,-10 3-25 16,7-2-15-16,0 2 58 0,-4-1-37 15,1 4-24-15,1 2-19 0,0 3 15 0,0 3 22 16,-5 1-39-16,0-1 21 0,0 1 8 15,0-1 4-15,0 5 6 0,0 3-22 16,0-3-17-16,0 1 24 0,0-2-24 16,2 4-1-16,3 3 0 0,-5 2 1 15,5 2-1-15,-5 4 12 0,5 1-12 16,2-2 0-16,8-4-34 0,16 0-18 16,23-5 52-16,11 0 62 0,13-1-32 0,9 7-9 15,-5 4-19-15,3 4-2 0,0 2-13 16,-7 11 13-16,2-1-2 0,-10 2-25 15,0 0-13-15,0-5 9 0,-4 5 28 16,2-5-43-16,0 1-37 0,-3 1-70 16,8 0-113-16,-8 6-160 0,3 3-216 0,-22-7-633 15,-5 17-442-15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5T18:40:37.660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15198 5538 798 0,'0'0'694'0,"0"0"-9"0,0 0-245 15,0 0-196-15,0 0-29 0,0 0 101 16,0 0-46-16,0 0-84 0,0 0-76 0,0 0-44 16,0 7-5-16,0-7-5 15,0 2-31-15,0 2-25 0,0 1-19 0,0 11 19 16,0 5 16-16,0 9 30 15,0 5-44-15,0-1 17 0,0 0-19 0,0-2 0 16,-3-3-12-16,-2-7 9 0,3-3-28 0,2-10-28 16,0-3-221-16,0-6-201 0,0-3-318 15,0-28-766-15</inkml:trace>
  <inkml:trace contextRef="#ctx0" brushRef="#br0" timeOffset="165.69">15212 5175 1774 0,'0'0'810'16,"0"0"-465"-16,0 0-92 0,0 0 91 15,0 0 0-15,0 0-165 0,0 0-179 16,0 0-31-16,0 0-63 0,0 0-29 0,0 0-51 16,0 2-169-16,19 6-199 15,-9-2-257-15,22 6-827 0</inkml:trace>
  <inkml:trace contextRef="#ctx0" brushRef="#br0" timeOffset="436.84">15610 5278 1725 0,'0'0'490'0,"0"0"-241"0,0 0-65 16,0 0 83-16,0 0 37 0,0 0-116 15,0 0-95-15,-122 122-33 0,115-96 19 16,0 3-6-16,7-4-1 0,0 3-25 15,0 0-3-15,7-3-6 0,5-2-19 16,-2-5 9-16,5-1 13 0,-8 1-3 0,2-1-9 16,-1-2 2-16,1 4 13 15,-9-4-1-15,0 4-5 0,0-1-7 0,0-4-9 16,-2 2 1-16,-8-6-23 0,-4-3-22 16,7-6 0-16,-10-1-162 0,4-1-68 15,9-12-106-15,4-3-194 0,0-6-113 16,0 4-141-16,19-12-547 0</inkml:trace>
  <inkml:trace contextRef="#ctx0" brushRef="#br0" timeOffset="853.65">16308 4909 1979 0,'0'0'379'16,"0"0"-46"-16,0 0 4 0,0 0 113 16,0 0-108-16,0 0-160 0,0 0-74 0,0 0 10 15,0 0-118-15,0 0-6 0,0 0-22 16,-109 66 0-16,109-29 9 0,0 1 19 15,0-1-3-15,0 2 0 0,9-2 3 16,-4-3-19-16,7-4 16 0,-2-2 3 16,2-2 18-16,-5-4 41 0,6 1 40 15,-6-1-52-15,2 4 9 0,-9 0-16 16,0 4 4-16,0 0-14 0,0 5 14 16,-9-1-30-16,-11 0-13 0,-4-2-2 0,5-2 0 15,-10-5-24-15,9-6-6 0,-6-4-6 16,6-5-53-16,3-7-21 0,10 2-17 15,-3-5-33-15,10 0-46 0,0-5-87 16,0-7-163-16,10 0-158 0,7-3-24 16,2 5-482-16</inkml:trace>
  <inkml:trace contextRef="#ctx0" brushRef="#br0" timeOffset="1238.74">16560 5380 1030 0,'0'0'505'15,"0"0"-196"-15,0 0-59 0,0 0 57 16,0 0 0-16,0 0-120 0,0 0-33 15,0 0-17-15,0 0-3 0,0 0-3 16,-32-40-33-16,32 40-9 0,0 0 3 0,0 0 11 16,0 0 4-16,0 1 7 0,0 12-48 15,3 1-16-15,11 7-3 0,1 4 27 16,-8 10-5-16,8 5-11 0,-3 7-11 16,-7 8 2-16,-1 8-5 0,1 7-41 15,-5 4 18-15,5 5-2 0,-5 1-19 0,0-5 15 16,0-3-15-16,0-5-18 0,0-8-69 15,0-11-77-15,-5-13-32 0,5-10-74 16,0-9-116-16,0-9-192 0,0-4-239 16,-5-10-846-16</inkml:trace>
  <inkml:trace contextRef="#ctx0" brushRef="#br0" timeOffset="1464.74">16652 5452 2028 0,'0'0'714'16,"0"0"-312"-16,0 0-163 0,0 0 50 0,0 0 3 16,0 0-128-16,0 0-58 0,0 0-53 15,0 0-31-15,0 0 105 0,0 0 89 16,80 40-102-16,-70-8-22 0,-1 0-24 0,-4 10-35 16,-5-3-11-16,0 2-12 0,-14-5-10 15,-6-5-19-15,3-4-14 0,-5-4-25 16,5-9-56-16,3-5-89 0,-1-4-57 15,8-5-100-15,-7 0-184 0,11-6-528 16,3-13-529-16</inkml:trace>
  <inkml:trace contextRef="#ctx0" brushRef="#br0" timeOffset="1706.12">16996 5618 199 0,'0'0'2123'0,"0"0"-1546"0,0 0-218 0,0 0-32 15,0 0 36-15,0 0-78 0,-46 115-92 0,46-76-45 16,0 0-74-16,0 5-21 0,15 2-50 16,-3-7 3-16,-3 0-6 0,1-4-13 15,7-7-5-15,-10-5-99 0,6-8-156 16,-1-5-172-16,2-10-263 0,-2 0-531 15,3-12-296-15</inkml:trace>
  <inkml:trace contextRef="#ctx0" brushRef="#br0" timeOffset="1895.33">17285 5629 1451 0,'0'0'1245'0,"0"0"-811"0,0 0-115 15,-46 113 76-15,26-63 4 0,-11 13-142 16,-6 6-87-16,1 12-57 0,-13 6 19 15,3 12-18-15,5 1-53 0,0 4 21 16,0-1-18-16,2-4-64 0,10-13-12 16,5-10-67-16,9-21-41 0,10-18-100 15,5-17-141-15,0-14-349 0,3-6-770 0,14-21-583 16</inkml:trace>
  <inkml:trace contextRef="#ctx0" brushRef="#br0" timeOffset="2336.21">17845 5386 1767 0,'0'0'626'0,"0"0"-152"16,0 0-112-16,0 0 57 0,0 0-32 16,0 0-133-16,0 0-133 0,0 0-93 15,0 0 37-15,0 0 3 0,140 7 31 16,-87-2-59-16,10 1-19 0,-7-3-19 16,0 0 16-16,-3-2-18 0,-4-1-3 15,-6 0-16-15,-11 0-24 0,-8 0-127 16,-7 0-106-16,-12 0-65 0,7 3-118 0,-12-3-351 15,0 2-641-15</inkml:trace>
  <inkml:trace contextRef="#ctx0" brushRef="#br0" timeOffset="2665.67">18177 5175 170 0,'0'0'1997'0,"0"0"-1460"15,0 0-110-15,0 0-73 0,0 0 85 16,0 0-110-16,0 0-189 0,0 0-128 16,0 0-12-16,0 0-1 0,-148 118 1 15,111-81 0-15,-1-4-2 0,1-3-4 16,6-1 6-16,-1-5 37 0,8-6 16 16,5-4-23-16,2-3 11 0,0-3-4 15,5-5 0-15,7 3-6 0,5-6-1 16,-3 1 26-16,3 0-10 0,0 6-13 0,0 5-30 15,5 4 61-15,12 4 19 0,2 1 39 16,1 0-28-16,7-1-11 0,-1 1-32 0,1-3-23 16,0-2 2-16,2-2-3 15,-3-2-24-15,-4-3-3 0,5 0-18 0,-3-7-37 16,10-2-69-16,-3-2-41 0,-1-9-157 16,6-8-272-16,-9 5-625 0,2-8-908 0</inkml:trace>
  <inkml:trace contextRef="#ctx0" brushRef="#br0" timeOffset="3371.69">19406 5020 866 0,'0'0'1184'0,"0"0"-779"0,0 0 56 16,0 0 6-16,0 0-99 0,0 0-142 15,0 0-59-15,0 0-67 0,0 0-23 16,0 0-33-16,0 0-44 0,-163 49-18 15,158-28 17-15,0 0 1 0,-2-1 0 0,7-2 11 16,0 0-9-16,0-4-2 0,10 2 21 16,4-4-20-16,1-2 33 0,-3-1-18 15,0 0 6-15,8-1-1 0,-3 0-8 16,-3 3 24-16,3 6 18 0,0 5 10 16,-12 6 64-16,-5 9 22 0,0 5-54 15,-5 3-29-15,-17 0-35 0,-4 0-23 0,-1-5-10 16,0-6-15-16,8-12-18 0,4-4 2 15,3-8-33-15,3-3-25 0,6-7-49 16,3-7-84-16,0-11-283 0,3-4-148 16,18-8-318-16,-1 6-135 0,16-15-169 0</inkml:trace>
  <inkml:trace contextRef="#ctx0" brushRef="#br0" timeOffset="3649.66">19706 5323 1144 0,'0'0'1417'0,"0"0"-906"0,0 0-204 0,0 0 64 16,0 0-13-16,0 0-93 0,0 0-119 16,-174 114-26-16,157-96-6 0,2 1-31 15,5 4-34-15,6-1-37 0,4 4 19 0,0-4-13 16,4-4 6-16,9-1-24 0,6-10-2 16,3-5-34-16,4-2 36 0,6-9 6 15,-1-14 40-15,6-9-3 16,-1-7-13-16,-4-2-5 0,-8 0-7 0,3 5-6 15,-18 6-9-15,1 8 0 0,-8 10 15 16,3 4-2-16,-5 1 14 0,0 7-30 16,0 0-81-16,0 0-127 0,0 9-100 15,0 4 2-15,0 8-114 0,0-1-163 16,0 4-211-16,0-6-631 0</inkml:trace>
  <inkml:trace contextRef="#ctx0" brushRef="#br0" timeOffset="4001.18">19939 5326 2097 0,'0'0'553'0,"0"0"-235"0,0 0 85 0,0 0 25 16,0 0-215-16,0 0-118 0,0 0-23 16,0 0 81-16,0 0-1 0,-39 106-78 15,39-79-6-15,0-6 2 0,7 5 4 16,1-7 3-16,4-6-13 0,-10 0-45 15,5-9-1-15,3-3-6 0,-3-1-10 0,8-2 47 16,2-16 46-16,5-8-13 0,4-4-42 16,-6 0-16-16,-3 2-5 0,-3 6-4 15,-11 8 9-15,2 6-23 0,-5 4 1 16,7 4 22-16,-7 0 13 0,0 0 5 16,0 3-23-16,0 9-19 0,0 6 0 15,0 7 1-15,-10 10-1 0,10-3-2 16,0 2 1-16,0-4-1 0,0-4-23 15,0-4 1-15,10-4-9 0,-3-6-25 0,5-5-49 16,-2-4-48-16,0-3-51 0,7-1-80 16,0-16-118-16,2-7-144 0,-2-6-235 15,-3 5-491-15,3-22 23 0</inkml:trace>
  <inkml:trace contextRef="#ctx0" brushRef="#br0" timeOffset="4204.58">20281 5434 805 0,'0'0'1117'0,"0"0"-505"0,0 0-36 15,0 0-42-15,0 0-27 0,0 0-125 16,0 0-120-16,0 0-2 0,0 0-31 16,0 0-38-16,0 0-42 0,87 0-59 15,-51-41-44-15,-4 2-25 0,-6 5-21 16,-4 7-12-16,-7 9-9 0,-8 6-22 16,-2 9-29-16,5 0-43 0,-10 3-92 15,7 5 27-15,3 4 9 0,4 2-34 16,-7 6-147-16,8-5-246 0,-8-2-440 0,8-2-825 15</inkml:trace>
  <inkml:trace contextRef="#ctx0" brushRef="#br0" timeOffset="4427.42">20797 5219 866 0,'0'0'2257'15,"0"0"-1659"-15,0 0-186 0,0 0 29 0,0 0-87 16,0 0-183-16,0 0-104 0,0 0-34 15,0 0 4-15,0 0-7 0,-121 131-28 16,109-95-2-16,2 4-2 0,0 1 1 16,10-2-14-16,0-7 3 0,0 3-15 15,5-6-4-15,10-8 7 0,-3-5-25 16,7-4-21-16,1-4-22 0,9-3-55 16,-8-5-62-16,11 0-58 0,2-10-71 15,-3-8-94-15,6-4-251 0,-15 1-442 16,12-6-349-16</inkml:trace>
  <inkml:trace contextRef="#ctx0" brushRef="#br0" timeOffset="4764.31">21270 5402 2413 0,'0'0'715'0,"0"0"-460"16,0 0-125-16,0 0 86 0,0 0 70 15,0 0-26-15,0 0-93 0,0 0-83 16,0 0-50-16,0 0-7 0,162 57 35 15,-138-57 55-15,-4 0-37 0,-1-9-56 16,-4-7 22-16,2-7-9 0,0-2-35 16,-8-2 10-16,1-2-11 0,-5 5 15 15,-5 0-1-15,0 6 13 0,-7 7 14 0,-10 3-23 16,-10 6 5-16,0 2 31 0,-4 0-52 16,-6 12 27-16,3 6 7 0,-2 9 0 15,2 4-19-15,3 8 12 0,11 2 1 16,-6 3 26-16,16-2-14 0,7-2-10 15,3-5-33-15,0-8-6 0,5-5-18 0,17-4 22 16,5 1-29-16,-5-8-20 0,9 4-34 16,5-5-52-16,3-5-135 0,10 2-138 15,2 1-256-15,-15-7 76 0,-2 6-1346 0</inkml:trace>
  <inkml:trace contextRef="#ctx0" brushRef="#br0" timeOffset="5955.7">15103 6634 1590 0,'0'0'730'0,"0"0"-226"0,0 0-123 15,0 0 65-15,0 0-66 0,0 0-101 16,0 0-71-16,0 0-23 0,0 0-75 16,0 0-53-16,0 0-57 0,-85 5-61 15,66 20 0-15,-8 4 15 0,8 7 12 16,11-5 3-16,6-1-12 0,2-4-7 15,0-1 10-15,7-6 37 0,15-2-37 0,2-5 31 16,-2-2 9-16,5-4 34 0,0 0 18 16,-8 0-24-16,5 2-3 0,-12 2-13 15,3 4 10-15,-6 10 8 0,-6 5 4 16,-3 8-3-16,0 2 0 0,-17 1-31 0,0 1-19 16,-5-8-2-16,5-7-35 0,3-7-18 15,4-10 3-15,3-9-37 0,4 0-156 16,3-18-199-16,0-10-206 0,25-9-76 15,-9 10-339-15,33-24-93 0</inkml:trace>
  <inkml:trace contextRef="#ctx0" brushRef="#br0" timeOffset="6305.26">15661 6759 1911 0,'0'0'670'0,"0"0"-252"15,0 0-12-15,0 0 6 0,0 0-88 16,0 0-128-16,0 0-69 0,0 0-37 0,0 0-26 15,0 0-24-15,0 0-15 0,0 74 21 16,0-74 9-16,0 0 28 0,0 0 25 16,-3 0 2-16,1 0-25 0,-8-3-24 15,0-2-49-15,-2 3-9 0,-5 2 0 16,-2 0-3-16,-1 0-26 0,1 11 1 0,-10 10 23 16,10 2 2-16,-1 10 2 0,6 0-1 15,4 0-1-15,3 2-2 0,7-7-16 16,0-2 18-16,0-4 20 0,4-4 11 15,9-6-1-15,-6-1 1 0,7-7 2 16,-1 3-8-16,6-5-22 0,-2-2 24 16,2 0 9-16,3-9-8 0,2-6-4 15,-2-4-4-15,2-4-20 0,1-2-51 16,-8-1-65-16,2 3-54 0,-12 4-87 16,8 3-78-16,-3 4-122 0,-2 1-289 0,-6 8-633 15,1-3-487-15</inkml:trace>
  <inkml:trace contextRef="#ctx0" brushRef="#br0" timeOffset="6673.95">16039 6843 1175 0,'0'0'1295'0,"0"0"-917"0,0 0-80 16,0 0-21-16,0 0-36 0,0 0-67 15,0 0-67-15,0 0-10 0,0 0 4 16,0 0-33-16,-51 111-15 0,48-98-9 16,3 0-10-16,0-1-19 0,0-4 1 0,0-5 6 15,0 4-4-15,0-5-5 0,0-2-11 16,0 1 26-16,0-1 34 0,0 0-1 16,8 0 19-16,6-6 28 0,3-4 0 15,5-4-17-15,7-2-39 0,-12 1-33 16,7 0-19-16,-4 3-21 0,-8 2 3 0,2 6-13 15,-6 1-27-15,1 3 3 0,-4 3 55 16,5 8 34-16,-5 2 52 0,7 4-22 16,-12 1-6-16,0 3-19 0,0 0-20 15,0-3-19-15,0 3-1 0,-10-3-21 16,8-2-5-16,-1-1-34 0,1-1-92 16,2-2-74-16,0-2-92 0,0-2-129 0,0-1-220 15,5-7-441-15,9 0-304 0</inkml:trace>
  <inkml:trace contextRef="#ctx0" brushRef="#br0" timeOffset="7061.84">16349 6967 1912 0,'0'0'644'16,"0"0"-212"-16,0 0-7 0,0 0-11 16,0 0-152-16,0 0-103 0,0 0-91 15,0 0-21-15,0 0 8 0,0 0-5 16,-129 118 15-16,122-89-28 0,7 1-9 15,0 0 3-15,0-5 6 0,7-3-37 0,3-6-15 16,0-6 15-16,4-4 14 0,1-6-11 16,-1-5 24-16,11-15 50 0,-1-16 46 15,3-12-59-15,-1-12-61 0,-4-12 10 16,5-11-1-16,-3-2-9 0,0 0 0 0,0 0 0 16,-7 2 9-16,3 8-11 0,-3 9 0 15,-10 10 1-15,3 14 10 0,-5 12-11 16,-3 12 12-16,-2 5 11 0,0 11 28 15,0 2 67-15,0 0 3 0,0 8-34 16,0 10-48-16,-14 7-38 0,4 10-2 16,-10 8 15-16,3 8-14 0,3 9 1 15,4 4-2-15,8 7-33 0,2 3 31 16,0 2-19-16,2 2-16 0,20-5-14 16,-3-5-31-16,1-5-28 0,11-12-40 0,-2-7-86 15,3-7-146-15,-1-10-330 0,1-9-595 16,-5-8-869-16</inkml:trace>
  <inkml:trace contextRef="#ctx0" brushRef="#br0" timeOffset="7376.25">17219 6600 1486 0,'0'0'634'16,"0"0"-256"-16,0 0-168 0,0 0 102 16,0 0 49-16,0 0-120 0,0 0-77 15,0 0 9-15,0 0 32 0,0 0-16 16,-68-87-37-16,68 87-38 0,0 11-77 16,-9 9-37-16,6 10 0 0,-2 14 13 0,0 5 11 15,1 13 4-15,-4 4-10 0,6 3-17 16,-1 5 3-16,-6 3-4 0,4-4-16 15,5-2-27-15,0-12-22 0,-2-8-145 16,-6-10-129-16,6-18-207 0,-3-9-251 0,-5-11-253 16,-2-11-490-16</inkml:trace>
  <inkml:trace contextRef="#ctx0" brushRef="#br0" timeOffset="7538.95">16967 6671 2549 0,'0'0'758'15,"0"0"-406"-15,0 0-34 0,0 0 57 16,0 0-75-16,0 0-168 0,0 0-55 16,0 0 43-16,0 0 11 0,0 0-58 15,0 0-62-15,184-34-11 0,-152 31-15 0,-6 1-18 16,1 2-44-16,0 0-174 0,-1 0-137 16,1 5-175-16,-12 3-526 0,2 9-596 15</inkml:trace>
  <inkml:trace contextRef="#ctx0" brushRef="#br0" timeOffset="7859.17">17411 6935 2141 0,'0'0'993'16,"0"0"-706"-16,0 0 80 0,0 0-30 15,0 0-88-15,0 0-85 0,0 0-105 16,0 0-1-16,0 0 10 0,-85 131-25 15,85-98-25-15,-5 0 13 0,5 1-15 16,0-1 8-16,0-4 4 0,5-4-10 0,2-7-3 16,3-4-15-16,4-8 0 0,1-6 12 15,2 0 9-15,-3-11 37 0,11-10 46 16,-6-9-34-16,3-8-36 0,-5-2-19 16,0-5-14-16,-3 8 0 0,-6 0 22 15,1 12-23-15,-9 10-12 0,8 5 9 0,-8 1 3 16,0 9 24-16,0 0-24 15,0 0-9-15,0 0-100 0,0 1-102 0,0 16-62 16,0-1 19-16,0 7-101 0,0 2-153 16,9 1-224-16,-4-7-587 0</inkml:trace>
  <inkml:trace contextRef="#ctx0" brushRef="#br0" timeOffset="8078.75">17963 6571 192 0,'0'0'1631'0,"0"0"-1303"0,0 0-186 16,0 0 59-16,0 0-56 0,0 0-145 0,0 0-29 15,0 0-26-15,0 0 23 0,0 0-7 16,0 0-155-16,-53 96-218 0,53-82-339 15,0-3-235-15</inkml:trace>
  <inkml:trace contextRef="#ctx0" brushRef="#br0" timeOffset="8355.75">17925 6634 767 0,'0'0'1397'0,"0"0"-896"16,0 0-147-16,0 0 99 0,0 0 5 16,0 0-101-16,0 0-109 0,0 0-100 0,0 0-37 15,0 0-25-15,0 0-22 16,-10 58-6-16,10-20-15 0,0 9-13 0,0 6-17 16,0 6-12-16,0 4 17 0,0 3-17 15,0 1-1-15,0-1 0 0,0-10-12 16,0-8-10-16,-3-9-17 0,1-13-53 15,2-13-55-15,-7-8-56 0,4-5-73 16,3-18-156-16,0-17-307 0,0 5-466 0,0-34-223 16</inkml:trace>
  <inkml:trace contextRef="#ctx0" brushRef="#br0" timeOffset="8640.42">17932 6630 1041 0,'0'0'1138'15,"0"0"-556"-15,0 0-41 0,0 0-46 16,0 0-81-16,0 0-140 0,0 0-95 15,0 0-56-15,0 0-34 0,0 0-16 16,0 0-12-16,19 122-15 0,-7-76-18 16,0 7-26-16,5 1-1 0,-2 4 2 0,2 0-3 15,2-1-22-15,1-4 21 0,-6-5-23 16,1-9 5-16,2-10-20 0,-3-12-35 16,-9-14-5-16,5-3 76 0,-8-20 3 15,13-11 85-15,-3-16-45 0,2-10-15 0,-1-4-13 16,4-7-9-16,-5 4-2 0,-5 4-1 15,3 5-11-15,-6 10-8 0,6 9-2 16,-10 14-25-16,7 9 6 0,-7 7-15 16,5 5-37-16,-5 1-99 0,3 0-98 15,4 7-56-15,-2 6 159 0,0 6-201 16,9-1-354-16,-4-2-638 0</inkml:trace>
  <inkml:trace contextRef="#ctx0" brushRef="#br0" timeOffset="8940.74">18468 6992 124 0,'0'0'1710'0,"0"0"-1146"0,0 0-244 0,0 0-15 15,0 0 2-15,0 0-202 0,0 0-76 16,0 0-10-16,0 0 25 0,0 0 10 0,53-110 12 16,-51 91-2-16,-2-1-20 0,0 2-10 15,0 4 7-15,0 1 22 0,0 8 44 16,-9-2 184-16,-4 7-43 0,-4 2-135 15,-7 14-113-15,0 6 0 0,-5 8 3 16,7 6 53-16,3 5-1 0,2-1 19 16,5 2 12-16,4-2-19 0,8-1-24 15,0-7-43-15,0-4 0 0,0-1-22 16,8-9-14-16,9-1 11 0,-3-5-9 16,3-6-15-16,0-3-43 0,2-3-65 15,8 0-37-15,-5-12-130 0,9-6-69 16,-4-8-311-16,2 6-616 0,12-20 551 0</inkml:trace>
  <inkml:trace contextRef="#ctx0" brushRef="#br0" timeOffset="9274.32">18635 6645 668 0,'0'0'1155'0,"0"0"-574"0,0 0-217 15,0 0 5-15,0 0-31 0,0 0-28 16,5-104-96-16,-1 89-35 0,-4 5 2 0,5 7-27 16,-5 1-24-16,3 2-4 0,4 0-31 15,-2 12-70-15,-3 8 57 0,10 14-17 16,-7 8 2-16,5 13-37 0,-10 4-17 15,0 6 5-15,0 8-18 0,0-3-12 16,0 1-4-16,0-5-23 0,-10-6-13 16,10-14-28-16,-5-12-45 0,3-11-38 0,-5-11-28 15,4-12-20-15,1 0-96 0,-3-18-237 16,-5-10-467-16,5-9 187 0,1 7-214 16</inkml:trace>
  <inkml:trace contextRef="#ctx0" brushRef="#br0" timeOffset="9408.59">18596 6878 1108 0,'0'0'577'0,"0"0"-22"15,0 0-23-15,0 0 4 0,0 0-130 16,0 0-117-16,0 0-44 0,0 0-16 0,0 0-87 16,0 0-46-16,0 0-59 0,107 77-13 15,-78-70-24-15,-5-4-20 0,3 2-42 16,-1-3-157-16,1-1-154 0,-5-1-188 16,-5 0-629-16,-3 0-632 0</inkml:trace>
  <inkml:trace contextRef="#ctx0" brushRef="#br0" timeOffset="9736.12">19364 6807 1375 0,'0'0'722'0,"0"0"-372"16,0 0-92-16,0 0 134 0,0 0 0 15,0 0-92-15,0 0-111 0,0 0-38 16,0 0-10-16,0 0-36 0,-21 0-104 16,40 1 61-16,8 5 43 0,-1 1 19 15,6-3-14-15,-1 1-36 0,6-1-34 16,-3 1-22-16,-3-3-2 0,5 0-16 0,-4-2 0 15,-10 0 0-15,9 0-3 0,-14 1-40 16,3-1-68-16,-3 0-138 0,-10 0-133 16,3 0-141-16,-10-1-462 0,0-1-401 15</inkml:trace>
  <inkml:trace contextRef="#ctx0" brushRef="#br0" timeOffset="10025.59">19573 6618 1585 0,'0'0'737'0,"0"0"-144"0,0 0-101 16,0 0-64-16,0 0-77 0,0 0-186 16,0 0-109-16,0 0-40 0,0 0 12 15,-146 105 3-15,115-68 2 0,7-1-2 16,-8 1 25-16,3-4 6 0,5-3-4 0,9-4-9 16,1-7-15-16,6-4-16 0,8 1-2 15,0-5-14-15,0-1 1 0,0-1 28 16,17 1-1-16,3-1-8 0,-3-2 20 15,5-2-5-15,-1 2-25 0,4-1-10 16,-8-1 0-16,0-4-2 0,2 5 0 16,-2-4-12-16,0-2-18 0,2 0-127 0,3 0-76 15,0-8-121-15,0-1-129 0,-3 2-492 16,-2-7-667-16</inkml:trace>
  <inkml:trace contextRef="#ctx0" brushRef="#br0" timeOffset="10309.09">20070 6935 2606 0,'0'0'700'0,"0"0"-415"16,0 0 28-16,0 0 100 0,0 0-131 15,0 0-150-15,5 104-55 0,-5-83 9 16,2 0-43-16,-2-2-22 0,7-2-21 16,-7-5-43-16,0-5-61 0,0-1-65 15,0-6-81-15,0 0-182 0,0 0-350 16,3-25-847-16</inkml:trace>
  <inkml:trace contextRef="#ctx0" brushRef="#br0" timeOffset="10808.67">20155 6645 1532 0,'0'0'1229'0,"0"0"-841"16,0 0-136-16,0 0 109 0,0 0 57 15,0 0-141-15,0 0-154 0,0 0-108 16,0 0-14-16,0 0 10 0,0 0-10 16,-117 48-1-16,110-28-2 0,0 3 2 0,4-3 10 15,-2 1 6-15,5-2-13 0,0 1 0 16,0-2 25-16,0 1 33 0,8-3 22 15,-1-3 18-15,-2 4 19 0,-3 1-32 16,3 2-18-16,-5 6-33 0,0 3-13 16,0 1 19-16,-5 3-1 0,-9 0-26 15,-3 0-1-15,0-3-14 0,-3 0-1 16,3-2-2-16,0-9-16 0,8-8-22 0,-3-3-9 16,9-4-21-16,3-4-33 0,0-4-112 15,3-9-139-15,21-12-87 0,5-5-70 16,-2 2-301-16,14-12-785 0</inkml:trace>
  <inkml:trace contextRef="#ctx0" brushRef="#br0" timeOffset="11009.55">20373 6899 248 0,'0'0'2581'0,"0"0"-1938"0,0 0-254 16,0 0 84-16,-20 103-90 0,20-65-129 15,-2 3-125-15,2-1-59 0,-5 1 24 16,5-4-51-16,0-6-43 0,0-6-24 0,0-7-49 16,0-8-68-16,0-10-110 0,0-3-196 15,0-13-259-15,0-5-621 0,0-24-834 0</inkml:trace>
  <inkml:trace contextRef="#ctx0" brushRef="#br0" timeOffset="11152.19">20458 6667 2727 0,'0'0'708'0,"0"0"-357"0,0 0 27 16,0 0-136-16,0 0-242 0,0 0-6 15,0 0-156-15,0 0 78 0,0 0-108 16,0 0-205-16,0 0-283 0,80 33-361 16,-66-28-91-16</inkml:trace>
  <inkml:trace contextRef="#ctx0" brushRef="#br0" timeOffset="11367.87">20654 7088 1433 0,'0'0'1316'0,"0"0"-921"0,0 0-121 16,0 0 74-16,0 0 39 0,0 0-101 15,0 0-138-15,0 0-67 0,0 0-4 16,0 0-13-16,0 0-36 0,114-88-27 16,-85 60-1-16,-12 5-2 0,0 9-1 15,-7 8 3-15,-1 6 18 0,-9 8 53 16,8 17 54-16,-8 6 46 0,4 9-80 15,1 5-51-15,-5 1-25 0,0-7-15 16,0-2-40-16,0-7-39 0,8-7-107 0,6-11-148 16,1-8-152-16,2-4-298 0,-3-2-601 15,3-28-587-15</inkml:trace>
  <inkml:trace contextRef="#ctx0" brushRef="#br0" timeOffset="11573.59">21430 6475 2538 0,'0'0'1220'0,"0"0"-1063"16,0 0 51-16,0 0 156 0,0 0-62 15,0 0-152-15,0 0-107 0,-63 114 6 16,63-76 39-16,0 9-12 0,0 5-27 16,0 8-40-16,0 2-9 0,0 5-2 15,0 0-1-15,0-7-67 0,0-3-52 0,0-6-80 16,4-10-124-16,-4-7-273 15,0-12-440-15,0-16-507 0</inkml:trace>
  <inkml:trace contextRef="#ctx0" brushRef="#br0" timeOffset="11760.91">21495 6768 1342 0,'0'0'1524'0,"0"0"-1019"0,0 0-225 0,0 0 164 15,0 0 62-15,0 0-168 0,0 0-197 16,0 0-65-16,0 0 12 0,0 0-6 15,-7 133-24-15,-5-90-25 0,0 10-11 16,4 2-4-16,1 4-18 0,7-7-1 16,0-4-26-16,0-8 14 0,0-13-56 15,15-9-75-15,-1-7-97 0,13-8-174 16,-18-3-347-16,4-9-837 0</inkml:trace>
  <inkml:trace contextRef="#ctx0" brushRef="#br1" timeOffset="14904.74">4256 7222 299 0,'0'0'447'0,"0"0"-324"0,0 0 57 0,0 0 412 16,0 0-186-16,0 0-153 0,0 0-11 15,0 0 3-15,0 0-7 0,0 0-71 16,-8-41-5-16,1 41-31 0,0 0-24 0,0-2 7 16,-6-3 0-16,1 3-32 15,-5 0 2-15,3-5 15 0,-8 5-9 0,5-5-6 16,-5 3-12-16,0-4-20 0,-2 2 10 16,0 2-18-16,-5-4-10 0,2 5 6 15,-4-1 3-15,2 1 13 0,2 3-56 16,-5 0 30-16,1 0 23 0,-1 0-26 15,6 0-25-15,-6 10-2 0,1-1-3 16,-1 2-15-16,1 7 15 0,6 1-10 16,-6 2 1-16,4 11-3 0,-2-1 13 15,-5 5-20-15,12 5-6 0,-4-2 10 16,4 5 6-16,3-3-4 0,9 3-12 0,7 3-12 16,3-2 25-16,0 3-25 15,17 0 12-15,5 3 28 0,10-2 80 0,7-5-24 16,7-1-32-16,7-6-11 0,12-8 18 15,3-1 12-15,0-10-22 0,2-6 22 0,1-5 16 16,-1-7-10-16,0-7 12 0,-2-12 55 16,-2-8-37-16,-1-9-8 0,-7-8-14 15,-4-9-17-15,-13-7-1 0,-7-2-14 16,-3 0 2-16,-11-1 0 0,-8 1-8 16,-7 10-4-16,-5 1 3 0,0 5-6 15,-15 5-11-15,-9 4 2 0,-13 2 21 16,-9 5-24-16,-7 1-43 0,0 8 7 15,-13-2-22-15,11 9 18 0,-1 4-11 16,5 2 5-16,10 8-24 0,9 0-15 16,3 0-25-16,-2 12-19 0,9 3 12 0,0 4-49 15,-2 9-26-15,14-5-88 0,-2 4-76 16,2 3 7-16,8 2-195 0,2-2-241 16,0-9-541-16,0 13 595 0</inkml:trace>
  <inkml:trace contextRef="#ctx0" brushRef="#br1" timeOffset="18146.16">5620 7935 365 0,'0'0'255'0,"0"0"-119"16,0 0-109-16,0 0 155 0,0 0 323 16,0 0-245-16,0 0-159 0,0 0 6 15,0 0 81-15,0 0 29 0,0 0-33 16,15-12-54-16,-15 12-15 0,0 0 11 16,0 0 15-16,0 0 0 0,0 0-23 15,0 0-29-15,0 0 0 0,0 0-13 16,0 0 23-16,0 0 20 0,0 0 7 15,0 0-3-15,0 0 9 0,0 0-7 0,0 0 5 16,0 0 3-16,-7 0-19 0,-1 0-49 16,-6 0-34-16,2 0-4 0,-10 0 1 15,5 0-26-15,-2 4 1 0,-3 2 0 16,5 1-1-16,-7 0-2 0,2 4-24 16,5 2-4-16,-3 2 10 0,3 6-13 15,0-1-6-15,0 6 22 0,-2 3 2 0,2 4 1 16,0 1-7-16,-2 3 7 15,2 0 0-15,7 2 9 0,-2-5-13 0,2-1 1 16,-2 1 2-16,10-4 13 0,-3 0-2 16,5-1-19-16,0 1 21 0,0-2 24 15,7 6 4-15,8-4-12 0,-1 5 2 16,3-3 7-16,5 2-22 0,2-2 15 16,5 1 1-16,0-3 2 0,5 0 4 0,8-2-4 15,-9-2 1-15,9-7-10 0,-1 0 19 16,-2-3-10-16,4-5-2 0,-1-8-7 15,4 2 4-15,2-5 2 0,-7 0 0 16,0-8 10-16,3-6-4 0,-5-4 10 16,0-5-16-16,-1-1 10 0,-8-6 5 15,-4-4 1-15,1-9-16 0,-5-1 1 16,0-9-1-16,-8 1-15 0,-7-6 15 0,3 2-3 16,-5 0-13-16,-5 1 11 0,0 6 2 15,-10 1 3-15,-2 0-6 0,-12 1 9 16,-10 2-21-16,-5 5-3 0,-5-3 2 15,-2 5 0-15,-7 7-17 0,5 1-15 0,2 5-13 16,2 8-15-16,0 8-34 0,13 7-33 16,-8 2-26-16,5 2 16 0,-2 12-72 15,9 2 8-15,0 6-65 0,6-2-106 16,6 2-175-16,8 2-152 0,-1-8-635 16</inkml:trace>
  <inkml:trace contextRef="#ctx0" brushRef="#br1" timeOffset="19208.03">5211 8299 160 0,'0'0'463'0,"0"0"-121"16,0 0-55-16,0 0 67 0,0 0-84 0,0 0-49 16,0 0-53-16,0 0-15 0,0 0 5 15,0 0-13-15,-5-18-29 0,5 17-1 16,0 1-12-16,0 0 3 0,0 0 6 15,0 0 2-15,0 0-12 0,0 0-10 16,0 0 9-16,0 0 16 0,-3 0 15 16,3-5 4-16,-2 1-43 0,-3-1-30 15,-2 1 15-15,2-5-1 0,-5 1 13 16,8-1-10-16,-10 5 7 0,5-7-32 16,-3 4-9-16,-2-4-6 0,-3 1-27 0,-2-4 1 15,0 5-13-15,-2-3-2 0,-5 2 3 16,4-2 7-16,-2 2-8 0,3-1 0 15,-8 0 5-15,6 1 7 0,-1 1-26 16,5 0 26-16,-5 4-10 0,0 0 12 0,5 3 22 16,5 0-19-16,-12-1-6 0,4 1-10 15,-1 2-2-15,1 0-13 0,-6 0 13 16,1 0-2-16,-4 0-7 0,3 2 6 16,-4 3-22-16,1-2 16 0,5 4 9 15,-5-3 0-15,7 3 0 0,-7-3 0 16,5 1 1-16,2-1-1 0,5-1-1 15,-7 0-2-15,9 3-12 0,6-1-4 16,-3-1-17-16,4 5-7 0,-6-3 9 16,4 6-6-16,3 0 18 0,-3-3 19 15,3 0-15-15,4-1 18 0,1-6 1 0,2-2 17 16,0 2 10-16,0-2 6 0,0 0-10 16,0 0-21-16,0 0-3 0,0 0-13 15,0 0-36-15,0 0-47 0,5 2-77 16,12 4-179-16,0-2 116 0,12 4-84 15,-7 0-210-15,9-1-276 0,-9 3-770 0,-165-55 991 16</inkml:trace>
  <inkml:trace contextRef="#ctx0" brushRef="#br1" timeOffset="19538.5">4459 8009 1248 0,'0'0'404'16,"0"0"-118"-16,0 0 3 0,0 0 115 16,0 0-89-16,0 0-94 0,0 0-77 15,0 0 2-15,0 0 3 0,0 0-48 16,0 0-101-16,-36-8-53 0,21 33-11 16,8 5 62-16,-7 3 1 0,-3 2 1 15,7-1-2-15,0-6-14 0,1 0 16 0,6-7 21 16,3-5 24-16,0-4 31 0,0-1 18 15,0-4-37-15,10-1-45 0,2 0 17 16,5 0 40-16,10 2 9 0,-1 0 4 16,3-1-29-16,0-3-18 0,-7-1-33 15,0 1-1-15,2-2 0 0,-2-2-1 16,-7 0-22-16,-6 0-264 0,3 0-89 0,-12 0-168 16,0 0-201-16,0 0-599 0</inkml:trace>
  <inkml:trace contextRef="#ctx0" brushRef="#br1" timeOffset="20232.86">4040 8034 280 0,'0'0'522'0,"0"0"-56"0,0 0-95 0,0 0-69 16,0 0-10-16,0 0 2 0,0 0-16 15,0 0-12-15,0 0-33 0,0 0-42 16,0 0-23-16,-36-67-26 0,26 61-19 16,5 4-17-16,-5-3 11 0,3 4-11 15,2-1 3-15,-9 2 12 0,-3 0-57 0,0 0-13 16,-5 0-51-16,-7 0 0 0,-5 10-3 16,-2 0-5-16,4 8 7 0,-2 0-17 15,-2 1 16-15,7 3-13 0,4 4-22 16,4 4 6-16,4 6 0 0,2 2 9 15,-2 5-9-15,12 5 9 0,5 2-3 16,0 5 10-16,0 1-1 0,12 2 16 0,13 1 32 16,-4-2-7-16,13 1-7 0,-2-7-17 15,-3-9-2-15,2-6 1 0,6-6-3 16,-1-9-22-16,5-2 25 0,-2-8 29 16,10-1-4-16,2-8-7 0,2-2 26 15,0-2-1-15,1-9-6 0,-1-12 18 16,0-3 10-16,1-8 0 0,-8-5-4 15,-5-8 1-15,2-4 26 0,-18-1 13 16,4-7-37-16,-12 3-27 0,-10-5-13 16,-7 5-12-16,0 4-8 0,0 3 20 0,-17 8 0 15,-5 2 1-15,-14 5-22 0,-10 6-1 16,-5 4-2-16,-7 0-66 0,-17 5 32 16,-3 6-27-16,0 3-24 15,1 3-4-15,9 6-3 0,10 1 0 0,9 1-28 0,18 9-19 16,7 6-44-16,4 2-63 0,11 5-59 15,1 5-85-15,8-1-109 0,0 3-46 16,0 5-59-16,0-14-444 0,0 13 362 0</inkml:trace>
  <inkml:trace contextRef="#ctx0" brushRef="#br1" timeOffset="24300.73">4217 8798 300 0,'0'0'779'0,"0"0"-82"0,0 0-279 16,0 0-159-16,0 0-43 0,0 0-58 15,0 0-23-15,0 0-35 0,0 0-20 16,0 0-20-16,0 12-31 0,0-6 54 16,0 5-38-16,0 1-17 0,0 7 42 0,0 3 6 15,2 3 0-15,8 1 10 0,0-1-39 16,-1-2-31-16,11 2 12 0,-3-4 35 16,5 4-38-16,4-4-25 0,1-2 0 15,2-1 19-15,5 0 22 0,5-6-22 16,7 2-16-16,-7-3 13 0,11-2-14 15,1 0 10-15,0-1-9 0,3-3 16 0,11 3 0 16,-7-1-17-16,5-4 1 16,8 4 23-16,-4-4 37 0,9 2 99 0,-9-2-57 15,9 4-64-15,-6-5-4 0,7 0 9 16,-6-2-18-16,-3 0-6 0,-3 0 1 16,-2 0-23-16,5-4 0 0,-3-3 4 15,-6 4-4-15,6-2 1 0,-7 2-1 0,-4-3 2 16,-1 5-2-16,-5 0-1 0,-2-1 0 15,-4-1 1-15,-4 1 21 0,-4-1-5 16,-2-4 5-16,4 2 1 0,1-3 2 16,4-1 29-16,-7 1 42 0,7-4 18 15,5 0-102-15,-2-2-10 0,2 0 72 16,7-2-73-16,3-2 12 0,9 1-12 16,1-1 17-16,-6 2-16 0,11 1-1 15,-1-4 1-15,3 3 14 0,-8-3-13 16,3 1-1-16,-3 5 22 0,-7-4-2 15,8 1-21-15,-1 2 13 0,3-2 2 0,0 0-15 16,-7 0 33-16,9 0-32 16,3 0 18-16,-8 2-18 0,8-2-1 0,-8 4 0 15,8-2-13-15,-10 5 10 0,7 5-9 16,-2-4-9-16,-7 8 19 0,2 0-16 16,5 0 7-16,-15 0 11 0,13 5 2 0,-11 0-1 15,1 5 15-15,-3-4-16 0,-7 0 0 16,8 1 1-16,-15 1 1 0,7 1-1 15,-10-2 10-15,3 1-11 0,-8 2 0 16,1-2 12-16,-8 2-12 0,5 0 0 16,-7 1-3-16,5 0 3 0,-6 4 1 15,1-2-1-15,0 4-2 0,2-2 2 16,-4 0 12-16,-3-2-12 0,0 1 3 16,-10-7 9-16,3-1-10 0,-6 0 13 0,-1-4-14 15,4 0 0-15,-7-2 17 0,0 0 13 16,0 0 11-16,0 0 7 0,0 0 84 15,0 0-14-15,0 0-29 0,0 0-32 16,-7-2-13-16,4 0-26 0,-1 1-19 16,-6-4-12-16,10 4 9 0,-3 1-24 0,3-3 12 15,-4 3-18-15,4-2-4 0,-8 0-44 16,6 2-35-16,-5 0-51 0,2 0 0 16,-5 0-35-16,5 0-77 0,-5 0-219 15,6 0-196-15,1 0-466 0,-6 0-517 0,76 7 1018 16</inkml:trace>
  <inkml:trace contextRef="#ctx0" brushRef="#br1" timeOffset="24725.73">9237 8561 1451 0,'0'0'1328'0,"0"0"-876"0,0 0-140 0,0 0-28 16,0 0 3-16,0 0-163 0,0 0-86 16,0 0-10-16,0 0 74 0,0 0-21 15,0 0-20-15,126 94-30 0,-99-74-18 16,2-3 8-16,-7-2 10 0,-1 1-19 15,-4-1-9-15,0-1 19 0,-2 2 0 16,-8-1-7-16,-2 4 3 0,0 1 28 0,-5 4 7 16,0 2-4-16,-17 3 6 0,0-3-15 15,-2-2-10-15,-8 0-5 0,0-6-10 16,1-4 6-16,-1-4-5 0,3-2 8 16,-1-2-24-16,11-2 0 0,-3-3-24 15,12-1-4-15,-2 0-2 0,4 0-13 0,3 0-58 16,0 0-71-16,0 0-50 15,0 0-76-15,0 0-120 0,15 0-115 0,2 0-116 16,-3-1-410-16,11 0-406 0</inkml:trace>
  <inkml:trace contextRef="#ctx0" brushRef="#br1" timeOffset="25197.37">9649 8621 1567 0,'0'0'556'0,"0"0"-155"16,0 0 8-16,0 0 10 0,0 0-89 15,0 0-94-15,0 0-28 0,0 0-9 16,0 0-22-16,0 0-38 0,-213-51-44 15,167 51-24-15,-3 14-13 0,-4 2-18 16,0 9-15-16,2 7 11 0,2 6-2 16,6 7 3-16,-4 3-4 0,14 6-20 15,1 3 11-15,5 1-6 0,10 2 4 16,17 3-21-16,0-3 1 0,17 2 19 16,15-4-3-16,7 3-17 0,12-7 0 0,2-3-1 15,7-9 12-15,1-7-11 0,0-14-1 16,-3-7 13-16,0-14-1 0,5-4 15 15,-7-22 34-15,2-16-3 0,-2-15-22 16,-5-10 1-16,-10-8-13 0,-5-6-9 16,-19 3 0-16,0 4 7 0,-17 1-22 15,0 6-2-15,0 7-17 0,-27 5 1 0,1 1-33 16,-15 7-47-16,-3 8-5 0,-12 6-56 16,-9 11-18-16,-1 3-78 0,-2 10-79 15,10 9-105-15,7 9-109 0,0 14-167 16,10 7-95-16,12-1-418 0</inkml:trace>
  <inkml:trace contextRef="#ctx0" brushRef="#br2" timeOffset="98042.93">18310 11262 375 0,'0'0'730'0,"0"0"-59"0,0 0-207 15,0 0-128-15,0 0 31 0,0 0 1 0,0 0-108 16,0 0-67-16,0 0-76 0,0 0-117 16,-10 30-13-16,10-3-19 0,0 3 32 15,0 7 43-15,0 5-43 0,5-9-4 16,0 2-8-16,-5-11 12 0,5-5-38 16,-5-8-9-16,0-10-117 0,0-2-224 15,-5-20-129-15,-5 0-1073 0</inkml:trace>
  <inkml:trace contextRef="#ctx0" brushRef="#br2" timeOffset="98205.79">18181 10850 1774 0,'0'0'1174'0,"0"0"-790"0,0 0-3 0,0 0 90 16,0 0-160-16,0 0-132 0,0 0-136 15,0 0-43-15,0 0-65 0,0 0-6 16,0 0-18-16,-36 18-128 0,36-18-270 15,0 0-472-15,10 0-512 0</inkml:trace>
  <inkml:trace contextRef="#ctx0" brushRef="#br2" timeOffset="98544.62">19008 10306 711 0,'0'0'1010'0,"0"0"-584"15,0 0-90-15,0 0-4 0,0 0 2 0,0 0-82 16,0 0-93-16,0 0-58 0,-177 4-35 16,146 17-9-16,-1 5-13 0,10 2 19 15,-4 5 12-15,9 9 30 0,2 0 42 16,3 6-20-16,5 6-68 0,7 4-9 15,0 7-32-15,7 1 4 0,5 7-1 16,5 1-21-16,0-3-24 0,7 3 21 16,-4 1 1-16,-3-1-26 0,2-3-9 15,-7-7-7-15,-7-8-77 0,2-8-139 16,-2-7-45-16,-5-13-54 0,0-8-221 0,0-8-199 16,-12-5-497-16,-7-7 614 0</inkml:trace>
  <inkml:trace contextRef="#ctx0" brushRef="#br2" timeOffset="98700.16">18506 11273 752 0,'0'0'1420'0,"0"0"-890"0,0 0-97 16,0 0 32-16,0 0-27 0,0 0-219 15,0 0-219-15,0 0 68 0,0 0-64 16,0 0 126-16,0 0-44 0,216-37-24 16,-155 35-50-16,-8-5 2 0,-5 5-14 15,3-1-25-15,-12-3-3 0,10 3-80 16,-13-4-162-16,0 1-255 0,-2 1-504 15,-14-2-680-15</inkml:trace>
  <inkml:trace contextRef="#ctx0" brushRef="#br2" timeOffset="99114.09">20191 10346 417 0,'0'0'1437'0,"0"0"-928"0,0 0-177 15,0 0 15-15,0 0-40 0,0 0-88 0,0 0-67 16,0 0-26-16,-201 69 56 0,150-37-31 16,5 7-54-16,-5 6-29 0,0 7-9 15,0 6 6-15,5 9-28 0,5 4 13 16,4 7-4-16,16 7 16 0,-4 7 33 0,23 5-12 16,2 4-34-16,12 4-3 15,10-3-19-15,17-2 7 0,7-1 9 0,-3-7-19 16,6-6-7-16,-3-12-17 0,2-8-16 15,-6-11-42-15,-4-13-21 0,-1-12-56 16,-3-9-99-16,-5-9-132 0,5-9-207 16,-15-1-484-16,8-8-618 0</inkml:trace>
  <inkml:trace contextRef="#ctx0" brushRef="#br2" timeOffset="99672.9">20545 10795 235 0,'0'0'1547'0,"0"0"-966"0,0 0-184 0,0 0-102 16,0 0-17-16,0 0-36 0,0 0-65 16,0 0-99-16,0 0-12 0,0 0-50 15,-3 27 41-15,13-1 24 0,-3 10-33 16,6 2-4-16,-9 4 18 0,8 3-6 15,-2 3 6-15,2 0-49 0,0 3 5 0,5-3 13 16,-2-2 3-16,-5-4-30 0,2-1 13 16,2-9-16-16,-6-6 1 0,1-6-2 15,-4-3-10-15,7-6 7 0,-7-4-19 16,10-2-12-16,-8-5-3 0,10 0 37 16,12-1 20-16,5-18 42 0,2-1-6 15,8-6-3-15,-3 2-4 0,-5 3-21 16,-11 7 40-16,4 7-68 0,-12 5 1 15,-10 2 2-15,3 0 58 0,-8 8-5 0,-2 7 20 16,0 6 29-16,-12 3-54 0,-7 4-23 16,-15-1-28-16,0-1 0 0,-3-5-12 15,-1-9-25-15,1-3-76 0,6-3-4 16,-1-6-40-16,10 0-31 0,8 0-51 16,9-2-94-16,5-2-104 0,0-1-367 15,2 1-548-15,20 1 161 0</inkml:trace>
  <inkml:trace contextRef="#ctx0" brushRef="#br2" timeOffset="101067.21">21844 10953 1170 0,'0'0'820'15,"0"0"-263"-15,0 0-142 0,0 0-76 16,0 0-116-16,0 0-106 0,0 0-84 16,0 0-33-16,0 0-16 0,0 0 16 15,0 0 16-15,44 42 15 0,-18-26 17 16,11 0-45-16,-6 2 28 0,3-2-15 16,3-2-3-16,-6-4-10 0,1 1-6 0,-13-4 3 15,-2-2-10-15,0-2 10 0,-17-3 0 16,5 1 0-16,-5-1 1 0,0 0 37 15,0 0 16-15,0 6-11 0,0-3 4 16,0 4 30-16,-15 6 13 0,-9 6-2 0,-10 9-73 16,0 0-13-16,-2 0 20 15,-10 1 21-15,7-2-40 0,3 2 14 0,4-5-16 16,8-3 4-16,4 0-5 16,8-3-40-16,7-2 3 0,1-5-13 0,4 0-12 15,0-4-38-15,4-7-124 0,18 0-42 16,0-6-115-16,5-7-294 0,-5-1-712 15</inkml:trace>
  <inkml:trace contextRef="#ctx0" brushRef="#br2" timeOffset="101836.35">22571 10744 150 0,'0'0'254'0,"0"0"304"0,0 0-63 0,0 0-180 15,0 0-100-15,0 0-5 0,0 0-19 16,0 0 10-16,0 0 21 0,0 0 9 15,0 0-32-15,-19-18-24 0,19 18-61 16,0 0 7-16,0 0-11 0,0 0 13 16,0 0 9-16,0 7-34 0,0 9-20 15,0 9-25-15,-5 9 0 0,5 3-22 16,0 11 9-16,0 8-12 0,5 6-13 16,9 7-14-16,-6 2-1 0,1 3 3 15,-1-8-3-15,1-4-18 0,-4-11-13 0,10-5-25 16,-8-9-65-16,8-15-118 0,-1-5-102 15,3-7-133-15,-5-7-285 0,-7-3-649 16</inkml:trace>
  <inkml:trace contextRef="#ctx0" brushRef="#br2" timeOffset="102254.95">23095 10806 752 0,'0'0'1431'0,"0"0"-1007"0,0 0-147 16,0 0 18-16,0 0-15 0,0 0-23 15,-182 81-115-15,151-52-45 0,-1 4-12 16,10 0-3-16,-4 7-23 0,6 1-43 15,13-1-15-15,-3 4-1 0,10-3 0 16,0-3-1-16,24-2-25 0,-2-2 24 16,15-4-42-16,4-3 19 0,2-8 10 15,6-8-7-15,-10-8 8 0,4-3 14 0,-1-7 0 16,-6-17 27-16,3-12 14 0,-3-10-4 16,-7-11 4-16,-5 1-16 0,-7-1 21 15,-7 6-5-15,-3 8-1 0,-7 5 4 16,0 9-7-16,0 9 34 0,-9 2-22 15,-13 6-15-15,0 4-34 0,3-1-74 16,-1 8-53-16,3 0-28 0,0 1-74 16,5 2-111-16,5 15-99 0,7-4-290 0,-7 4-400 15,7 10-65-15</inkml:trace>
  <inkml:trace contextRef="#ctx0" brushRef="#br2" timeOffset="102654.93">23679 10661 706 0,'0'0'1579'0,"0"0"-1050"0,0 0-185 15,0 0-61-15,0 0 40 0,0 0-59 16,-189 54-88-16,160-24-123 0,2 8 12 15,3 9 10-15,7 3-7 0,10 5 6 16,2 7-49-16,5-4-25 0,5 4-25 16,17-9 23-16,4-1-1 0,11-10-28 15,-1-6 19-15,3-10-2 0,0-8 12 16,-1-11 1-16,-6-7 1 0,9-8 17 16,-9-18 29-16,4-13-15 0,-7-9 9 15,0-8-18-15,-7 0-7 0,-8-2-12 0,-9 5-3 16,3 5 31-16,-8 5 6 0,0 11 18 15,-10 4 13-15,3 8 15 0,-13 2-22 16,3 2-6-16,-7 6-39 0,0 6-16 16,7-1-31-16,-3 5-11 0,8 0-81 15,-2 9-24-15,6 5-41 0,6 6-35 16,2 2-119-16,0 4-166 0,2 3-488 0,11-10-547 16</inkml:trace>
  <inkml:trace contextRef="#ctx0" brushRef="#br2" timeOffset="103952.81">25240 10634 1911 0,'0'0'977'0,"0"0"-592"16,0 0-96-16,0 0 89 0,0 0-48 0,0 0-132 16,0 0-81-16,0 0-52 0,0 0-6 15,0 0-59-15,-187 23-1 0,175-5-18 16,5 4 7-16,7 0 12 0,0 4 14 15,0 4-1-15,22 1 5 0,9 1 7 16,6 3-1-16,-3-3 10 0,2 5 12 16,0 2 6-16,-2-1 12 0,-5 6-18 15,-7-2-6-15,-5 2 6 0,-7-3 12 16,-10-1 3-16,0-8-6 0,-5-2-13 16,-14-5 1-16,-3-9-16 0,-10-9-27 0,-6-7-31 15,-1-7-42-15,-10-18-52 0,-2-10-25 16,5-13 0-16,0-10 3 0,0-8-1 15,10-4 49-15,4 1 18 0,13 8 35 16,4 5 27-16,11 8 7 0,-4 7 12 16,8 0 21-16,0 4 7 0,0-2 6 15,0-6 32-15,8 5-1 0,-4-2 2 16,6 2-5-16,-7 2 0 0,-3 1-7 0,0 9 10 16,0 8-7-16,0 4 24 0,0 7-17 15,-10 0-1-15,3 4-3 0,-1 1 12 16,1 1-12-16,-3 3-25 0,8 0-2 15,-5 0-1-15,-5 2-21 0,7 12-12 0,2 7-67 16,-4 15 4-16,7 12 35 0,12 11 18 16,12 7 10-16,5 9 18 0,10 6-16 15,5 2 20-15,-8-3-10 0,10 1-9 16,-7-5-2-16,-7-8 26 16,-6-1 4-16,-2-11-30 0,-9-6-1 0,2-9-40 15,-5-11-45-15,0-8-46 0,-7-8-16 16,5-10-34-16,-3-4-112 0,8-4-215 15,2-20-294-15,-13 4-994 0</inkml:trace>
  <inkml:trace contextRef="#ctx0" brushRef="#br2" timeOffset="104542.11">25975 10464 2203 0,'0'0'665'0,"0"0"-252"15,0 0-45-15,0 0-2 0,0 0-100 16,0 0-111-16,0 0-34 0,0 0-47 16,0 0-62-16,0 0-12 0,0 0-3 15,-170 39 3-15,170 2 28 0,2 1 18 0,25 4-9 16,-3 1 3-16,8 1-4 15,11-1-11-15,-6 5 30 0,6-3-6 16,-1 8-3-16,-4 0-44 0,-6-1-1 0,-10-1 1 16,-15-7 26-16,3-1-1 0,-10-10 1 15,-3-7 11-15,-14-3 1 0,-12-13-3 16,-2-9-37-16,-8-5-16 0,0-9-63 0,-7-20-25 16,2-14-24-16,3-10 8 0,0-18 15 15,5-10-21-15,7-7-57 0,12-4 87 16,12 2 61-16,5-1 33 0,0 2 2 15,17 3 24-15,5-1 48 0,-1 1 12 16,6 1 36-16,-3 1 7 0,-4 2-35 16,1 6-58-16,-8 9 0 0,-9 15-16 15,1 10 19-15,-5 12 3 0,0 9 9 16,-2 6 37-16,-13 10-44 0,-4 0-8 16,-8 5 3-16,-9 0-37 0,0 10-4 15,-3 12 2-15,2 8 2 0,3 9 19 0,5 11 23 16,8 13 13-16,11 10-15 15,10 12-19-15,0 12-19 0,14 6 16 0,18 8 10 16,14 3 11-16,0-1 28 0,5-2 3 16,2-8-10-16,-4-9-29 0,-1-16-31 15,-7-12-2-15,1-12-29 0,-8-23-60 0,-3-7-70 16,1-14-43-16,-3-10-83 0,-10 0-123 16,-2-17-322-16,-2 0-1037 0,-15-19-172 0</inkml:trace>
  <inkml:trace contextRef="#ctx0" brushRef="#br2" timeOffset="106351.05">27463 10163 1290 0,'0'0'760'0,"0"0"-329"0,0 0-102 0,0 0-18 16,0 0-49-16,0 0-78 0,0 0-79 15,0 0-104-15,0 0 18 0,0 0 53 16,0 0 10-16,7 146-35 0,8-97-45 0,2 10 14 15,0 7 22-15,-3 4 2 0,1 6-18 16,-8 3-2-16,3 5-20 0,-5-1-1 16,-5 1-21-16,0-9-22 15,0-8-47-15,0-14-53 0,0-11-8 0,0-13 15 16,-5-11-9-16,0-9-155 0,0-9 5 16,5 0-17-16,0-13 2 0,0-12-92 0,0-11 23 15,0-6 207-15,10-9 154 16,9 0 19-16,1-1 270 0,4 2 10 0,5 4 12 15,2 4-29-15,6 6-11 0,-1 6 71 16,-2 8-66-16,2 8-43 0,-2 7 31 16,0 7 5-16,0 18 69 0,-7 12-86 15,2 13-56-15,-5 5-56 0,-7 4-7 16,-17 4-1-16,0 1-18 0,-12 0-33 16,-15-4-38-16,-7-6 28 0,-2-4-3 15,-3-9-43-15,-4-11-6 0,1-9-34 16,1-7-54-16,-2-7-47 0,4-9-28 0,0-8-81 15,10-10-35-15,10-1-206 0,9-2-20 16,10 3-193-16,0 8-617 0,7 0 152 0</inkml:trace>
  <inkml:trace contextRef="#ctx0" brushRef="#br2" timeOffset="106823.93">28852 10627 209 0,'0'0'1509'0,"0"0"-948"0,0 0-173 16,0 0-73-16,0 0 5 0,0 0-88 16,-44 108-80-16,25-71-16 0,-1-5 2 15,-6 5-21-15,6-5-39 0,-4-2-3 16,-3-7 12-16,6-2 6 0,-1-7 3 0,10-4-12 15,2 0-29-15,0-3 40 0,10-6 25 16,0-1-13-16,0 0-52 0,0 0-12 16,0 0-43-16,0 0-21 0,10 2-10 15,9-1 31-15,6 4 37 0,4-2 18 16,2 0-18-16,1 1-7 0,-3 0-27 16,2 3 14-16,-9 0-17 0,5-2-21 15,-8 2 21-15,5-3-24 0,1 0-10 16,-3-4-79-16,-3 0-132 0,0 0-203 15,1 0-572-15,-8-2-940 0</inkml:trace>
  <inkml:trace contextRef="#ctx0" brushRef="#br2" timeOffset="109528.9">29586 10319 409 0,'0'0'1319'0,"0"0"-832"0,0 0-254 0,0 0-20 15,0 0 80-15,0 0-53 0,0 0-78 16,0 0-95-16,0 0-67 0,0 0-28 16,0 0 28-16,-2 66 1 0,2-33 18 15,10 11 28-15,4 2 17 0,-4 4 59 16,0 5-15-16,2-6-61 0,-3 6 26 15,-4-2-55-15,2-5 26 0,3-2-3 16,-7-5-10-16,-3-2 1 0,0-4-32 0,0-7 0 16,0-8-25-16,0-2-19 15,0-8-25-15,0 1-57 0,0-6-48 0,0-1-13 16,0 1-199-16,0-3-58 0,-3 4-217 16,1-3-444-16,-6 2 410 0</inkml:trace>
  <inkml:trace contextRef="#ctx0" brushRef="#br2" timeOffset="110869.27">30044 10460 287 0,'0'0'1679'16,"0"0"-1212"-16,0 0-135 0,0 0-53 16,0 0-13-16,0 0-75 0,0 0-20 0,0 0-23 15,0 0 0-15,0 0-35 0,0 0-25 16,25-28-29-16,-18 20-34 0,8 7-10 16,-1-7 20-16,3 8 5 0,-2-1 3 15,-3 1-8-15,-3 0 5 0,4 0-12 0,-9 0-28 16,4 0 21-16,1 0 1 15,-6 0-20-15,-3 0-2 0,2 0 0 0,-2 1 2 16,0-1-1-16,0 0 18 0,0 0 11 16,0 0 4-16,0 0-3 0,0 0 6 15,0 0-3-15,0 0 12 0,0 0-12 16,0 0-10-16,0 0-21 0,0 0-3 16,0 0-22-16,0 0-3 0,0 0 1 15,0 0 12-15,0 0 12 0,0 0 20 16,0 0 11-16,0 0-1 0,0 0 13 15,0 0 13-15,0 0-4 0,0 0-10 0,-5 0-42 16,-4 0-24-16,1 0 6 0,-9 0 5 16,3 2-26-16,-1 5 17 0,-2 4-15 15,-4 8 25-15,6-1-3 0,-4 8-4 16,-1 4 19-16,6 3 0 0,-3 6 2 16,9 2 1-16,-6 7 1 0,14 5 17 15,0-2-9-15,0 10 40 0,14-1-24 0,8 5-26 16,2-3 13-16,8-3 16 0,4-11-30 15,1-10 1-15,-6-11-1 0,3-10 11 16,-5-8-12-16,5-9 15 0,-2-5 25 16,-6-15 6-16,11-16 27 0,-6-14-6 15,1-11-30-15,-15-5-19 0,2-4 6 16,-2-1-22-16,-17 4 14 0,2 5-14 16,-2 4 0-16,0 8-2 0,-7 3 0 15,-17 6 0-15,5 7 0 0,-8 5-15 0,-2 7 13 16,-3 6 2-16,13 6-2 0,0 9-52 15,2 1 5-15,0 1-49 0,4 10-48 16,6 8-32-16,-3 7-31 0,10 2-76 16,0 2-245-16,13 0-509 0,1-5-615 15</inkml:trace>
  <inkml:trace contextRef="#ctx0" brushRef="#br2" timeOffset="111254.8">30888 10340 333 0,'0'0'2317'0,"0"0"-1653"16,0 0-214-16,0 0-141 0,0 0-134 16,0 0-122-16,0 0-38 0,0 0 38 15,0 0 62-15,0 0-29 0,0 0-6 16,158 133-21-16,-146-80-19 0,-12 4-13 15,0 5-8-15,-15 1 2 0,-12 1-8 16,-2-6-11-16,-7-6 10 0,2-11-12 0,-5-11 0 16,3-6 0-16,12-12 21 0,-8-10-19 15,3-2-2-15,7-10-27 0,3-10-38 16,4 0 7-16,6 1 15 0,9 0 40 16,-5 3-12-16,5 11 15 0,0 1 0 15,5 4-27-15,14 0 27 0,0 2 21 0,15 10 99 16,0 0-9-16,3 3-13 0,-1 1-28 15,3 2-33-15,2 0-13 0,0 0-22 16,0-4-2-16,1-4-30 0,1-5 28 16,-2-5-75-16,1 0-70 0,-4-3-136 15,-1-11-236-15,-13 4-649 0,-5-17-883 0</inkml:trace>
  <inkml:trace contextRef="#ctx0" brushRef="#br2" timeOffset="111725.55">31448 10094 2075 0,'0'0'579'0,"0"0"-315"15,0 0 37-15,0 0 97 0,0 0-92 0,0 0-194 16,0 0-96-16,0 0-12 0,0 0 31 15,0 0 8-15,0 0 76 0,44-14-57 16,-37 14-31-16,-5 0 9 0,8 0-5 16,-10 2 5-16,0-2-12 0,2 2-13 15,6-2 7-15,-1 1 33 0,3 1 7 16,-1-2 9-16,8 2 12 0,0 3-25 16,0-3-30-16,0 1 12 0,5 4-13 15,5-1-12-15,-6-1-15 0,1 10 13 16,5 2 5-16,-3 4 19 0,5 7 5 0,-2 9 1 15,0 5 9-15,-8 12 3 16,-2 6-13-16,0 9-2 0,-12 3 3 0,-5 7-16 16,0-1-9-16,0 5 19 0,-15-1 17 0,-9-2-8 15,-5 4 17-15,5-9 10 0,-13-1-3 16,1-5-19-16,2-9-33 0,-7-9-18 16,4-8-10-16,8-12-23 0,0-12-16 15,0-1 7-15,5-12-6 0,-5-4-40 16,5-2-40-16,-3 0-57 0,12-7-20 15,8-1-86-15,7-4-114 0,0-2-235 16,22-2-131-16,-7 2-536 0,16-7-297 0</inkml:trace>
  <inkml:trace contextRef="#ctx0" brushRef="#br2" timeOffset="112196.53">32536 10151 851 0,'0'0'1778'0,"0"0"-1409"0,0 0-161 16,0 0 120-16,0 0 20 0,0 0-84 16,0 0-143-16,0 0-37 0,0 0-81 15,0 0-3-15,0 0 44 0,-70 99 12 16,55-51 21-16,3 3-22 0,5-1 13 15,5-4-25-15,2-1-16 0,0-7-27 16,5-5 0-16,11-4 34 0,-1 0 15 16,7-7-21-16,-5-1 2 0,5-3-11 15,-8 0 5-15,3-1-8 0,-5-5-4 0,-4-2 6 16,1 5 0-16,-9-2 4 0,0 4 5 16,0 3-26-16,0-2 0 0,-7 3 21 15,-10 0-20-15,-5 1 13 0,-5 5-14 16,-4-3 0-16,-8 8 12 0,10-2-13 15,-5 0 0-15,3 4 13 0,9 1 2 0,7 0 9 16,8 4 1-16,7 1 11 0,0-2 13 16,0 1 0-16,17-5-16 0,2-2-5 15,6-2-16-15,6-4-12 0,1-6-11 16,4-1-11-16,-4-8-8 0,4-1-7 16,-12-3-17-16,5-5-26 0,-5-2-76 15,1 0-70-15,-13 0-179 0,-2 0-270 16,-6-5-592-16,-4 5-680 0</inkml:trace>
  <inkml:trace contextRef="#ctx0" brushRef="#br2" timeOffset="113417.72">18560 14141 688 0,'0'0'1038'0,"0"0"-581"0,0 0 57 15,0 0-48-15,0 0-33 0,0 0-162 16,0 0-82-16,0 0-5 0,0 0 0 16,0 0-33-16,0 0-31 0,7 74-31 15,-7-57-18-15,0-2-28 0,-3 3 0 16,-6 3-9-16,-1-1-22 0,5 2-12 16,-7 4-6-16,5-6-16 0,0 3 21 15,-1 0-17-15,8-5 0 0,0-2-10 16,0 1 0-16,0-1 25 0,0-1 0 15,0-1-24-15,0 0 24 0,5-1-19 0,7-1-9 16,10 1 31-16,-3-1 6 0,8-4 44 16,-7 1-20-16,4-4-8 0,2 3 2 15,-4 0 4-15,7-2-27 0,-4 3 11 16,-1 0 0-16,2 1 1 0,1 1 11 16,-10 2-9-16,2 2 16 0,-9 0-7 0,2 6 1 15,-9 3 5-15,-3 1 7 0,0 2-7 16,-17 2-2-16,-5-1-7 0,-5 1 6 15,-7-7-5-15,5 4-21 0,-2-5 1 16,4-5 4-16,3-2-6 0,4-1-3 16,11-8-46-16,-1 0 0 0,3-1 4 15,2-4-28-15,3 0-47 0,2 0-70 16,0 0-53-16,0 0-124 0,0-4-146 16,12-6-246-16,5-1-282 0,-5 0-156 15,19-8 548-15</inkml:trace>
  <inkml:trace contextRef="#ctx0" brushRef="#br2" timeOffset="114075.83">20545 13091 1272 0,'0'0'764'0,"0"0"-323"0,0 0-128 16,0 0 97-16,0 0-130 0,0 0-48 15,0 0-37-15,0 0 31 0,0 0-48 16,0 0-48-16,0 0-86 0,-92-4 5 15,87 19-18-15,-7 8 18 0,9 5 22 16,1-1 12-16,2 6 9 0,0-3-30 0,2 2-10 16,13-5-1-16,-5 3 1 0,7 1-21 15,0-1-4-15,7-4-8 0,-2-2-1 16,7-3-18-16,-5-3-19 0,5-4 18 0,-7-5 1 16,0-2-13-16,4-2-8 0,-6-3-18 15,-1-2 14-15,10-3-48 0,-12-12-56 16,5-4-151-16,-5-10-265 0,0 10-671 15,-12-20-1160-15</inkml:trace>
  <inkml:trace contextRef="#ctx0" brushRef="#br2" timeOffset="114329.8">21127 13091 1319 0,'0'0'1110'0,"0"0"-755"0,0 0-213 16,0 0 57-16,0 0 65 0,0 0-29 0,0 0-134 16,0 0-50-16,0 0-50 0,0 0-1 15,0 0-25-15,169-22 9 0,-152 22-13 16,-5 0-84-16,-2 2-157 0,-3 7-195 15,3 0-581-15,-10-2-463 0</inkml:trace>
  <inkml:trace contextRef="#ctx0" brushRef="#br2" timeOffset="114504.76">21076 13387 1041 0,'0'0'1610'0,"0"0"-1086"0,0 0-365 0,0 0-9 15,0 0 68-15,0 0 31 0,0 0-117 16,0 0-72-16,0 0-57 0,0 0 0 16,174-11-6-16,-140 4-145 0,0-4-366 15,-12 3-836-15,17-5-784 0</inkml:trace>
  <inkml:trace contextRef="#ctx0" brushRef="#br2" timeOffset="114886.84">21953 12822 623 0,'0'0'1314'0,"0"0"-864"0,0 0 28 16,0 0-59-16,0 0-79 0,0 0-72 16,0 0-117-16,0 0-25 0,0 0-11 15,0 0-25-15,136 114-31 0,-119-84-19 16,7 6 59-16,-7 7-16 0,0 7-3 15,-5 8-15-15,-2 5-44 0,-5 1-2 16,-3 5 2-16,5-3-21 0,-7-3-10 0,0-9-24 16,0-10-43-16,0-8-40 15,0-11-71-15,0-10-117 0,0-7-113 0,0-2-183 16,0-5-571-16,0-7-500 0</inkml:trace>
  <inkml:trace contextRef="#ctx0" brushRef="#br2" timeOffset="115921.27">22763 12918 1016 0,'0'0'1218'16,"0"0"-798"-16,0 0-88 0,0 0-3 0,0 0 55 15,0 0-104-15,0 0-69 0,-158 104-53 16,136-72-15-16,-4 5-14 0,4 4 16 16,3 6-7-16,2 1-55 0,7 0-10 15,10-2-21-15,0 2-3 0,10-2-28 16,9-7 7-16,10-2 2 0,-2-2-3 16,12-13-25-16,2-6 14 0,0-12-13 15,7-4 55-15,1-16-7 0,-5-17 37 16,2-8-24-16,-10-12-19 0,-5-3-26 15,-14-4 17-15,0 8-35 0,-14 5 1 0,-3 5 16 16,0 6-15-16,0 9 21 0,-17 5 1 16,0 4-25-16,-3 1-13 0,1 8-23 15,5 2-6-15,1 6-7 0,4 1-14 16,-1 0-86-16,8 14-76 0,2 4-29 0,0 6-57 16,0 3-170-16,0 2-271 0,12-10-654 15,7 16-452-15</inkml:trace>
  <inkml:trace contextRef="#ctx0" brushRef="#br2" timeOffset="116185.18">23323 12749 1649 0,'0'0'1347'0,"0"0"-909"0,0 0 55 15,0 0-43-15,0 0-98 0,0 0-183 0,0 0-151 16,0 0 44-16,0 0 11 0,19 157-9 16,-4-80-36-16,-1 9-7 0,1 10 15 0,2 5 10 15,2 0-3-15,-4-7-43 0,-1-9 0 16,-2-18-61-16,0-10-52 0,-7-15-73 16,5-13-118-16,-5-13-193 0,5-4-289 15,-8-7-711-15,-2-5-335 0</inkml:trace>
  <inkml:trace contextRef="#ctx0" brushRef="#br2" timeOffset="116688.8">23820 12841 992 0,'0'0'1764'0,"0"0"-1181"16,0 0-139-16,0 0 80 16,0 0-61-16,0 0-178 0,0 0-142 0,0 0-85 15,0 0-30-15,0 0-28 0,0 0-16 16,-17-35-41-16,17 35-23 0,0 5-17 16,2 6-44-16,10 6 12 0,5 3-117 15,3 9-168-15,-3 1-531 0,0-2-472 0,2 14-271 0</inkml:trace>
  <inkml:trace contextRef="#ctx0" brushRef="#br2" timeOffset="116806.07">24137 13562 760 0,'0'0'1909'0,"0"0"-1270"0,-7 146-114 15,-12-85-11-15,-3 6-118 0,-5 1-167 16,-7-6-128-16,-2-3-61 0,-1-14-40 16,1-12-15-16,5-11-126 0,-3-14-166 15,2-6-409-15,-7-2-1209 0</inkml:trace>
  <inkml:trace contextRef="#ctx0" brushRef="#br2" timeOffset="140541.81">19047 15795 352 0,'0'0'258'0,"0"0"1068"16,0 0-830-16,0 0-187 0,0 0-13 15,0 0-56-15,0 0-11 0,0 0-20 16,0 0-64-16,0 0-26 0,-107-22 51 15,95 20-14-15,-5 0-60 0,10 2-56 16,-8 0 1-16,1 0-8 0,-3 5-33 0,0 8 0 16,-5 4-20-16,0 6-2 0,0 6 13 15,3 1 9-15,9 1 37 0,1 3-22 16,6-1-11-16,3-4-3 0,0-4-1 16,0-7-2-16,0-9-17 0,0 1 19 15,3-8 28-15,-3 3 9 0,0-5 15 0,0 1 13 16,0-1-16-16,0 3 31 0,0 5 34 15,0-1-17-15,-15 6-23 0,-2 3-19 16,-7-3-22-16,-5-1-2 0,0-2-13 16,-3-2-18-16,13-2 0 0,4-4-73 15,3-2 30-15,12 0-49 0,0 0-122 16,0 0-119-16,19-9-144 0,13-6 29 16,12-3 44-16,11-7-226 0,11-1-135 15,-13 6-432-15,20-8 760 0</inkml:trace>
  <inkml:trace contextRef="#ctx0" brushRef="#br2" timeOffset="140819.79">19258 15879 271 0,'0'0'459'0,"0"0"274"0,0 0-291 0,0 0-137 16,0 0-26-16,0 0 56 0,0 0-65 15,0 0-66-15,0 0-86 0,0 0-45 16,24-18-19-16,-19 18-19 0,-3-4 9 0,8 3 23 16,-5-6-20-16,9 1 35 15,-9-1 44-15,-2-4 47 0,1-1-39 0,-4 0-44 16,0-2-16-16,0 4 4 0,-4 0 8 15,-4 4 34-15,-6 3-3 0,-8 3-40 16,-2 0-75-16,-8 9-2 0,3 11 3 16,-2 6 3-16,-6 4-5 0,3 11 11 15,15-1 1-15,4 1-13 0,6-7-16 16,9 2-36-16,0-6 22 0,14-7-16 16,6-2-4-16,6-5 1 0,1-4-28 0,4-5-142 15,8-2-156-15,2-5 19 0,-4 0-201 16,2-14-251-16,-8 2-547 0,1-16 537 0</inkml:trace>
  <inkml:trace contextRef="#ctx0" brushRef="#br2" timeOffset="141071.76">19549 15920 349 0,'0'0'1505'0,"0"0"-1113"0,0 0-7 16,0 0 84-16,0 0-134 0,0 0-129 15,0 0-111-15,0 0-51 0,0 105-22 16,7-101-19-16,5-1 10 0,0-3 31 15,5 0 25-15,2-10 31 0,6-4-36 0,4 1 14 16,-12-2-28-16,0 3 49 0,-3 4-60 16,-9 4-39-16,-5-1-22 0,7 5 21 15,-2 0 1-15,-5 0 2 0,0 0 17 16,3 11-4-16,-1 3 90 0,3 5-34 16,-3-4-40-16,6 3-29 0,-8-1-2 15,0-4-36-15,4 5-50 0,-1-3-166 16,11 0-188-16,-1 0-134 0,1-3-205 15,-7-3-605-15,-82-200 352 0</inkml:trace>
  <inkml:trace contextRef="#ctx0" brushRef="#br2" timeOffset="141422.91">20055 15888 140 0,'0'0'1528'0,"0"0"-1089"0,0 0-158 15,0 0 0-15,0 0 47 0,-102 108 59 0,95-75-54 16,-7 3-97-16,11-6-139 0,3-6-87 15,0-6-10-15,3-4-48 0,11-5-2 16,-7-7 25-16,10-2 25 0,3-5 41 16,-3-19 41-16,12-14-13 0,0-11-31 15,-7-10-36-15,0-4 16 0,7-4-17 16,-12-3-1-16,2 0 0 0,-2-4 0 16,0-3 16-16,2-4-13 0,-2 3 41 15,8 1-42-15,-9 10-2 0,6 14 2 16,-14 14-1-16,6 14 17 0,-14 16 50 15,0 7 37-15,0 2 44 0,0 18-26 16,-10 12-77-16,-2 13-31 0,-12 10 28 0,7 12 0 16,-2 9 13-16,11 7-23 0,-4 4-18 15,7 5-11-15,-2 3-4 0,7 1-13 16,0 1-14-16,0-5 5 0,0-6-45 0,0-15-50 16,10-8-120-16,-5-18-149 0,9-8-219 15,-2-13-503-15,-2-8-360 0</inkml:trace>
  <inkml:trace contextRef="#ctx0" brushRef="#br2" timeOffset="141802.46">20833 15457 741 0,'0'0'1465'0,"0"0"-999"0,0 0-142 0,0 0-10 15,0 0-38-15,0 0-181 0,0 0-35 16,0 0 63-16,-19 149 43 0,19-93-40 16,0 7-42-16,0 4 19 0,0 7-41 15,0-3-34-15,0 2-3 0,0-7-25 16,0-7 0-16,0-13-53 0,0-12-68 0,0-14-136 16,0-10-124-16,0-10-150 15,-3-10-210-15,3-5-585 0</inkml:trace>
  <inkml:trace contextRef="#ctx0" brushRef="#br2" timeOffset="141969.6">20581 15574 1661 0,'0'0'1088'0,"0"0"-582"15,0 0 21-15,0 0-72 0,0 0-129 16,0 0-135-16,0 0-118 0,0 0-73 16,0 0 4-16,0 0 39 0,0 0-13 15,131-3-5-15,-82 3-22 0,-6 0-3 16,8 0-15-16,-2 0-12 0,2 0-164 15,-3 0-229-15,-9 0-265 0,-5 5-856 16,-5 11-512-16</inkml:trace>
  <inkml:trace contextRef="#ctx0" brushRef="#br2" timeOffset="142245.78">21270 15886 1395 0,'0'0'1339'0,"0"0"-944"15,0 0-29-15,0 0 76 16,0 0-69-16,0 0-199 0,0 0-119 0,-160 104-18 16,148-78-9-16,9-2-28 15,3 1-9-15,0-4-22 0,0-2-3 0,10-10-3 16,4 0 9-16,-2-7 6 0,3-2 22 16,4-2 75-16,1-12 33 0,-3-4-38 15,-3-5-17-15,-2 1 8 0,-7 1 4 16,0 1 11-16,-5 5-3 0,0 8-48 15,0-2-4-15,0 7 19 0,0 2-37 16,0 0-3-16,0 0-76 0,0 0-117 0,0 11-81 16,0 2-92-16,7 7-58 0,6 4-330 15,-4 0-634-15,6 3-198 0</inkml:trace>
  <inkml:trace contextRef="#ctx0" brushRef="#br2" timeOffset="142584.1">21653 15445 615 0,'0'0'779'16,"0"0"-249"-16,0 0-80 0,0 0 15 15,-13 141-96-15,13-89-95 0,0 5-43 16,-2 5-55-16,2 1-50 0,0 3-47 16,0-1 24-16,2-1-53 0,6-8-50 0,-3-8-7 15,4-12-108-15,-4-10-93 0,-2-13-154 16,9-10-174-16,-3-6-76 0,1-16-89 15,-3-3-385-15,3-36 466 0</inkml:trace>
  <inkml:trace contextRef="#ctx0" brushRef="#br2" timeOffset="142864.68">21740 15470 417 0,'0'0'1517'0,"0"0"-983"0,0 0 39 0,0 0-78 15,0 0-104-15,0 0-146 0,0 0-111 16,0 0-78-16,0 0-28 0,0 0-10 15,19 114-2-15,1-66-4 0,6 8 7 16,3 4 15-16,1 2 9 0,3 4-28 16,-3-6-15-16,-4 0 1 0,-2-11-1 15,-7-12 0-15,-2-14-15 0,-8-15-10 0,3-8 25 16,-5-10 22-16,12-18 83 0,-10-15 39 16,8-9-73-16,-1-11-37 0,3-2-11 15,-12 3-23-15,12 0-30 0,-5 8-7 16,0 7-3-16,-7 9-43 0,7 8-47 0,-7 10-89 15,-5 7-100-15,5 8-204 0,-5 5-248 16,2 2-412-16,-2 8 35 0,7 15 724 0</inkml:trace>
  <inkml:trace contextRef="#ctx0" brushRef="#br2" timeOffset="143123.66">22375 15924 1003 0,'0'0'1120'0,"0"0"-771"0,0 0-32 16,0 0-41-16,0 0-120 0,0 0-89 0,0 0-3 16,0 0 48-16,0 0-8 0,0 0-15 15,0 0 9-15,24-103 9 0,-26 92 50 16,-10 4 44-16,7 3-65 0,-7 4-49 16,0 0-37-16,-5 9-44 0,0 5-6 15,-5 13-37-15,12 3 3 0,-7 8 0 0,5 5 15 16,7-1 18-16,5 3-18 15,0-1-27-15,3-8 2 0,14-2 7 0,4-8-35 16,8-4-192-16,1-7-134 0,-6-5-193 16,-5-10-442-16,1 0-228 0,-3-10 703 0</inkml:trace>
  <inkml:trace contextRef="#ctx0" brushRef="#br2" timeOffset="143574.37">22654 15359 443 0,'0'0'1031'0,"0"0"-501"0,0 0-102 0,0 0-22 15,0 0 49-15,0 0-109 0,0 0-154 16,0 0-148-16,0 0 0 0,0 0 29 16,0 0 53-16,-44 140 33 0,44-85-32 15,0 6-19-15,0 11 13 0,3 3 33 0,4 6-35 16,-7 0-67-16,7 0-18 0,-5-2-34 16,8-3-28-16,-7-12-63 0,-1-4-121 15,5-16-123-15,-7-12-100 0,0-9-176 16,0-16-490-16,0-3-463 0</inkml:trace>
  <inkml:trace contextRef="#ctx0" brushRef="#br2" timeOffset="143709.01">22484 15942 7 0,'0'0'1968'0,"0"0"-1305"16,0 0-360-16,0 0-47 0,0 0-14 15,0 0-131-15,0 0-57 0,0 0-54 16,189 18 0-16,-140-18-114 0,-11 0-442 15,-6 0-580-15,-5 0-639 0</inkml:trace>
  <inkml:trace contextRef="#ctx0" brushRef="#br2" timeOffset="144041.87">22877 16004 1327 0,'0'0'1223'0,"0"0"-824"15,0 0 4-15,-41 115-16 0,41-81-120 16,0 0-128-16,0-4-30 0,0-2-28 0,12-3-19 15,5-5-22-15,-5-8-38 0,0-5 1 16,2-7 25-16,3 0-6 0,3-11 21 16,6-15 19-16,-4-8-22 0,2-10-28 15,6-7-12-15,-4 3-77 0,-6 6-99 16,-3 6 8-16,-10 14 18 0,3 5-74 16,-10 11-28-16,0 6 132 0,0 0 104 15,0 14-26-15,-3 8 14 0,-9 5 28 16,7 3 143-16,-2 6 87 0,4-2-53 15,3-4-48-15,0-5 8 0,0-10-40 16,0-7-13-16,3-4 18 0,7-4-10 0,7-2 26 16,-5-8 20-16,12-8 12 0,-5-4-74 15,-2-4-48-15,8-1-28 0,-1-2-37 16,-2 2-52-16,-1 0-128 0,6 6-110 16,0 0-123-16,2 3 2 0,-5 6-1246 0,17 1-141 15</inkml:trace>
  <inkml:trace contextRef="#ctx0" brushRef="#br2" timeOffset="144287.94">23575 15962 1072 0,'0'0'1406'0,"0"0"-920"16,0 0 22-16,0 0 44 0,0 0-202 16,0 0-204-16,0 0-20 0,0 0 6 0,-182 18-12 15,165 7-13-15,-2 10-40 16,11 2 0-16,8 0-27 0,0 2-28 0,0-7-12 15,17-8-36-15,3-6-10 16,-3-7 12-16,5-7 10 0,4-4 24 0,-6-4 37 16,1-10 45-16,1-9 0 0,-5-3-48 0,7-3-34 15,-11 2-3-15,-1 2-61 0,2 4-58 16,1 6-144-16,-8 10-64 0,5 2-141 16,3 3-243-16,-3 3-515 0,-5 5-279 15</inkml:trace>
  <inkml:trace contextRef="#ctx0" brushRef="#br2" timeOffset="144524.18">23715 16119 10 0,'0'0'1042'0,"0"0"123"0,0 0-671 16,0 0-22-16,0 0-42 0,0 0-150 16,0 0-148-16,0 0-12 0,0 0 5 0,0 0 20 15,0 0-24-15,32 80-87 0,-25-74-33 16,5-3 21-16,3-3 58 0,4-14 89 15,3-7 36-15,5-8-98 0,-1-2-52 0,1 0-55 16,-5-1-10-16,7 7-47 16,-5 4-26-16,-2 4-85 0,2 8-84 0,-2 0-95 15,0 8-123-15,5-1-538 0,-6 2 333 16,11 0-802-16</inkml:trace>
  <inkml:trace contextRef="#ctx0" brushRef="#br2" timeOffset="144817.16">24498 15116 718 0,'0'0'1591'0,"0"0"-1046"0,0 0-189 15,0 0-54-15,0 0-8 0,0 0-26 16,0 0-103-16,0 0-71 0,0 0-4 0,0 0-22 15,0 0 21-15,39 21 32 0,-29 25 11 16,-10 11-7-16,0 11-9 0,0 13-45 16,0 14-38-16,0 7 22 0,-12 8-6 15,4 9-7-15,-6 5-30 0,-8 2 15 16,5-4-27-16,-5-9-40 0,3-12-36 16,0-19-34-16,4-19-134 0,8-9 54 15,-3-22-334-15,8-10-584 0,-3-13-709 16</inkml:trace>
  <inkml:trace contextRef="#ctx0" brushRef="#br2" timeOffset="145642.03">24627 15912 101 0,'0'0'261'0,"0"0"414"15,0 0-115-15,0 0-73 0,0 0-105 16,0 0 27-16,0 0 8 0,0 0 2 15,0 0-66-15,0 0-5 0,0 0 29 0,10 0-44 16,-23 4-101-16,-8 6-196 0,1 0-3 16,-6 2-8-16,-1 2 11 0,3-2-33 15,-1 4-2-15,6-4 0 0,-3 2-1 16,0-1 11-16,1 4-11 0,-1 2-18 16,0-1-6-16,-2 4-3 0,2 0-4 15,5 2 29-15,10 3 2 0,-3-1 0 16,8-3 15-16,2 4-13 0,0-6-2 15,12-2 2-15,7-1 23 0,8-4-22 16,4-3 24-16,8-4-6 0,-3-1-18 16,8 0-3-16,-3-2-2 0,5-1-46 0,-9-2-92 15,4-1-34-15,0 0-82 0,0-7-163 16,-4 0-298-16,-8-1-730 0,2-6-812 0</inkml:trace>
  <inkml:trace contextRef="#ctx0" brushRef="#br2" timeOffset="146013.41">25899 15330 745 0,'0'0'1529'0,"0"0"-1003"0,0 0-134 16,0 0 84-16,0 0-47 0,0 0-177 15,0 0-66-15,0 0-69 0,0 0-24 16,0 0-41-16,-223 10 15 0,177 29-33 16,3 9 3-16,-3 9 21 0,7 7 3 0,-2 5-18 15,12 6-4-15,0 4-17 0,21 1-10 16,1 5-12-16,7 4 0 0,24-2 0 15,3-5 2-15,12-1-1 0,4-6 8 16,-1-10-9-16,4-16-18 0,-8-10-25 16,1-12-97-16,0-11-63 0,0-7-31 15,-3-9-107-15,3 0-86 0,0-10-161 16,-13-2-635-16,13-20-593 0</inkml:trace>
  <inkml:trace contextRef="#ctx0" brushRef="#br2" timeOffset="146808.6">26282 15879 271 0,'0'0'502'0,"0"0"312"0,0 0-262 16,0 0-118-16,0 0-48 0,0 0-6 15,0 0-87-15,0 0 0 0,0 0 42 0,0 0-56 16,-14-18-45-16,-3 18-62 0,7 0-28 15,-2 0-44-15,-12 8-39 0,2 7-21 16,3 7-19-16,-8 2-19 0,5 6 13 16,3 5 0-16,4-2-15 0,6 3-2 15,-1-5-19-15,10-1-9 0,0-2-10 16,10-3-12-16,2-6 10 0,7-4 2 16,8-5-30-16,-5-5-71 0,9-5-40 15,8-3-81-15,2-16-150 0,-2-7-318 16,-5 4-817-16,2-21-226 0</inkml:trace>
  <inkml:trace contextRef="#ctx0" brushRef="#br2" timeOffset="147046.23">26598 15548 1056 0,'0'0'1392'0,"0"0"-941"0,0 0-271 15,0 0 75-15,0 0 53 0,0 0-71 16,0 0-33-16,198 88-23 0,-154-50-32 15,-10 6 12-15,-3 7-44 0,-9 7-6 16,-5 3-50-16,-14 7 4 0,-3 1-1 16,-5 0 0-16,-19-6-27 0,-3-5-7 15,-2-9-8-15,-5-13-22 0,10-10-47 16,-8-8-106-16,15-9-126 0,-2-9-146 0,2 0-286 16,12-7-691-16,-7-18-691 0</inkml:trace>
  <inkml:trace contextRef="#ctx0" brushRef="#br2" timeOffset="147260.07">27332 15709 2031 0,'0'0'766'0,"0"0"-330"15,0 0-92-15,0 0-89 0,0 0-126 16,0 0-72-16,0 0 16 0,0 0-33 16,0 0-37-16,85 104-3 0,-66-81-56 15,1 2-190-15,-6 2-152 0,1 9-252 0,-8-10-761 16</inkml:trace>
  <inkml:trace contextRef="#ctx0" brushRef="#br2" timeOffset="147372.81">27431 16563 889 0,'0'0'1675'0,"0"0"-1045"0,0 0-223 0,-89 115-67 16,57-85-60-16,6-4-147 0,-1-5-133 16,0-2-93-16,1-4-368 0,-6-3-270 15,10-5-1101-15</inkml:trace>
  <inkml:trace contextRef="#ctx0" brushRef="#br2" timeOffset="184264.7">19081 8450 674 0,'0'0'398'0,"0"0"-330"15,0 0 59-15,0 0 870 0,0 0-606 16,0 0-133-16,0 0-21 0,0 0 25 16,0 0-47-16,-3-6-16 0,3 6-39 15,0 0-15-15,0 0-54 0,0 0-48 0,0 0-43 16,0 0-3-16,0 0-22 0,0 13-9 16,8 6 34-16,1 11 69 0,8 15-38 15,0 8-29-15,-2 12-2 0,7 6-15 16,-1 7-3-16,6 0 2 0,-5 3-21 15,-3-6-23-15,-2-11 11 0,-2-12 5 16,2-16-4-16,-12-10 7 0,4-14 10 0,-6-6-32 16,-1-6 63-16,10-7 0 15,0-12 138-15,5-12-9 0,10-8-42 0,0-8-28 16,4 2 0-16,-2 1 3 16,5 7 0-16,-7 9-12 0,-10 9-13 0,-3 9 3 15,1 10 12-15,-3 0-2 0,-7 16 8 0,5 11 43 16,-10 12 7-16,0 9-23 0,-17 4-36 15,-15 2-37-15,-4 0-12 0,-1-9-33 16,8-12-16-16,10-11 12 0,2-8-9 16,10-7-33-16,4-5-57 0,-2-2-55 15,5 0-106-15,0-8-190 0,15-7-254 16,7-4-344-16,0 1-127 0</inkml:trace>
  <inkml:trace contextRef="#ctx0" brushRef="#br2" timeOffset="184488.99">20208 8732 1190 0,'0'0'1337'0,"0"0"-947"0,0 0-178 0,0 0 72 15,0 0 4-15,0 0-111 0,0 0-115 16,0 0-8-16,0 0-29 0,121 110-22 15,-104-100-3-15,5-1-16 0,-5-1 1 16,5-4-39-16,-10 5-97 0,-2 0-178 16,-8-1-236-16,-2-2-666 0,0 6-221 0</inkml:trace>
  <inkml:trace contextRef="#ctx0" brushRef="#br2" timeOffset="184642.08">20191 9031 1630 0,'0'0'1048'0,"0"0"-601"16,0 0 87-16,0 0-49 0,0 0-202 0,0 0-132 15,0 0-151-15,0 0 40 0,0 0-40 16,0 0 40-16,0 0-36 0,124 21-1 16,-86-21-3-16,-1 0 0 0,2 0-22 15,-6-2-27-15,6-9-93 0,-2-1-154 0,1 1-12 16,-1-3-384-16,-11 3-1070 0</inkml:trace>
  <inkml:trace contextRef="#ctx0" brushRef="#br2" timeOffset="189280.5">21250 8221 749 0,'0'0'1412'0,"0"0"-895"0,0 0-228 16,0 0-68-16,0 0 73 0,0 0-32 16,0 0-98-16,0 0-67 0,0 0-36 15,0 0-5-15,0 0-3 0,22 56-16 0,-15-34 10 16,-2 4 3-16,7 3 18 0,-4 5 31 15,6 10 12-15,-9 8-40 0,7 11-24 16,-12 11-17-16,5 7 1 0,-5 5 9 16,0-2 3-16,0 1-22 0,0-8-18 15,-5-12 18-15,3-11-12 0,-8-12-9 16,10-13-3-16,-5-12-15 0,5-9-13 0,0-8 0 16,0 0 16-16,0 0-10 15,0 0-18-15,0 0 43 0,17 0 22 0,5-1 27 16,9-6-9-16,3-3 3 0,3 3-19 15,-6-4-5-15,3 7-17 0,-5-4-2 16,3-1-2-16,-3 3-10 0,-5 2 9 16,0-2-21-16,-7 4-16 0,0 2-98 15,-5 0-115-15,3 0-139 0,-3 0-157 16,-2 7-525-16,-5-5-569 0</inkml:trace>
  <inkml:trace contextRef="#ctx0" brushRef="#br2" timeOffset="189646.31">22016 8788 2319 0,'0'0'729'0,"0"0"-353"0,0 0-40 16,0 0 26-16,0 0-160 0,0 0-118 15,0 0-47-15,-140 122 7 0,123-81-4 16,5-1-15-16,4-4-22 0,8-2-3 16,0-5 0-16,0-5-25 0,17-7-6 15,-9-8-25-15,11-3 56 0,-5-6 3 0,3-2 28 16,10-14 31-16,-5-11-6 16,7-5-19-16,-10-7-19 0,1-3-2 0,-6 11-13 15,-6 5 24-15,-6 12-5 0,5 7-22 16,-7 6-10-16,5 1 10 0,2 3 30 0,3 16 7 15,5 8 34-15,2 6-16 0,-3 3-18 16,3 1-37-16,0-5 0 0,-5-4-43 16,3-5-34-16,2-5-95 0,2-1-109 15,-2-8-107-15,0-9-177 0,-2 0-756 16,-1-10-5-16</inkml:trace>
  <inkml:trace contextRef="#ctx0" brushRef="#br2" timeOffset="189827.54">22280 8554 1229 0,'0'0'1069'16,"0"0"-363"-16,0 0-237 0,0 0-143 16,0 0 17-16,0 119-29 0,10-59-67 15,-7 13-72-15,4 3-84 0,5 5-39 16,-2-1-27-16,-6-2-25 0,-1-5-3 16,7-7-55-16,-8-9-77 0,0-11-86 15,-2-13-132-15,0-20-146 0,-2-13-310 16,-10 0-769-16</inkml:trace>
  <inkml:trace contextRef="#ctx0" brushRef="#br2" timeOffset="189944.69">22123 8968 1330 0,'0'0'1294'0,"0"0"-725"15,0 0-194-15,0 0-169 0,0 0-77 16,0 0 22-16,0 0 99 0,0 0-95 0,0 0-93 16,0 0-44-16,187 19-18 0,-154-13 0 15,6-4-37-15,0 0-121 0,0-2-192 16,-17-2-266-16,-1-6-479 0,-6-5-701 0,-410 7 1309 15</inkml:trace>
  <inkml:trace contextRef="#ctx0" brushRef="#br2" timeOffset="190296.72">22663 8423 962 0,'0'0'1505'0,"0"0"-999"0,0 0-298 16,0 0-33-16,0 0 76 0,0 0-14 0,0 0-13 15,0 0-34-15,0 0-38 0,102 110-37 16,-85-73-23-16,-7 10 7 0,0 5-16 16,-1 11 0-16,-9 0-19 0,0 8-12 15,0 2-3-15,0 0-15 0,-7-5-13 16,0-10-18-16,2-4 37 0,-5-16-10 15,3-8-9-15,-3-10-8 0,10-10-13 16,0-6 0-16,0-1-19 0,0-3 7 16,0 0-12-16,17 0 5 0,12-3 19 15,-4-1 31-15,11-1-31 0,0-1-3 0,5 2-34 16,-4-2-33-16,4-3-101 0,0 1-149 16,-4 4-210-16,-11-3-765 0,1-4-857 0</inkml:trace>
  <inkml:trace contextRef="#ctx0" brushRef="#br2" timeOffset="190595.47">23185 9007 1717 0,'0'0'1459'16,"0"0"-995"-16,0 0-51 0,0 0-55 16,0 0-43-16,0 0-103 0,0 0-111 15,0 0-74-15,0 0-27 0,0 0-18 16,0 0-34-16,-10 14 3 0,10-8-24 15,0 1 17-15,5-6 1 0,9 3-3 16,-6-4 36-16,1 0 21 0,6 0 1 0,-8-5 31 16,3-6 9-16,-8 0 18 0,1-4-27 15,-3 1-4-15,0-1 16 0,0-1 9 16,-5 3-27-16,0 1-7 0,-2 4 7 16,4 1 20-16,1 5 13 0,2 2-58 0,0 0-18 15,0 0-12-15,0 11-68 16,0 6-22-16,0 1-21 0,2 1-78 0,13-1-94 15,-8 2-206-15,8-8-555 0,-1 2-430 16</inkml:trace>
  <inkml:trace contextRef="#ctx0" brushRef="#br2" timeOffset="190863.39">23471 8818 1023 0,'0'0'1666'0,"0"0"-1137"15,0 0-58-15,2 113-53 0,3-79-131 16,-3-4-136-16,10-8-74 0,1-5-33 0,-4-8 11 16,6-2-9-16,-3-7-31 0,7-7 50 15,-2-13 64-15,5-8-22 0,5-2-34 16,-8-4-40-16,-2 5-30 0,0 6-2 16,0 8-1-16,-7 5-33 0,4 10-40 0,-2 0 27 15,5 3 46-15,3 13 73 0,-3 10-15 16,2 6-12-16,-2 2-4 0,0 5-42 15,-2-4-17-15,2-3-7 0,-10-2-31 16,5-3-89-16,-5-3-107 0,-2-4-147 16,0-3-270-16,-5-5-1040 0,7-1-287 0</inkml:trace>
  <inkml:trace contextRef="#ctx0" brushRef="#br2" timeOffset="192834.07">27613 1543 1045 0,'0'0'1508'0,"0"0"-1086"0,0 0-67 16,0 0 7-16,0 0-45 0,0 0-53 0,0 0-91 16,0 0-43-16,0 0-31 0,0 0-25 15,5-3-41-15,-5 3-33 0,5 0-32 16,0 10-5-16,7 10 37 0,2 17 18 15,3 16 25-15,0 14-27 0,3 18-16 16,-13 12-19-16,3 20 16 0,-10 6-12 0,0 6-19 16,-12-2-6-16,-8-7 28 0,3-8-22 15,3-13 34-15,-1-14 46 0,-2-16 12 16,15-16-15-16,-3-16-30 0,5-12-13 16,0-12-1-16,0-7-36 0,17-2 37 15,5 0 27-15,16-4 44 0,18 0-13 16,7-4 34-16,10-1-28 0,9-4 10 15,13 1-38-15,4 0-34 0,15 4 35 16,10-4-13-16,4 4-9 0,20-1 7 16,-5 3 2-16,12-5-3 0,-7 1-21 15,-5-2-21-15,3-3 21 0,2 0 0 0,-1-1 0 16,6-6 12-16,2 1 15 0,0-3-17 16,3 1-10-16,-8 1-1 0,-7-3 1 15,-12 3 0-15,0 2 0 0,-3-1-3 16,-6 4 3-16,-8 2 9 0,-10-3-9 0,-14 4-13 15,-6 1 13-15,-13 0 3 0,-18 3 0 16,-7 3-3-16,-19-2 12 0,-10 5-24 16,-5 0 24-16,-10-2-12 0,1 2 15 15,-3 0 6-15,0 0 10 0,0 0-4 16,0-2 34-16,0 2-4 0,0-2 52 16,0 2-12-16,0 0-28 0,0 0-11 15,0 0-10-15,0-1-18 0,0 1-5 16,0 0-1-16,0 0-9 0,0 0 6 15,0 0-9-15,0 0 0 0,0 0 12 16,0 0-9-16,0 0 12 0,0-3 6 16,-3 3-2-16,1-8 2 0,-8-2-9 15,-7-8-24-15,7-2-21 0,-7-8 9 0,0-2 10 16,5-7-25-16,-2-3 24 0,4-6 3 16,-2-8-1-16,5-4-17 0,-8-7 17 15,8-8-19-15,0-2 18 0,-1-9-1 0,-4 2-9 16,0-3 9-16,-2 5-15 15,-3 2 3-15,5 2-6 0,-5 7 3 0,-8 4 18 16,3 9-30-16,3 8 12 16,0 8 0-16,-1 3 18 0,3 9-12 0,0 7 10 15,-2 3 1-15,7 4 1 0,-3 3 0 16,1 0 0-16,4 2 1 0,-4 2 0 16,9 4 11-16,-5-2-2 0,5 1-10 15,3 2 0-15,-8 2-1 0,10 0 1 16,-2 0-12-16,-3 0 9 0,-5 0 0 0,-2 0-19 15,-5 0-23-15,-5 2 6 0,0 5 21 16,-9-2 3-16,-8 3 14 0,0 2 1 16,-12 1 24-16,-7-2-22 0,-5 5 0 15,-7 0 22-15,-8 1-22 0,1 3 16 16,-8-2-17-16,-5-1 2 0,3 2 12 16,-12 2-14-16,6-8 0 0,-11 7 17 0,-5-7-18 15,2 3-10-15,-2 0 8 0,-7-2 1 16,-5 1 1-16,7 1-18 0,-7-1 15 15,-10-4 3-15,2 3 0 0,-6-1 0 16,-8-4-2-16,-10 3-40 0,-2-2 15 16,-3-5 16-16,-7 2 10 0,8-2 0 0,11-3 1 15,13 1-1-15,19 2 2 0,12 2 14 16,22-2-15-16,17 3-3 0,12-2-43 16,8 3-14-16,16 1-10 0,3 3-15 15,19 2-60-15,5 5-86 0,12 8-1 16,17 4-170-16,15 2-259 0,-8-3-795 15,22 0-836-15</inkml:trace>
  <inkml:trace contextRef="#ctx0" brushRef="#br2" timeOffset="193598.15">28464 1924 1187 0,'0'0'1149'0,"0"0"-659"16,0 0-38-16,0 0-5 16,0 0-97-16,0 0-91 0,0 0-95 0,0 0-78 15,0 0-79-15,0 0-7 0,0 0-71 16,-5-20-59-16,5 40 33 0,-2 14 95 16,-1 6 0-16,3 7 0 0,0-5 0 0,0-2 2 15,0-6 0-15,0-4 34 0,5-5-6 16,10-7-27-16,-8 0 24 0,3-8-22 15,7 0 13-15,-13-6-1 0,9-4 29 16,4 0 20-16,0 0 17 0,2 0-10 16,0 0-13-16,-4 0-33 0,-8 0-25 15,3 0-46-15,-5 5 24 0,4 4 22 16,-6 5 55-16,-3 2 19 0,0 4-22 16,-12 0-6-16,-3-2-18 0,3 0-7 15,-12-9-18-15,7-2 22 0,2-4-4 16,-2-3-21-16,5 0-110 0,0-8-56 0,10-3-22 15,2-6-112-15,4 2-175 0,18-2-83 16,10-1-136-16,-8 6-462 0,20-11-175 0</inkml:trace>
  <inkml:trace contextRef="#ctx0" brushRef="#br2" timeOffset="193821.77">29019 2078 2133 0,'0'0'704'0,"0"0"-182"16,0 0-44-16,0 0-70 0,0 0-148 15,0 0-146-15,0 0-74 0,0 0-40 16,0 0-21-16,0 0-25 0,0 0 9 16,61-3 37-16,-39-4 27 0,4 4-11 0,1-5-16 15,0 7 0-15,-6-8-43 0,-4 7-143 16,-5 2-199-16,-7 0-291 0,-2 0-716 15,-3 5-272-15,-221 23 1412 0</inkml:trace>
  <inkml:trace contextRef="#ctx0" brushRef="#br2" timeOffset="193983.67">29019 2078 1205 0,'-70'138'1315'0,"70"-138"-810"16,0 0-259-16,0 0-118 0,12 3-80 15,5-1 37-15,5 0 96 0,4 2-55 16,1 2-73-16,0-5-24 0,4 0-29 15,8-1-29-15,-7 0-188 0,-3-1-423 16,-3-3-870-16</inkml:trace>
  <inkml:trace contextRef="#ctx0" brushRef="#br2" timeOffset="194655.84">29531 1729 642 0,'0'0'512'15,"0"0"486"-15,0 0-458 0,0 0-84 0,0 0-99 16,0 0-98-16,0 0-58 0,0 0-55 15,0 0-65-15,0 0-22 0,0 0 12 16,19 50-12-16,-14-16 53 0,5 11-41 0,-6 3-40 16,6 7-7-16,-5 4-24 0,-5-1-23 15,10-1-11-15,-3-3-6 0,0-9-35 16,3-7-80-16,0-9-233 0,-6-4-226 16,4-11-760-16,-8-6-229 0</inkml:trace>
  <inkml:trace contextRef="#ctx0" brushRef="#br2" timeOffset="194951.2">29788 2068 1228 0,'0'0'1473'0,"0"0"-1030"0,0 0-121 16,0 0 57-16,0 0-118 0,0 0-105 15,0 0-69-15,0 0-37 0,0 0-26 16,0 0-24-16,0 0-19 0,-85 99 0 0,85-89 8 15,5-5 11-15,9-1 16 0,-7-4-1 16,10 0 25-16,3-11 31 0,2-3-15 16,-3-2-13-16,-2 0-12 0,-10 3 6 15,3 3 9-15,-5 8-40 0,-5-1-6 16,0 3 0-16,0 0 13 0,0 7-13 16,0 10 1-16,5 7 26 0,-5 4-8 15,0 0-19-15,2 1-25 0,5-6-46 16,-2 1-61-16,10-10-178 0,-1-1-205 15,-2-4-479-15,-2-8-372 0</inkml:trace>
  <inkml:trace contextRef="#ctx0" brushRef="#br2" timeOffset="195152.81">30129 1765 1056 0,'0'0'1452'0,"0"0"-863"0,0 0-83 0,0 0-90 15,0 0-159-15,0 0-102 0,0 0-31 16,0 0-23-16,0 116-8 0,0-66-32 16,0-2-24-16,0 8-19 0,0-4-18 15,-7 4-33-15,7-2-20 0,-5-5-113 16,0-12-168-16,-2-9-231 0,2-15-460 16,0-7-269-16,-7-7-101 0</inkml:trace>
  <inkml:trace contextRef="#ctx0" brushRef="#br2" timeOffset="195283.21">30037 2086 868 0,'0'0'1022'0,"0"0"-513"16,0 0-83-16,0 0-147 0,0 0-27 15,0 0-96-15,0 0-67 0,0 0-86 16,0 0-3-16,0 0-2 0,197 9-173 16,-183-6-249-16,1 3-357 0,-13 1-699 0</inkml:trace>
  <inkml:trace contextRef="#ctx0" brushRef="#br2" timeOffset="195851.72">30483 1690 1189 0,'0'0'699'0,"0"0"-125"15,0 0-75-15,0 0-68 0,0 0-104 16,0 0-85-16,0 0-40 0,0 0-78 0,0 0-49 16,0 0 21-16,0 0 80 15,44 63-41-15,-34-29-64 0,2 9-25 0,-3 5-31 16,-4 5 13-16,5 0-27 0,-10 0-1 16,0-7-16-16,0-10 1 0,0-8 15 15,0-8-18-15,0-10-19 0,0-4 6 16,0-3-9-16,0-3-15 0,0 0-34 0,0 0-60 15,5-9-93-15,9-4 48 0,3-2-402 16,0 1-853-16,0-5-428 0</inkml:trace>
  <inkml:trace contextRef="#ctx0" brushRef="#br2" timeOffset="196107.18">30772 2078 2005 0,'0'0'1286'0,"0"0"-782"0,0 0-115 15,0 0-143-15,0 0-89 0,0 0-82 16,0 0-75-16,0 0-12 0,0 0-19 0,0 0-27 16,0 0-19-16,26 5 77 0,-21-5 1 15,10 0 36-15,-8 0 9 0,10-3 31 16,-5-9 12-16,5 0 13 0,-2-12-4 0,-6 4 30 16,3-1-27-16,-2 5-43 0,-7 1-13 15,-3 7-26-15,0 4 14 0,0 2 13 16,0 2-34-16,0 0-12 0,0 2-94 15,0 8-50-15,-3 7-36 0,-4 5 15 16,4 1-66-16,3 4-57 0,0 0-309 16,10-6-515-16,-7-5-438 0</inkml:trace>
  <inkml:trace contextRef="#ctx0" brushRef="#br2" timeOffset="196356.18">31084 1975 1072 0,'0'0'1609'0,"0"0"-1009"0,0 0-213 16,0 0-40-16,0 0-69 0,0 0-64 16,0 0-103-16,0 0-83 0,0 0-10 15,17 103-18-15,-7-88-13 0,-5-7 10 0,-3-4 3 16,8-1-16-16,-5-3 16 0,5 0 27 16,-1 0 26-16,3-2 2 0,3 0-24 15,-8-5 0-15,5 3-31 0,-9 1-25 16,4 3-46-16,-7 0-33 0,10 0-14 15,-5 11 56-15,-3 1-24 0,5 6-82 16,-4 0-74-16,-3 1-26 0,0 2-487 16,0-5-685-16,0 0-50 0</inkml:trace>
  <inkml:trace contextRef="#ctx0" brushRef="#br2" timeOffset="197269.16">29106 2811 749 0,'0'0'515'0,"0"0"57"0,0 0-131 16,0 0-50-16,0 0 17 0,0 0-41 15,0 0-94-15,0 0-75 0,0 0-21 16,0 0 32-16,0 0 11 0,5-13-48 15,-10 13-46-15,1 0-15 0,1 0-10 16,-9 0-28-16,5 1-18 0,-10 3-25 16,0 5-30-16,0 7-1 0,-12 3-9 15,4 7 10-15,-8 7 27 0,-6 8-8 16,-10 10-4-16,-2 9-3 0,-12 9-11 16,-7 6 14-16,-10 11-12 0,-2-2 1 0,-1-1 32 15,6-5-12-15,6-3-8 0,8-12-14 16,10-12-1-16,17-6 2 0,2-15 8 15,5-6-11-15,19-8-15 0,-2-8-1 16,2-2-2-16,3-4 15 0,7-2-12 0,0 0-12 16,-3 0-41-16,3 0-63 15,-7 0-55-15,7 0-122 0,-7 6-167 0,2-3-530 16,-12 4-728-16</inkml:trace>
  <inkml:trace contextRef="#ctx0" brushRef="#br2" timeOffset="197603.4">27761 3570 935 0,'0'0'1286'0,"0"0"-814"0,0 0-67 16,0 0-3-16,0 0-55 0,0 0-82 15,0 0-47-15,0 0-73 0,0 0-15 16,0 0-81-16,0 0-47 0,7-17 48 0,-7 65 17 15,0 21-15-15,-17 10-24 16,-9 13-25-16,-6 3 25 0,1-1-10 0,-3-7 52 16,10-8 7-16,-6-16-37 0,16-15-1 15,4-15-20-15,10-15-19 0,0-12-28 16,5-6 16-16,27 0 12 0,16-17 79 16,15-8-9-16,7-10-24 0,15-4 9 15,0 2-39-15,-5 3-16 0,-2 5-21 16,-8 6 8-16,-7 5-32 0,-5 6 8 15,-5 2-27-15,-4 2-58 0,2 5-70 16,-10 3-125-16,0 0-149 0,-4 3-293 16,-16 0-969-16</inkml:trace>
  <inkml:trace contextRef="#ctx0" brushRef="#br2" timeOffset="199538.98">25613 4573 391 0,'0'0'450'0,"0"0"-166"0,0 0 207 16,0 0-59-16,0 0-124 0,0 0-91 16,0 0-5-16,0 0 10 0,0 0-27 15,0 0-13-15,0 0 9 0,-38-16-21 16,38 16-19-16,0 0-28 0,12 0-78 0,10 0-33 15,16 0 110-15,23 0 64 0,17 0-22 16,21 0-62-16,15 0-22 0,24 0-40 16,24 0-15-16,15 0-24 0,15-8 17 15,4-2 25-15,13-2-18 0,-6-2-22 16,-4 2-3-16,-12 1-1 0,-10 2-1 16,-15 2 2-16,-19 7-9 0,-14 0 9 15,-18 0 12-15,-16 2-10 0,-15 5 10 16,-13 1 9-16,-13-3 1 0,-15 2-19 15,-8-1 15-15,-16-5-18 0,-8-1 13 16,-5 3 8-16,6-3 10 0,-8 0 5 16,0 0 1-16,0 0 15 0,0 0 12 0,-8 0-13 15,1 0-5-15,-17 0-46 0,-3-5-113 16,-9-2-164-16,-15 2-25 0,0 5-107 16,-7 0-293-16,7 5-799 0,-44 16-444 0</inkml:trace>
  <inkml:trace contextRef="#ctx0" brushRef="#br2" timeOffset="200372.78">24881 4837 633 0,'0'0'1154'0,"0"0"-767"0,0 0 169 15,0 0-238-15,0 0-149 0,0 0-19 16,0 0 117-16,0 0-141 0,206-36-3 16,-147 48 21-16,6 12-33 0,3 14 13 0,-5 16 31 15,-2 17-6-15,-3 16-63 0,-12 15-43 16,-7 12 3-16,-15 6 31 0,-15 2 40 16,-1-1-56-16,-8-13-34 0,0-9-5 15,0-15-10-15,2-14-12 0,3-10 3 16,5-16-3-16,-5-10-2 0,9-11-28 15,-7-6-16-15,10-8 0 0,12-4-12 16,3-5 58-16,14 0 33 0,17-8-2 16,19-10 18-16,6-7-12 0,18 0-27 15,6-3-10-15,11 3-3 0,8 1-8 16,3 4 11-16,-3 6 0 0,2-1-18 0,-9 10 18 16,-3 0 12-16,-2 5-12 0,-10 0-10 15,-8 0 9-15,-8 10 1 0,-11 5 0 16,-12-1 0-16,1 2 12 0,-13 2-10 0,-3 0 10 15,-1 1-11-15,-8 0 10 0,5-1-11 16,-5-1-3-16,2-2 3 0,-9 1 0 16,0 1 2-16,-3-5 0 0,-4-2 13 15,-1-3 13-15,3-6 5 0,-10-1 13 16,5 0-16-16,1 0 19 0,-1-10-21 16,7-4-4-16,-4 0 0 0,-1-6 4 15,1-3-7-15,-1 1-6 0,-9 0-13 16,0-1 10-16,4 0 6 0,-4 2-17 15,-5 1 1-15,0 6 0 0,-5-4 2 16,3 0 14-16,-3-2-6 0,2 0 6 16,1-6-3-16,0-3 7 0,-6-5-1 15,3-10-6-15,-7-8 6 0,7-8 9 0,-12-10-5 16,0-8-4-16,0-16-9 0,0-4 18 16,-9-11-6-16,-8-2-24 0,-8 3 2 15,-11 5 0-15,2 11 2 0,0 17-1 16,-2 15-3-16,9 18 1 0,15 15 0 0,-3 13 17 15,6 10-18-15,6 3-42 0,3 1-36 16,-2 0-16-16,2 0-22 0,-2 8-60 16,2 7-111-16,0 8-57 0,0 2-363 15,4 1-457-15,23 7-803 0</inkml:trace>
  <inkml:trace contextRef="#ctx0" brushRef="#br2" timeOffset="203525.52">28195 2714 443 0,'0'0'1623'0,"0"0"-1038"16,0 0-202-16,0 0-10 0,0 0-24 15,0 0-34-15,0 0-115 0,0 0-79 16,0 0-59-16,0 0-41 0,2 91 4 16,11-68-25-16,-4-4-25 0,1-1-9 15,-3 0 22-15,5-6-60 0,0-4-5 16,-7 0-138-16,3-6-145 0,1-2-202 0,-9 0-594 16,0-21-318-16</inkml:trace>
  <inkml:trace contextRef="#ctx0" brushRef="#br2" timeOffset="203648.19">28180 2529 901 0,'0'0'739'0,"0"0"-142"0,0 0-315 15,0 0-182-15,0 0-20 0,0 0-80 0,0 0-16 16,0 0-13-16,0 0-239 0,0 0-739 16,88 108-372-16</inkml:trace>
  <inkml:trace contextRef="#ctx0" brushRef="#br2" timeOffset="203890.12">28772 2478 1419 0,'0'0'1064'0,"0"0"-629"15,0 0 35-15,0 0-90 0,0 0-138 16,0 0-156-16,0 0-2 0,0 0-21 15,0 0-63-15,0 0-3 0,-143 29 3 0,133 5 3 16,3 5 9-16,7 3 5 16,0 2-17-16,0 3-13 0,0-6-34 0,0 3 13 15,5-7-50-15,4-5-149 0,-6-4-207 16,2-3-538-16,-5-13-584 0</inkml:trace>
  <inkml:trace contextRef="#ctx0" brushRef="#br2" timeOffset="204048.2">28595 2769 797 0,'0'0'1249'0,"0"0"-802"0,0 0-102 0,0 0-63 16,0 0-65-16,0 0 28 0,0 0-118 15,0 0-42-15,0 0-10 0,0 0-34 16,116 38-41-16,-91-35-2 0,4-2 0 16,-8 0-74-16,1-1-262 0,-5 5-327 15,-2-5-870-15,-260-48 243 0</inkml:trace>
  <inkml:trace contextRef="#ctx0" brushRef="#br2" timeOffset="205553.39">25121 3770 760 0,'0'0'130'0,"0"0"375"0,0 0-17 16,0 0-34-16,0 0-160 0,0 0-14 0,0 0-43 15,0 0-17-15,0 0-17 0,0 0 9 16,-65-22-23-16,65 22-10 0,0 0-26 15,0 0-119-15,0 0-34 0,0 0-78 0,0 7-9 16,17 13 87-16,5 5 81 0,4 10-3 16,-1 4-57-16,-6 2 6 0,5 1-27 15,-7-2-3-15,3 2-12 0,-13-4 2 16,7 0 1-16,-1-6-16 0,-9-4-66 16,1-4-110-16,0-5-151 0,0-1-138 15,-5-6-283-15,0-3-418 0</inkml:trace>
  <inkml:trace contextRef="#ctx0" brushRef="#br2" timeOffset="205735.05">24935 4152 962 0,'0'0'1029'0,"0"0"-508"0,0 0-131 16,0 0-89-16,0 0-74 0,0 0-107 15,0 0-6-15,0 0 50 0,0 0-41 16,0 0-9-16,0 0-52 0,174-27-60 15,-145 24 8-15,-2-2-10 0,2 3 0 0,-2-5-35 16,-1 3-69-16,1-1-192 0,-5 3-215 16,-3-3-576-16,-4 3-322 0</inkml:trace>
  <inkml:trace contextRef="#ctx0" brushRef="#br2" timeOffset="206016.5">25504 3957 1053 0,'0'0'1093'0,"0"0"-660"16,0 0-243-16,0 0 67 0,0 0-10 15,0 0-56-15,15 103-68 0,-13-71 38 16,1-2 13-16,-3-5-68 0,5-6-33 16,-5-4-39-16,4-11-9 0,-4-1 25 15,0-3 31-15,3 0 9 0,2-6 13 0,9-6-2 16,1-6 50-16,2-5-12 0,5-6-63 15,-5 0-36-15,-1 6-13 0,-3-2-27 16,-1 9-10-16,-3 5-27 0,1 2-8 16,-3 6-63-16,1 3-113 0,4 0-11 15,0 3 1-15,5 12-86 0,-5-1-286 0,3 2-635 16,-6-1-221-16</inkml:trace>
  <inkml:trace contextRef="#ctx0" brushRef="#br2" timeOffset="206391.64">25868 3984 13 0,'0'0'1361'15,"0"0"-808"-15,0 0-264 0,0 0-37 16,0 0 212-16,0 0-160 0,0 0-205 0,0 0-22 16,0 0 69-16,0 0-23 15,0 0-38-15,109 69-47 0,-90-62 31 0,-9 0 0 16,9-5-31-16,-6-1 6 0,-6-1-12 15,5 0 15-15,3 0 0 0,-6 0 18 0,3-3-12 16,-7-6-3-16,5-1-3 0,-3 2-32 16,3-2-2-16,-5 1-13 0,-5 0 0 15,0 1-25-15,5 4-34 0,-5-3-47 16,0 6-44-16,2 0-26 0,-2 1-33 16,0 0-51-16,7 0-1 0,-7 5-41 15,3 4 119-15,-1 8 60 0,1 0 26 16,6 2 55-16,-4 0 42 0,5 1 0 15,-3-2 1-15,3 0 35 0,-5-6 93 16,4 0-84-16,3-3-29 0,-2-5 39 16,-5 1-13-16,7-1-29 0,0-4-13 15,3 0-13-15,2 0 0 0,5-6-258 16,-6-6-471-16,-1 3-513 0</inkml:trace>
  <inkml:trace contextRef="#ctx0" brushRef="#br2" timeOffset="207133.76">26392 3857 1286 0,'0'0'975'16,"0"0"-674"-16,0 0-5 0,0 0 34 16,0 0-62-16,0 0-151 0,-49 109-9 15,49-100-20-15,0 0-18 0,0-2-46 16,2-5-23-16,8 2 17 0,-10-1-2 15,5-3 27-15,-5 0 8 0,0 0-1 16,0 0-2-16,0 0-11 0,0 0 26 16,0 0 2-16,0 0 10 0,0-3-17 0,0-1-33 15,0 3-25-15,0 1-37 0,0 0-16 16,0 0-34-16,7 0-9 0,-2 0 36 16,2 0 60-16,3 0 13 0,2 4-1 15,-2 0-9-15,2 0 13 0,-7-1-15 16,0 2-1-16,0-5 0 0,-5 0 1 0,0 0-1 15,0 0 22-15,0 0-6 0,0 0 15 16,0 0 3-16,0 2-31 0,0-2-1 16,0 2-2-16,0 3 90 0,0-3 22 15,4 5-38-15,-4 3-52 0,13-2-7 16,-9 1-14-16,1-4-1 0,5 2-3 16,-5-2-18-16,0 1 4 0,7 1 17 15,-3-4 1-15,-6 4-1 0,2-5-12 16,0-1 12-16,-5-1 2 0,2 0-2 15,-2 0 1-15,0 0 11 0,0 0 10 0,0 0 3 16,0 0-4-16,0 0-2 0,0 0 5 16,0 0 1-16,7 0 18 0,-7 0 22 15,5-3-4-15,-2-7 13 0,6 0-34 16,-2 0-40-16,6-5 0 0,-6 4-1 16,3 0 1-16,-3-1-1 0,3-2 0 15,-6 2-2-15,6-5 3 0,-5 5 1 0,-3-2 11 16,-2 3 6-16,0 0 1 0,0 3 14 15,0 4 10-15,0-3-6 0,-4 0-7 16,-9 3 28-16,4-4-34 0,-3 4-2 16,-8 2-20-16,3 0 16 0,-7 2-17 15,2 2 0-15,3 11-1 0,-5 2 0 0,2 10-3 16,2 2 1-16,-1 3 2 0,13 5 2 16,-1-3 19-16,6-2-19 0,3 2-2 15,0-7-15-15,0-2 0 0,7-5 0 16,3 1-7-16,7-8 4 0,2 1 18 15,-2-3 31-15,5-2-4 0,-2-6-26 16,9-1 1-16,2 0-2 0,8-6-12 16,7-8-13-16,-2-2-45 0,7-2-79 0,4 0-94 15,4 0-130-15,8 4-333 16,-13 4-833-16,35-1-550 0</inkml:trace>
  <inkml:trace contextRef="#ctx0" brushRef="#br2" timeOffset="212694.71">29385 2253 189 0,'0'0'157'0,"0"0"211"15,0 0 137-15,0 0-176 0,0 0-144 16,0 0 26-16,0 0 55 0,0 0 22 15,0 0-65-15,0 0-1 0,0 0-11 16,7-57 25-16,-7 52-74 0,0 3-3 16,0 2 33-16,0 0-22 0,0 0-33 15,0 0 13-15,0 0 14 0,0 0 21 16,-14 0-65-16,-1 7-108 0,-2 2-12 0,-4 2 0 16,1 6 0-16,1 2-1 0,-5 3-1 15,-1 5-10-15,-1 6 12 0,1 1 3 16,6 5-1-16,0-1 1 0,-1 4-3 15,3 0-12-15,8 3 9 0,6 2-18 16,3-5 21-16,0 1-1 0,12-2 1 16,5-4 1-16,7 0 0 0,8-5 0 0,2-4-1 15,-3-6-1-15,6-3-11 0,-3-5 12 16,-8-7 0-16,6 0-10 0,2-3-17 16,-10-4-32-16,3 0-27 0,-8 0-62 15,0 0-123-15,-6-4-147 0,-4 1-284 16,1 2-709-16,-8 1-244 0</inkml:trace>
  <inkml:trace contextRef="#ctx0" brushRef="#br2" timeOffset="214152.28">29586 2336 359 0,'0'0'212'0,"0"0"485"0,0 0-180 16,0 0-24-16,0 0-92 0,0 0-86 16,0 0-62-16,0 0 11 0,0 0-42 15,0 0-62-15,-12-24-59 0,12 24-28 0,0 0 11 16,0 0-22-16,0 0-25 0,0 8-36 15,-5 8 11-15,5 7-10 0,0 3-4 16,0 5-7-16,0 4-13 0,0-5-3 16,10-3 3-16,-5-1-21 0,12-11 8 15,-3 0-18-15,-6-11 18 0,9 1 14 16,-3-5 21-16,3 0 28 0,3-9 42 16,-3 0 2-16,4-2-22 0,-6 2-32 0,-3 3-18 15,-10 3-34-15,6 3-35 0,-3 0 38 16,-1 12 31-16,-4 5 78 0,0 3 16 15,0 0-29-15,0 3-25 0,-17-7-9 16,5 1 3-16,-5-5-18 0,10-5-15 16,-10-1 2-16,5-4-3 0,5 1-9 15,-3-3-118-15,10 0-60 0,0 0-33 16,0-5-128-16,2-1-258 0,18-1-479 0,-6-1-59 16,13 1 406-16</inkml:trace>
  <inkml:trace contextRef="#ctx0" brushRef="#br2" timeOffset="214555.06">30059 2292 467 0,'0'0'1031'0,"0"0"-410"0,0 0-36 16,0 0-184-16,0 0-161 0,0 0-59 15,0 0-42-15,0 0-25 0,0 0 140 16,0 0-28-16,0 0-27 0,102 55-54 0,-66-25 6 16,-4 8-22-16,-1 7-50 0,-9 8-14 15,-7 7-50-15,-3 0 6 0,-12 3 4 16,0 4-25-16,-12-2-9 0,-8-10-31 16,-7-2-18-16,1-9-62 0,-1-10-110 15,1-4-117-15,-6-2-322 0,5-15-678 16,-14 4-647-16</inkml:trace>
  <inkml:trace contextRef="#ctx0" brushRef="#br2" timeOffset="-199825.08">29914 2858 623 0,'0'0'1405'16,"0"0"-939"-16,0 0-160 0,0 0-10 15,0 0-25-15,0 0-23 0,0 0-75 16,0 0-53-16,0 0-26 0,0 0-8 15,0 0-15-15,0-3-5 0,0 3-16 16,0 0-29-16,0 0-18 0,0 0 20 0,0 3-23 16,0 6-43-16,0 5 43 0,0 7 57 15,0 2 5-15,0 10-40 0,7-2 5 16,-5 5 8-16,10 8-11 0,0 1-5 16,-2 9 2-16,2 6-5 0,8 9 12 15,-3 6-28-15,0 13 33 0,4 12-30 16,6 11 26-16,-10 14-29 0,7 3 0 0,1 5 19 15,-4 1 0-15,-4 1-19 0,5-6-34 16,5 2 13-16,-8-9 5 0,1-6 13 16,-8-2 3-16,-5-4 0 0,3-2 31 15,-5-2-6-15,-5-2 3 0,0-8 18 16,0-3-22-16,2-7 13 0,-2-5-18 16,0-8-4-16,0-7 6 0,5-6-2 15,0-5 2-15,0-5-2 0,-5-4-16 16,7-2 15-16,0-6 3 0,-2 1-18 15,-3-7 16-15,8 3-18 0,-10-8-1 0,5-5-1 16,-5-3 0-16,0-2 1 0,2-10-2 16,-2-3-1-16,0 0 1 0,5-3 0 15,-5-1 0-15,0 0 2 0,0 0 2 16,0 0-2-16,0-7-31 0,-7-9-178 0,-3-5-53 16,0-5-129-16,-6-5-193 15,1-8-385-15,8 6-407 0,-20-17 223 0</inkml:trace>
  <inkml:trace contextRef="#ctx0" brushRef="#br2" timeOffset="-199491.83">29812 5527 615 0,'0'0'1531'0,"0"0"-1014"0,0 0-260 0,0 0-7 15,0 0 53-15,14 105-43 0,6-68-71 16,2 8-64-16,7 3-2 0,5 8-20 16,-3 9-23-16,-4 6-8 0,2 5-26 0,-3 2 19 15,6 2 15-15,-3-2-18 0,3-10-4 16,-3-12-21-16,0-10-12 0,0-14-10 16,-3-13-13-16,6-2 14 0,0-16 23 15,4-1-17-15,0-4 30 0,8-22 15 16,0-13 10-16,4-15-41 0,-4-15-16 15,2-3-20-15,0-4-31 0,-7 8 13 16,-10 7-19-16,-8 13-12 0,-4 17-30 16,-9 11-10-16,-8 8-3 0,0 8-31 15,0 4-97-15,-8 6-208 0,-21 10-654 16,7-2-503-16</inkml:trace>
  <inkml:trace contextRef="#ctx0" brushRef="#br2" timeOffset="-198611.3">27645 6032 1049 0,'0'0'1070'0,"0"0"-831"0,0 0-16 15,0 0-33-15,0 0 29 0,0 0-49 16,0 0-20-16,140 122-13 0,-86-97-1 16,6-2-3-16,11 6-17 0,4 0-9 15,10-2-13-15,-1 3-21 0,8 7-10 16,5 3 43-16,-2 4-22 0,4 3-4 0,-7 2-12 16,-9 2 0-16,-3-2-15 0,-12-1-16 15,-10-7 0-15,-5 1-22 0,-4-9-14 16,-11-1 14-16,-4-7 1 0,-4-3 5 15,-11-7-18-15,-9-6 10 0,-1-3-13 16,-9-5-25-16,0 2-24 0,0-3-4 16,0 0 26-16,-9-4-54 0,-8-11-200 0,-8-4-332 15,-11-8-511-15,14 6-358 0</inkml:trace>
  <inkml:trace contextRef="#ctx0" brushRef="#br2" timeOffset="-198314.17">28946 6375 16 0,'0'0'1313'0,"0"0"-744"0,0 0-164 0,0 0 38 16,0 0-113-16,0 0-42 0,126 103-88 16,-84-77-48-16,1-6-4 0,3 0-19 15,0-1-53-15,-2-3-32 0,-5-4-13 16,-8 1 0-16,-2-5-6 0,-9-2-6 0,-8-5 9 15,-10 1-25-15,-2 0 15 0,0 5 20 16,0 7 55-16,-12 9 105 0,-17 13-32 16,-12 10-95-16,-15 9-41 0,-7 0 4 15,-7-2-9-15,0 0 11 0,11-11-5 16,6-7-31-16,7-7-10 0,24-10-30 16,8-4-27-16,4-4-72 0,10-4-70 15,7 0-36-15,15 1-59 0,14-6-255 16,13-1-634-16,-3-6-317 0</inkml:trace>
  <inkml:trace contextRef="#ctx0" brushRef="#br2" timeOffset="-197637.6">29271 6299 698 0,'0'0'980'0,"0"0"-600"15,0 0-20-15,0 0-35 0,0 0-48 0,0 0-98 16,0 0-61-16,0 0 73 0,0 0 21 15,0 0-17-15,0 0 4 0,129 46-65 16,-66-37-32-16,7-2-15 0,15-1-3 16,12 2-32-16,12-8 1 0,5 0-20 0,9 0 1 15,8 0-9-15,-5-10-25 0,-2 1 1 16,-8-2 1-16,-9 1-2 0,-8 2-1 16,-21 5-2-16,-15-4 0 0,-17 5-19 15,-17 2-2-15,-5 0 2 0,-14 0 19 16,-3-2-9-16,-2 2 10 0,-5 0 2 15,0 0 18-15,0 0-4 0,-10 0-14 16,-6 0-53-16,-18 0-225 0,-10 0-236 16,-12 4-284-16,8 3-580 0,-42 4-200 0</inkml:trace>
  <inkml:trace contextRef="#ctx0" brushRef="#br2" timeOffset="-196805.37">29371 6535 767 0,'0'0'1321'0,"0"0"-745"16,0 0-245-16,0 0 40 0,0 0 35 15,0 0-120-15,0 0-117 0,0 0-101 0,0 0-9 16,0 0-15-16,-10 120 12 0,27-53 2 15,7 14-2-15,3 11-1 0,-8 15 38 16,1 15-4-16,-6 11-31 0,-11 14-15 16,-3 6-43-16,0-1-27 0,0-2-7 15,-8-16 22-15,-6-17 12 0,9-24 0 16,-5-21 23-16,10-21-23 0,0-14-2 16,15-16-53-16,7-13-25 0,16-8 74 15,18-15 6-15,19-13 37 0,12-10-7 16,18-9-29-16,16-2-1 0,12-3-2 0,1 1-38 15,6 5 7-15,-2 6 14 0,-7 3-24 16,-10 9 31-16,-19 8-16 0,-17 6-6 16,-20 11-9-16,-6 3 15 0,-16 9 28 15,-6 9 12-15,-8 1 25 0,-10 0 13 16,3 1-7-16,-10-2-40 0,3-6 31 0,-13-2-19 16,10-3-14-16,-9-1-1 15,-1-2 0-15,-2-4 1 0,5 1 27 0,-5 2-6 16,5-2-7-16,-5 2-3 0,5-3-11 15,-5 2 33-15,0-2-12 0,4 2-21 16,-4-2 0-16,0 0 20 0,0 0-3 16,0 0-5-16,0 0 5 0,0 0 13 15,0 0-1-15,0 0 10 0,0-7-15 16,3-7 5-16,4-6-30 0,-4-10 1 16,-3-5 1-16,7-2 1 0,-7-1-1 15,0 0 10-15,0-5-8 0,0-1-1 16,0-9-1-16,-3-2 10 0,-1-8-10 0,-6-11-1 15,3-10 1-15,-3-9 19 0,-2-16 1 16,-5-8-22-16,-5-12-2 0,-2-2 1 16,4 5 1-16,-9 13-13 0,5 22 11 0,-5 14-1 15,5 28 3-15,4 13 12 0,6 11 1 16,4 13 11-16,5 8-24 0,-5 4-12 16,3 0-67-16,-7 4-62 0,-1 13-55 15,1 6-147-15,4 10-145 0,0 4-690 16,3-4-598-16</inkml:trace>
  <inkml:trace contextRef="#ctx0" brushRef="#br2" timeOffset="-196237.72">31203 4579 398 0,'0'0'1349'16,"0"0"-836"-16,0 0 1 0,0 0-53 0,0 0-174 15,0 0-15-15,0 0-68 0,0 0-6 16,0 0-92-16,0 0 43 0,0 0-1 16,-128-57-19-16,108 68-70 0,-2 3-20 15,5 8-36-15,1 11 12 0,-4 4 3 0,13 10-15 16,-3 7-3-16,10 7 1 0,0 1 14 15,0 2-15-15,0 2-3 0,0-3-37 16,0-7-6-16,3-1 12 0,4-13-55 16,0-6-87-16,0-8-150 0,-7-7-282 15,0-7-710-15,0-11-246 0</inkml:trace>
  <inkml:trace contextRef="#ctx0" brushRef="#br2" timeOffset="-195889.48">30835 5116 1368 0,'0'0'1291'0,"0"0"-893"0,0 0-270 0,0 0 3 16,0 0 19-16,0 0-46 0,0 0-63 16,0 0-3-16,0 0-15 0,208 85-23 15,-167-85-146-15,5 0-125 0,-4-3-110 0,4-9-144 16,-8-2 9-16,6-6 171 16,-10-1-10-16,-7-6 173 0,-3 1 159 0,-14 3 23 15,4 0 326-15,-7 3 139 0,-7 4-91 16,0 2-12-16,0 4 6 0,0 3 36 15,0 7 22-15,-2 0-171 0,-8 7-148 16,-2 12-47-16,-2 10 43 0,6 7 19 0,-6 0-5 16,14 5-45-16,-5-3-35 0,5-5-37 15,0-4 21-15,5-7 13 0,12-6-12 16,-3-6 6-16,-6-1-25 0,6-9 37 16,6 0-28-16,-3 0 37 0,9-12 0 15,-4-4 4-15,5-3-26 0,-6 1-25 16,1-3-2-16,-10 3-12 0,-4 4-34 15,-6 3-74-15,5 6-74 0,-7 1-51 16,0 4-85-16,0 0-191 0,0 4-495 16,0 1-186-16</inkml:trace>
  <inkml:trace contextRef="#ctx0" brushRef="#br2" timeOffset="-195657.5">31845 4538 1334 0,'0'0'1547'0,"0"0"-994"16,0 0-142-16,0 0-84 0,0 0-106 16,0 0-39-16,-21 108-46 0,11-64-53 15,3 4-3-15,2 7-38 0,-5-2-29 16,5 6 20-16,3-3-27 0,-5 3-6 16,4-5-45-16,3-8-78 0,0-7-74 15,0-12-97-15,3-12-104 0,11-9-140 16,8-6-73-16,5-18-123 0,-8-3-489 15</inkml:trace>
  <inkml:trace contextRef="#ctx0" brushRef="#br2" timeOffset="-195491.44">32144 4824 476 0,'0'0'1183'0,"0"0"-411"0,0 0-10 16,0 0-238-16,0 0-149 0,0 0-45 16,0 0-86-16,-42 128-94 0,23-82-79 15,-5 0-25-15,7 0 0 0,-3-2 3 16,1-1-19-16,9-6-5 0,-4-8-1 0,2-8-24 15,12-4-10-15,-3-6-21 0,3-3-30 16,0-5-43-16,0 5-59 0,12-8-43 16,5 0 23-16,3 0-107 0,2 0-227 15,-1 0-474-15,-1 0-395 0</inkml:trace>
  <inkml:trace contextRef="#ctx0" brushRef="#br2" timeOffset="-195224.22">32376 5209 1463 0,'0'0'1045'0,"0"0"-437"0,0 0-111 0,0 0-166 16,0 0-155-16,0 0-76 0,0 0-32 16,0 0-12-16,0 0-25 0,194 24-15 15,-177-24 15-15,5 0 0 0,-7 0 18 16,-1-8 28-16,1-6 7 0,-10-2-11 0,-1-2-20 16,-4 2-4-16,0 4-12 0,0 4 15 15,-19 0-25-15,-5 4-18 0,-8 4-9 16,-11 2-2-16,4 16-31 0,-7 10 8 15,2 10 25-15,5 9 0 0,5 2 28 16,5-1-18-16,12-7-10 0,15-2-25 16,2-9 1-16,14-9-7 0,20-3-36 15,5-7-38-15,0-5-24 0,7-2-79 16,-7-4-252-16,-8 0-726 0,-14 1-789 0</inkml:trace>
  <inkml:trace contextRef="#ctx0" brushRef="#br2" timeOffset="-193379.86">26445 5215 737 0,'0'0'1477'0,"0"0"-1025"0,0 0-69 15,0 0-58-15,0 0 24 0,0 0-31 0,0 0-146 16,0 0 27-16,0 0-1 0,0 0-59 16,0 0-50-16,-61 4-31 0,52-4-24 15,4 0-19-15,-5 4-12 0,5 1-3 0,-9 6-1 16,1 1-17-16,4 7-1 0,-3 1-2 16,4 2 21-16,-1 6-1 0,4 0 1 15,2 0 0-15,3-1-28 0,0 0 13 16,0-6-4-16,15-2 1 0,-5-2 3 15,11-5 13-15,6-1-11 0,-7-3-20 16,11-1-54-16,1-1-67 0,-6-6-100 16,6 0-236-16,-1 0-654 0,-14 0-528 15</inkml:trace>
  <inkml:trace contextRef="#ctx0" brushRef="#br2" timeOffset="-193192.31">26772 5301 23 0,'0'0'1950'0,"0"0"-1248"0,0 0-454 15,0 0-136-15,0 0-19 0,0 0-7 0,0 0 0 16,0 0 48-16,0 0-48 0,0 0-58 16,0 0-28-16,138 19-12 0,-121-13-135 15,-10-3-287-15,1 1-331 0,-6 1-624 16</inkml:trace>
  <inkml:trace contextRef="#ctx0" brushRef="#br2" timeOffset="-193016.02">26743 5482 638 0,'0'0'1881'0,"0"0"-1286"16,0 0-314-16,0 0-66 0,0 0 73 15,0 0-71-15,0 0-130 0,0 0-31 16,0 0-22-16,184 28-31 0,-147-23 16 15,1-5-19-15,-6 0-62 0,-1 0-155 16,1 0-217-16,-10-8-358 0,-5 1-763 0,-410-11 301 16</inkml:trace>
  <inkml:trace contextRef="#ctx0" brushRef="#br2" timeOffset="-192619.63">27301 4998 382 0,'0'0'1261'0,"0"0"-680"0,0 0-48 15,0 0-163-15,0 0-83 0,0 0-65 16,0 0-42-16,0 0 69 0,0 0-87 0,0 0-56 16,0 0-7-16,41 106-28 0,-39-77-15 15,1 1-53-15,-1 4-2 0,8-3-1 16,-10 3 0-16,5-3-24 0,-5-3-31 15,4-1-57-15,6-1-53 0,-10-7-186 16,7-1-274-16,3-7-677 0,-5-1-442 0</inkml:trace>
  <inkml:trace contextRef="#ctx0" brushRef="#br2" timeOffset="-192291.76">27608 5129 874 0,'0'0'1396'0,"0"0"-880"16,0 0-134-16,0 0 86 0,0 0-131 15,0 0-155-15,0 0-76 0,0 0-19 0,0 0-3 16,0 0-72-16,-70-17-12 16,65 27-62-16,3 6-18 0,-5 2 14 0,7 3 16 15,0 0 16-15,0 0 3 0,9 1 28 16,8-6 1-16,-7-2-26 0,0-4 28 15,7-9 0-15,0-1 71 0,-3 0 17 16,-2-1-11-16,12-10-8 0,-4-6-4 16,-3-3-10-16,0-2 19 0,-3-3-12 15,-6 6-3-15,4-1-4 0,-7 4-27 0,-5 4 5 16,0 4-14-16,4 1 8 0,-4 6-11 16,0 1-4-16,0 0-12 0,0 0-37 15,-4 0-101-15,-4 9-115 0,-4 8-58 16,7 3-154-16,-2 3-265 0,5-4-530 15,2 11-444-15</inkml:trace>
  <inkml:trace contextRef="#ctx0" brushRef="#br2" timeOffset="-192067.43">27921 5028 3 0,'0'0'1996'0,"0"0"-1024"16,0 0-509-16,0 0-52 0,0 0-62 16,0 0-101-16,0 0-177 0,0 0-37 0,0 0 0 15,0 0 10-15,17 143-17 0,-12-87 4 16,0 7-6-16,0 3-23 0,-5 0-2 16,0-3 0-16,0-12-87 0,0-14-98 15,0-8-208-15,0-10-356 0,4-4-768 16,-4-7-262-16</inkml:trace>
  <inkml:trace contextRef="#ctx0" brushRef="#br0" timeOffset="-189787.97">24513 6110 313 0,'0'0'297'0,"0"0"680"0,0 0-577 16,0 0 44-16,0 0 29 0,0 0-44 15,0 0-83-15,0 0-113 0,0 0 12 16,0 0-18-16,0 0-16 0,-61-56-76 16,59 41-12-16,-3 0-75 0,5-2-47 15,0-3-2-15,7 0-23 0,18-7-32 16,4 2 13-16,17-7 3 0,12-1 38 16,7-3 1-16,18-1 1 0,2-4 3 15,7-1-1-15,0 2-2 0,7-3-24 16,1 5 22-16,1 2-23 0,-11 6 9 0,2 1 14 15,-7 6 2-15,-10 2-1 0,-7 6-2 16,-10 0 0-16,-14 1 3 0,2 5 0 16,-15 2-1-16,-4 3-11 0,2 0-3 15,-2 4-7-15,4 0 1 0,-2 0 21 0,5 0-2 16,-2 0 2-16,-5 0-16 0,4 0 15 16,-9 0-2-16,-5 0-12 0,-3 0 14 15,-4 2-36-15,2-2 3 0,-2 4-50 16,-5-2-78-16,4 2-92 0,-6 2-152 15,-3 2-149-15,0-2-225 0,0 0-438 16,-12-2 206-16</inkml:trace>
  <inkml:trace contextRef="#ctx0" brushRef="#br0" timeOffset="-189522.87">26059 5189 874 0,'0'0'811'0,"0"0"-59"0,0 0-224 0,0 0-141 16,0 0-69-16,0 0-32 0,0 0-88 15,0 0-61-15,0 0-62 0,0 0-43 16,-53-12-32-16,53 12-44 0,0 0-8 0,0 0-1 16,0 0 6-16,0 0 47 0,3 4 50 15,1 1 9-15,6 4 0 0,-8 0-19 16,1 10 25-16,-1 3 16 0,-2 14 14 16,0 1 7-16,0 7-38 0,-7 1-27 15,-7-2-34-15,11-3 9 0,-7-3-12 16,6-3-1-16,4-9-26 0,0-2 5 15,0-3-24-15,0-3-52 0,0-1-100 16,-3-2-94-16,1-2-189 0,-8 2-312 16,3-8-670-16</inkml:trace>
  <inkml:trace contextRef="#ctx0" brushRef="#br0" timeOffset="-188771.68">23611 6231 1254 0,'0'0'1205'0,"0"0"-799"0,0 0-76 0,0 0-31 0,0 0-14 15,-155 116-125-15,133-77-53 0,5 1-12 16,3-1-17-16,14-6-56 0,0 3-22 16,0-7-24-16,19-3 2 0,-2 0 21 15,15-7-20-15,-11-1 20 0,6-6-17 16,0-2-22-16,-1-2-43 0,-4-2-77 15,7-2-102-15,-4 0-151 0,-4-1-256 16,-4-2-390-16,8-1-352 0</inkml:trace>
  <inkml:trace contextRef="#ctx0" brushRef="#br0" timeOffset="-188420.63">24132 6571 333 0,'0'0'687'0,"0"0"52"16,0 0-165-16,0 0-41 0,0 0-82 16,0 0-86-16,0 0-144 0,0 0-90 15,0 0-58-15,0 0 5 0,0 0-22 16,0 36-56-16,0-2-28 0,0 0 28 16,0 1-12-16,0-7-16 0,5-6-10 15,5-4-8-15,-5-1-106 0,7-8-217 0,-2 0-243 16,-1-6-580-16,-1-5-283 0</inkml:trace>
  <inkml:trace contextRef="#ctx0" brushRef="#br0" timeOffset="-188304.77">24275 6273 267 0,'0'0'176'15,"0"0"-74"-15,0 0-8 0,0 0 46 16,0 0-130-16,0 0-10 0,0 0-352 15</inkml:trace>
  <inkml:trace contextRef="#ctx0" brushRef="#br0" timeOffset="-188102.26">24329 6460 326 0,'0'0'1008'0,"0"0"-533"0,0 0-14 0,0 0-6 16,0 0-76-16,0 0-44 15,0 0-59-15,0 0-3 0,0 0-87 0,0 0-55 16,51 113-66-16,-39-91-37 0,2-2-16 15,-9-1-12-15,7 4 1 0,-7 1 0 16,-5-5-1-16,5 1 3 0,-5-2-3 16,0-4-99-16,0 0-10 0,0-3-38 15,0-4-86-15,0-1-61 0,-5-1-126 16,5-2-95-16,0-3 27 0,0 0-556 16</inkml:trace>
  <inkml:trace contextRef="#ctx0" brushRef="#br0" timeOffset="-187799.22">25068 6513 635 0,'0'0'1204'0,"0"0"-779"0,0 0-5 15,0 0-15-15,0 0-114 0,0 0-47 16,0 0-58-16,0 0-66 0,0 0-45 16,0 0-37-16,-34-26-13 0,34 40-24 15,0 1 23-15,0 10 29 0,7 5 44 16,1 6-35-16,-8 5-10 0,0 3-8 16,0 2-33-16,0 4-11 0,-15 1-18 0,1-1-29 15,-3-4-136-15,0-8-50 0,2-9-161 16,1-13-101-16,1-12-139 0,-1-4-128 15,-3-7-675-15</inkml:trace>
  <inkml:trace contextRef="#ctx0" brushRef="#br0" timeOffset="-187687.94">24901 6748 320 0,'0'0'362'0,"0"0"371"15,0 0-340-15,0 0-16 0,0 0-183 16,0 0-13-16,0 0-33 0,0 0 29 16,0 0-116-16,0 0-42 0,208 18-19 15,-169 0-263-15,2-2-183 0,-9-2-70 16,-8-3-548-16</inkml:trace>
  <inkml:trace contextRef="#ctx0" brushRef="#br0" timeOffset="-187465.58">25330 6777 359 0,'0'0'1380'0,"0"0"-719"15,0 0-235-15,0 0-159 0,0 0-6 16,0 0-86-16,0 0-86 0,0 0-4 16,0 0-41-16,0 0 41 0,-153 100-9 15,151-72 27-15,2-4-42 0,0 1-61 16,0-12-21-16,5 0 21 0,9-10 0 15,-2-1 48-15,8-2-4 0,-3-2 49 16,4-9-9-16,1-6 3 0,2-3-16 0,-7-3-37 16,-2 6-21-16,-3 3-13 0,-2 4-1 15,-10 8-30-15,0 2-47 0,0 2-99 16,0 12-70-16,0 9 74 0,-8 6-274 0,1 7-293 16,2-7-612-16,-7 8 196 0</inkml:trace>
  <inkml:trace contextRef="#ctx0" brushRef="#br0" timeOffset="-187287.94">25495 6821 326 0,'0'0'2178'0,"0"0"-1497"0,0 0-283 16,0 0 129-16,0 0-3 0,0 0-193 16,0 0-172-16,0 0-125 0,0 0-34 15,0 0-58-15,0 0-31 0,-20 22 7 0,20-2-29 16,0-1-89-16,0 0-69 0,0-1-159 15,0-4-551-15,0-4-646 0,20-132 308 16</inkml:trace>
  <inkml:trace contextRef="#ctx0" brushRef="#br0" timeOffset="-187018.97">25495 6821 1497 0,'164'61'1402'0,"-168"-38"-989"0,-4 1-39 16,6 9-72-16,2-2-157 0,0-2-101 15,0 0-41-15,12-11 38 0,-2-6-35 16,-1-8-6-16,8-4 0 0,5-4 26 16,5-17 55-16,0-9-1 0,9-8-39 15,-2-7-24-15,5 1-17 0,-5 4-34 16,-8 10 3-16,-4 8-6 0,-5 7-19 16,-7 12-6-16,-8 0 30 0,-2 3 32 0,0 5 15 15,0 8-13-15,0 12 54 0,-2 6-28 16,-8 12-25-16,-7 5-3 0,2 0-28 15,3 1-56-15,-2-5-148 0,2-7-231 16,9-8-350-16,1-10-656 0</inkml:trace>
  <inkml:trace contextRef="#ctx0" brushRef="#br0" timeOffset="-186787.17">26137 6595 463 0,'0'0'1372'16,"0"0"-637"-16,0 0-172 0,0 0-174 16,0 0-102-16,0 0-98 0,0 0-63 0,0 0-45 15,0 0-9-15,0 0-16 0,0 0 18 16,-2 135 41-16,-3-86 11 0,0 6-43 16,-5 7-18-16,-2 4-22 0,0-6-40 15,-7 3-3-15,4-6-114 0,0-10-68 16,3-14-174-16,-5-8-268 0,10-15-716 0,-7-3-315 15</inkml:trace>
  <inkml:trace contextRef="#ctx0" brushRef="#br0" timeOffset="-186622.66">26040 6881 1041 0,'0'0'1719'0,"0"0"-1264"15,0 0-102-15,0 0-69 0,0 0-108 16,0 0-87-16,0 0-21 0,0 0-46 15,0 0-3-15,194 73 0 0,-165-73-19 0,-5 0-75 16,-4-5-25-16,-1-6-155 16,-4 2-141-16,-1-3-218 0,-9 0-459 0,2-1-360 15</inkml:trace>
  <inkml:trace contextRef="#ctx0" brushRef="#br0" timeOffset="-186430.67">26370 6955 235 0,'0'0'587'0,"0"0"503"0,0 0-633 16,0 0-60-16,0 0-101 0,0 0-47 0,0 0-39 15,0 0-52-15,0 0-13 0,0 0-19 16,0 0-54-16,143 97-34 0,-124-97 0 16,-7-1-4-16,3-7 7 0,-8-2 9 15,3 2-16-15,-5-2-18 0,-5 2-14 16,0 3 32-16,0 0 34 0,-5 5-68 16,-12 0-81-16,-7 7-52 0,2 14 16 15,0 6 32-15,-2 5 4 0,12 5-77 16,-5 3-98-16,4-2-162 0,11 0-269 15,0-10-503-15</inkml:trace>
  <inkml:trace contextRef="#ctx0" brushRef="#br0" timeOffset="-186159.61">26944 6944 2088 0,'0'0'698'0,"0"0"-163"0,0 0-94 0,0 0-113 16,0 0-82-16,0 0-100 0,-186 41-94 15,164-5-30-15,-5 1 8 0,8 4 11 16,4 2-29-16,13-4-11 0,2-9-2 16,0-2 0-16,17-12-18 0,12-12-21 15,5-4 12-15,2-20 28 0,8-19 31 16,-1-17 13-16,-1-12-31 0,4-15-13 0,0-5-16 16,-8-3-51-16,-1 8-35 0,-8 14-29 15,-2 14-49-15,-6 18 3 0,-6 19-14 16,-3 15-243-16,-10 7-317 0,1 22 132 15,-3 13 25-15,0 7-9 0,0-2 3 16</inkml:trace>
  <inkml:trace contextRef="#ctx0" brushRef="#br0" timeOffset="-184919.34">9581 2086 1357 0,'0'0'1113'0,"0"0"-797"0,0 0-104 16,0 0 32-16,0 0 20 0,0 0-84 15,0 0-60-15,0 0-3 0,0 0-39 16,0 0 23-16,0 0-85 0,-26 20 9 0,72-9 43 16,12 3-21-16,22 4 0 0,7-2-13 15,15 2 0-15,2 0 22 0,12 2-7 16,8 1-12-16,9-1-30 0,15 0 5 15,24-2 34-15,8-6 59 0,26 0 33 16,7-6-79-16,12-5-17 0,3-1-41 16,10 0 1-16,2-2 37 0,5-5-17 15,9 2-20-15,6-4 16 0,1 2-17 16,1 1 24-16,-7 3-22 0,-1 1 24 0,-7-2 19 16,5 1-46-16,-7 1-12 0,5-5 12 15,0 0 29-15,2 4-26 0,5-1-3 16,0 0 0-16,-5 4 27 0,0 0-27 15,-7 0 12-15,-20 0-12 0,-12 8-1 16,-9 0-20-16,-15 2-4 0,-10 0 23 16,6-1 1-16,-13 1-14 0,7-4 14 0,8-5 0 15,-5-1 1-15,12 0 11 16,-3-6 4-16,-2-6-12 0,-10-2 16 0,-11 0-7 16,-16-1-9-16,1 4 9 0,-15 2-10 15,-9 2-2-15,-6 3-18 0,-6 4 15 16,-1 0 0-16,-14 0-16 0,-5 4 19 15,2 0 12-15,-9-1 6 0,2 2 6 16,3-5-2-16,2 0-7 0,2-12 3 16,3-2 0-16,2-6-2 0,-2-1-15 15,-13 1 0-15,-6 1-1 0,-10 5-13 0,-13 0 1 16,-9 7 9-16,-17-1-33 0,-2 8-7 16,-18 0-3-16,3 0-21 0,-12 0 6 15,5 2 0-15,-10 7-37 0,0 0-25 16,-17 7-37-16,-29 7-110 0,-10 2-405 0,2-2-952 15,-67 4-359-15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5T18:48:46.114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17731 10321 741 0,'0'0'1038'16,"0"0"-607"-16,0 0-101 0,0 0-78 0,0 0 18 15,0 0-53-15,0 0-77 0,0 0-45 16,0 0 4-16,0 0-1 0,-20 25-26 16,20-25-44-16,0 0-17 0,0 0-11 15,0 3-25-15,0-3-4 0,12 2 26 16,5 4 3-16,5-2 63 0,5 2-31 15,-5-1-31-15,4-5 21 0,-4 0 0 16,0 0 0-16,-3-3 22 0,3-8 18 0,-5-1-14 16,-2-3 9-16,2-3 5 0,-8-4-3 15,-4-1-15-15,0 1-4 0,-5 4 7 16,0 1-1-16,0 4-18 0,-5 3 12 16,-9 1-12-16,-3 0 3 0,0 1-13 15,-5 6 26-15,0 0-42 0,-7 2-2 16,10 0 3-16,-1 0 7 0,-4 4-10 15,2 6-34-15,3 8-6 0,-1 2-19 0,3 13 22 16,3 1-6-16,11 13-10 0,3 4 38 16,0 1-26-16,5 5 16 0,15-3 13 15,-3-2 12-15,7-10-1 0,-2-3 0 16,-5-7-30-16,4-8 12 0,1-6 16 16,5-1-50-16,2-7 15 0,-2-7-24 15,2 0-52-15,5-3-160 0,-5-6-257 0,-3-13-496 16,-4 1-480-16</inkml:trace>
  <inkml:trace contextRef="#ctx0" brushRef="#br0" timeOffset="288.75">18315 10265 1706 0,'0'0'1032'0,"0"0"-778"0,0 0-107 16,0 0 80-16,0 0-8 0,0 0-118 15,-37 134-60-15,37-97 22 0,-2 0-15 16,2-7-7-16,0-5-7 0,0-11-34 16,0-6-23-16,0-4-15 0,0-4 38 0,7-1 16 15,8-14 28-15,7-4 85 0,7-8-41 16,-5-5-50-16,5 4-17 0,-5 2 20 16,3 7-29-16,-8 8-12 0,1 4 0 15,-6 7 44-15,3 0 12 0,0 16 18 16,0 8 22-16,0 9-9 0,0 5-38 15,-10 2-27-15,6 1-21 0,-6-2-1 16,0-7-50-16,3-2-45 0,-1-3-110 16,8-7-105-16,-2-3-166 0,4-10-522 15,-2-3-446-15</inkml:trace>
  <inkml:trace contextRef="#ctx0" brushRef="#br0" timeOffset="590.32">19059 10333 1044 0,'0'0'1082'0,"0"0"-700"0,0 0 18 0,0 0 60 15,0 0-92-15,0 0-148 0,0 0-100 16,0 0-23-16,0 0-19 0,0 0-22 15,-170 132-22-15,168-95-15 0,2-1-19 16,0-2-4-16,7-2 1 0,5-7-18 0,8-4 2 16,-3-2 0-16,0-5 1 0,4-4-4 15,-4-2-3-15,8-4 6 0,-4-1-24 16,1-3-32-16,7 0-61 0,-7-11-109 16,5-6-152-16,-5 4-145 0,-1-5-485 15,-4 3-508-15</inkml:trace>
  <inkml:trace contextRef="#ctx0" brushRef="#br0" timeOffset="1196.27">19357 10423 241 0,'0'0'802'0,"0"0"-82"0,0 0-221 16,0 0-153-16,0 0-95 0,0 0-10 16,0 0-53-16,0 0-86 0,0 0-51 15,0 0-28-15,0 0-21 0,0 0-2 16,0 0 0-16,0 0 0 0,0 1 31 16,5 7-15-16,-3 4 44 0,8 6 48 15,-5 3-32-15,-3-2-35 0,6 3-7 16,-8-2 7-16,2-6-19 0,0-1 0 15,-2-8-18-15,0 0 14 0,0-3 7 0,0-2 29 16,0 0 19-16,0 0 14 0,0 0-3 16,0 0-18-16,0 0-23 0,0 0-28 15,0 0 16-15,0 0 22 0,3-4 31 0,4-8-4 16,-4-6-37-16,6-5-6 0,1-5-3 16,0-2-4-16,4 3-8 0,6 0-7 15,-11 4-12-15,8 6 0 0,-9 1-3 16,4 4-2-16,0 5-19 0,-7 1-10 15,7 4-6-15,-7-1-6 0,9 3 19 16,-7 0-1-16,6 0 22 0,1 0 2 16,-4 9 0-16,-1-1-1 0,8 4-91 15,-2 0-93-15,-8 3-75 0,3-5-215 16,-5 2-622-16,-5-4-426 0</inkml:trace>
  <inkml:trace contextRef="#ctx0" brushRef="#br0" timeOffset="1375.25">19740 10295 992 0,'0'0'1862'0,"0"0"-1290"15,0 0-343-15,0 0 4 0,0 0 47 16,0 0-109-16,0 0-97 0,0 0-12 16,63 109-18-16,-51-81-14 0,5 0-17 15,3 2-1-15,-8-4-12 0,2-4-46 16,6-4-66-16,-8-3-96 0,5-7-125 0,2-8-294 15,-12 0-482-15,10-12-737 0</inkml:trace>
  <inkml:trace contextRef="#ctx0" brushRef="#br0" timeOffset="1569.66">20150 10276 2410 0,'0'0'820'0,"0"0"-505"16,-32 129-40-16,15-66-10 0,-7 18-72 15,0 7-78-15,-5 10-41 0,0 9 13 16,-3 3-10-16,-2 5-25 0,3-3-15 0,6-2 0 16,-1-14-37-16,11-15-27 0,8-17-31 15,-3-16-44-15,10-13-46 0,0-13-95 16,5-10-159-16,7-11-358 0,-5-1-603 16,1-20-291-16</inkml:trace>
  <inkml:trace contextRef="#ctx0" brushRef="#br0" timeOffset="2057.37">20346 10289 878 0,'0'0'1710'16,"0"0"-1263"-16,0 0-191 0,0 0 58 15,0 0-30-15,0 0-88 0,-10 113-94 0,15-80-42 16,7 15 30-16,3 3-6 0,2 12-38 15,12 9-27-15,-7 8 2 0,9 7-20 16,-6 0 15-16,4 1-16 0,-8-8-27 0,4-11-66 16,-11-13-28-16,1-17-50 0,-6-16-84 15,-1-10-156-15,-8-13-258 0,0 0-689 16</inkml:trace>
  <inkml:trace contextRef="#ctx0" brushRef="#br0" timeOffset="2254.52">20445 10335 427 0,'0'0'1943'0,"0"0"-1427"16,0 0-205-16,0 0-5 0,30-103-3 15,-13 98-70-15,-5 5-114 0,5 0-28 0,4 9 30 16,6 12-22-16,0 9-22 0,-1 10-27 16,-6 8-16-16,-8 1-24 0,-7 10-9 15,-5-8-2-15,0-6-10 0,-5-4-39 16,-10-11-24-16,1-5-68 0,-1-13-142 15,-4-10-220-15,2-2-520 0,2-10-818 0,-6-20 1133 16</inkml:trace>
  <inkml:trace contextRef="#ctx0" brushRef="#br0" timeOffset="2488.57">20901 9544 1091 0,'0'0'1722'0,"0"0"-1308"16,0 0-207-16,0 0 78 0,-17 118-15 15,17-68-90-15,0 17-71 0,0 12-56 0,5 11 33 16,7 12 7-16,3 10-31 0,4 2 0 16,-4 7-62-16,2-6-24 0,-5-7-41 15,-3-14-77-15,-1-22-48 0,1-17-133 16,-9-18-317-16,0-12-643 0,0-14-499 15</inkml:trace>
  <inkml:trace contextRef="#ctx0" brushRef="#br0" timeOffset="2676.48">20996 10387 1243 0,'0'0'1224'0,"0"0"-1130"16,0 0-17-16,0 0 142 0,0 0-78 0,0 0-80 15,0 0-60-15,0 0 22 0,0 0-23 16,191 85-39-16,-174-92 1 0,3 2-17 16,-3-2-44-16,-3-2-104 0,-2 0-4 15,0 6-91-15,-7-5-215 0,0 8-650 16</inkml:trace>
  <inkml:trace contextRef="#ctx0" brushRef="#br1" timeOffset="5145.17">22208 9200 346 0,'0'0'179'0,"0"0"645"0,0 0-268 0,0 0-66 16,0 0-58-16,0 0-47 0,0 0-70 15,0 0-122-15,0 0-57 0,0 0-11 16,0 0-17-16,-90 31-52 0,73-14 19 16,-5-1-7-16,-2 5-12 0,5 2 3 15,-1 9-19-15,-4 6-18 0,-5 9-3 16,7 6 11-16,-9 11 7 0,4 2 4 15,3 11-14-15,-5 6-8 0,4 7-1 16,-1 7-17-16,6 7-1 0,6 5-21 16,9-1 21-16,5 4 1 0,0 1 0 15,12-5-1-15,22 0 0 0,5 1 0 0,9-1 14 16,10-1-11-16,5-1 31 0,5-9 9 16,-7-6 0-16,7-13-21 0,-3-12 2 15,-9-15-24-15,0-12-12 0,-5-11 11 16,-3-12-36-16,3-9-7 0,0-7 44 15,-7-2 0-15,2-18-20 0,0-6-42 0,-8-7-105 16,8-3-231-16,-14 2-548 0,-3 5-688 16</inkml:trace>
  <inkml:trace contextRef="#ctx0" brushRef="#br1" timeOffset="6997.37">23226 10096 427 0,'0'0'1474'0,"0"0"-988"0,0 0-143 16,0 0 23-16,0 0 45 0,0 0-41 15,0 0-63-15,0 0-167 0,0 0-28 16,0 0-60-16,-102-2-52 0,87 22-34 0,1 6-22 16,7 2 0-16,-1 3 44 0,8-2 8 15,0 0-61-15,8-3 22 0,6-8-1 16,-4-4 7-16,2-4 37 0,5-4 3 16,-10-6 22-16,5 0 40 0,3-7 35 15,-5-14-7-15,-1-6-4 0,8-4-18 16,-12-8-27-16,5 3-32 0,-8 6-10 15,-2 7 29-15,0 12-4 0,0 3 13 16,0 8 22-16,3 0-10 0,-1 8-52 0,8 18-35 16,-5 12 26-16,12 17 9 0,0 7 37 15,-3 6-37-15,5-8 0 0,-2-4-12 16,0-15-22-16,5-4-3 0,0-10-34 16,2-9-9-16,-7-6-53 0,5-7-71 15,2-5-41-15,3-14-268 0,-5-12-607 16,-10 1-625-16</inkml:trace>
  <inkml:trace contextRef="#ctx0" brushRef="#br1" timeOffset="7177.7">23679 10150 1425 0,'0'0'1478'16,"0"0"-976"-16,0 0-78 0,0 112-31 16,0-73-136-16,7-3-152 0,3-8-71 0,0-8-32 15,-1-11-2-15,-1-6 2 0,9-3 2 16,2-16 60-16,8-14 62 0,4-11 0 15,1-7-56-15,-3-5-51 0,0 6-19 16,-12 5-31-16,5 9-30 0,-5 8-34 16,2 10-62-16,-4 7-130 0,2 8-201 15,-3 0-235-15,-2 7-439 0,-2 1-423 16</inkml:trace>
  <inkml:trace contextRef="#ctx0" brushRef="#br1" timeOffset="7486.01">24115 10167 153 0,'0'0'2500'0,"0"0"-1798"0,0 0-296 16,0 0-142-16,0 0-76 0,0 0-91 15,0 0-57-15,-65 128-21 0,65-95 12 0,0-3-3 16,0-1-28-16,2-4-28 0,8-13-12 16,-3-1-4-16,3-4-21 0,0-7-29 15,-1-1 63-15,8-16 31 0,-9-10 75 16,1-9-35-16,-4-1-18 0,-5-4-20 15,0 4 26-15,0 7 50 0,0 7 3 16,0 11-29-16,0 11-21 0,0 1 34 16,0 13 3-16,7 21-56 0,1 14 43 15,4 20 22-15,-7 16-25 0,-5 11 0 16,0 7-27-16,0 1-4 0,0-4 4 16,-3-11-1-16,-11-13-15 0,9-16-9 0,-5-18-64 15,3-19-6-15,-3-15-53 0,-4-13-22 16,6-24-437-16,-1-19-788 0,1 5-600 15</inkml:trace>
  <inkml:trace contextRef="#ctx0" brushRef="#br1" timeOffset="7839.04">24343 9161 2480 0,'0'0'746'0,"0"0"-371"0,0 0-135 16,0 0-64-16,0 0-75 0,0 0-79 0,0 0 68 16,0 0 34-16,0 0-46 0,209 108-25 15,-151-69-16-15,2 6 37 0,-4 13-22 0,10 11-12 16,-15 11 3-16,-3 12-3 0,-4 12-12 15,-6 8-1-15,-11 6 13 0,-15 11-6 16,-12 4 15-16,0 4-6 0,-26-2 3 16,-13-7-13-16,-5-19-5 0,-2-16-10 15,-2-20-2-15,-3-19-16 0,5-20-33 16,2-14-10-16,0-14-33 0,3-6-35 16,5-12-153-16,2-12-236 0,15 0-248 15,6-1-461-15,13 5-367 0</inkml:trace>
  <inkml:trace contextRef="#ctx0" brushRef="#br1" timeOffset="9040.29">15901 10465 460 0,'0'0'1099'0,"0"0"-511"0,0 0-68 16,0 0-118-16,0 0-19 0,0 0-60 16,0 0-163-16,0 0-137 0,0 0-21 15,0 0 104-15,0 0 34 0,172 0 31 0,-88 0-93 16,6 0-35-16,12 0-3 0,2-1 6 16,-4-1-15-16,-1 2 3 0,0 0 0 15,-14 2-12-15,-10 6 14 0,5 3-32 16,-22 0-4-16,5-2 0 0,-16 0-16 15,-11-2 16-15,-7-2-3 0,-12-1-55 16,-2 0-63-16,-13-2-179 0,-2 2-39 16,-2-2-157-16,-13 2-712 0,-38 1-782 0</inkml:trace>
  <inkml:trace contextRef="#ctx0" brushRef="#br1" timeOffset="9338.85">16262 10257 1342 0,'0'0'1226'0,"0"0"-814"16,0 0-114-16,0 0 80 0,0 0 82 0,0 0-174 15,0 0-172-15,0 0-43 0,0 0-71 16,0 0-27-16,-170 101-13 0,109-42 40 16,-9 7-19-16,10-9 19 0,-4-3 11 15,6-7 11-15,5-9-19 0,4-8 25 16,13-8 0-16,14-8 6 0,8-7 36 15,4-6-11-15,10-1-59 0,0 3-16 16,15 1-51-16,21 3-26 0,20 1 93 16,21 5 71-16,1-1-18 0,14-3-50 15,-12 2 0-15,0-1-3 0,-10 1-1 16,-2-2-12-16,-15-2-48 0,1 4-75 16,-3-5-69-16,-3-5-139 0,-9 2-349 0,-10-3-844 15</inkml:trace>
  <inkml:trace contextRef="#ctx0" brushRef="#br1" timeOffset="10979.12">12262 10522 1121 0,'0'0'1452'0,"0"0"-775"16,0 0-229-16,0 0-54 0,0 0-61 15,0 0-102-15,0 0-114 0,0 0-111 0,0 0-6 16,0 0-13-16,39 119 13 0,-27-62 2 16,5 7-2-16,7-6-1 0,-7-4-1 15,-5-14 0-15,-2-12-9 0,-5-11 11 16,5-14 0-16,-8-3 24 0,13-10 22 15,1-23 34-15,9-13 73 0,4-15-52 16,-3-6-74-16,6 2-25 0,-1 8 0 16,-9 8-2-16,5 13-21 0,-8 8-3 15,-2 10-10-15,-2 9-12 0,-8 4-33 16,8 0-35-16,2 5 13 0,0 0-10 16,2 10-9-16,5-1-75 0,5 9-168 15,3 0-323-15,-15-4-986 0</inkml:trace>
  <inkml:trace contextRef="#ctx0" brushRef="#br1" timeOffset="11228.53">13159 10823 1907 0,'0'0'715'0,"0"0"-541"0,0 0 73 0,0 0 9 16,0 0-33-16,0 0-78 0,0 0 0 15,172-106 0-15,-157 74-44 0,-11-3-26 16,1 4-28-16,-5 0 12 0,0 7-3 15,0 6 19-15,-5 4 141 0,1 6 6 16,-8 4-99-16,-5 4-50 0,-3 0 0 16,-7 8-73-16,1 13-21 0,-6 6-3 0,10 10-25 15,6 3 21-15,1 4-5 0,5 1 5 16,10-4-6-16,0-2 0 0,25-4-27 16,-6 0-34-16,15-5-78 0,0-10-75 15,7-3-207-15,5-9-629 0,-12-5-384 16</inkml:trace>
  <inkml:trace contextRef="#ctx0" brushRef="#br1" timeOffset="11590.56">13816 10520 336 0,'0'0'313'0,"0"0"667"16,0 0-463-16,0 0-84 0,0 0-95 0,0 0-62 15,0 0-34-15,0 0-17 0,0 0-20 16,0 0-29-16,-61-18 0 0,61 18-24 16,-2 0 0-16,2 0-32 0,-5 0-37 15,5 0 9-15,-10 3-56 0,3 4-36 16,5 5-1-16,-1-1-14 0,3 4-19 16,0 2 3-16,5-1 0 0,12 7 31 15,5 2-2-15,0-3 2 0,2 3 1 16,7-5-1-16,-6 5 22 0,4-4-7 15,-10-2-2-15,0 0-11 0,-2-1 19 0,-2 0-6 16,-10-2 25-16,-3 2-3 0,-2 3-3 16,0-2-1-16,0 0-5 0,-14-1 0 15,-11-3-28-15,-4 2-12 0,0-7-61 0,-2 4-10 16,-6-7-58-16,8 1-78 16,0-1-138-16,12 1-166 0,-2 4-291 0,12 2-407 15,7-3-18-15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customXml" Target="../ink/ink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Information Flow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 an example of a (pseudocode) program with an information flow that may be considered to violate integrity. Explain why the program violates integrity.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Source/Sink Identification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do we know what should be a source and a sink?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312437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#1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Programmer annotations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1" y="368866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#2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Build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annotations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into the system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B25C1-91A2-9BC1-4B75-ABBBC35480DB}"/>
              </a:ext>
            </a:extLst>
          </p:cNvPr>
          <p:cNvSpPr txBox="1"/>
          <p:nvPr/>
        </p:nvSpPr>
        <p:spPr>
          <a:xfrm>
            <a:off x="864981" y="4304234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#3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something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inferencing handwave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889D7-CC27-1558-0BE3-8DBC6CC7C6A5}"/>
              </a:ext>
            </a:extLst>
          </p:cNvPr>
          <p:cNvSpPr txBox="1"/>
          <p:nvPr/>
        </p:nvSpPr>
        <p:spPr>
          <a:xfrm>
            <a:off x="864981" y="240809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Mind that semantic gap!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684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Programmer Annotations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E1A343-F668-6EC5-58E9-13C528D5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92" y="3242029"/>
            <a:ext cx="4941344" cy="33759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E2CE7-5EFC-BB7A-B4A1-341B1E5AE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954" y="3242029"/>
            <a:ext cx="4905375" cy="1295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620621-E37C-6F04-A79F-B0275E64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954" y="4728210"/>
            <a:ext cx="4019550" cy="133350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DFEF4B5-AEDD-391E-D0C9-8B2E4FBBB418}"/>
              </a:ext>
            </a:extLst>
          </p:cNvPr>
          <p:cNvSpPr txBox="1">
            <a:spLocks/>
          </p:cNvSpPr>
          <p:nvPr/>
        </p:nvSpPr>
        <p:spPr>
          <a:xfrm>
            <a:off x="864981" y="152666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273983-A7FA-1E28-659D-2C937BB2B76D}"/>
              </a:ext>
            </a:extLst>
          </p:cNvPr>
          <p:cNvSpPr txBox="1"/>
          <p:nvPr/>
        </p:nvSpPr>
        <p:spPr>
          <a:xfrm>
            <a:off x="864981" y="198899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Ask the programmer to say what’s a source and 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Auxiliary file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Inline annotations within the program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CE7C9B-F7A7-73CA-BD15-6DAF697B0135}"/>
                  </a:ext>
                </a:extLst>
              </p14:cNvPr>
              <p14:cNvContentPartPr/>
              <p14:nvPr/>
            </p14:nvContentPartPr>
            <p14:xfrm>
              <a:off x="2872440" y="4739400"/>
              <a:ext cx="1101600" cy="123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CE7C9B-F7A7-73CA-BD15-6DAF697B01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3080" y="4730040"/>
                <a:ext cx="1120320" cy="12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4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Programmer Annotations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utility of programmer effort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376794-31A8-3B28-D179-4451CA872E52}"/>
              </a:ext>
            </a:extLst>
          </p:cNvPr>
          <p:cNvSpPr/>
          <p:nvPr/>
        </p:nvSpPr>
        <p:spPr>
          <a:xfrm>
            <a:off x="7556981" y="2479162"/>
            <a:ext cx="65902" cy="32475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C3EBF-4078-1BA8-0CC6-67A18927521F}"/>
              </a:ext>
            </a:extLst>
          </p:cNvPr>
          <p:cNvSpPr/>
          <p:nvPr/>
        </p:nvSpPr>
        <p:spPr>
          <a:xfrm rot="5400000">
            <a:off x="9285280" y="3932540"/>
            <a:ext cx="65902" cy="35224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B4A072-FD76-2B76-6BAD-7493944B7F51}"/>
              </a:ext>
            </a:extLst>
          </p:cNvPr>
          <p:cNvSpPr/>
          <p:nvPr/>
        </p:nvSpPr>
        <p:spPr>
          <a:xfrm>
            <a:off x="7612380" y="2871698"/>
            <a:ext cx="3421380" cy="2675662"/>
          </a:xfrm>
          <a:custGeom>
            <a:avLst/>
            <a:gdLst>
              <a:gd name="connsiteX0" fmla="*/ 0 w 3421380"/>
              <a:gd name="connsiteY0" fmla="*/ 2981512 h 2981512"/>
              <a:gd name="connsiteX1" fmla="*/ 1737360 w 3421380"/>
              <a:gd name="connsiteY1" fmla="*/ 2092 h 2981512"/>
              <a:gd name="connsiteX2" fmla="*/ 2613660 w 3421380"/>
              <a:gd name="connsiteY2" fmla="*/ 2516692 h 2981512"/>
              <a:gd name="connsiteX3" fmla="*/ 3421380 w 3421380"/>
              <a:gd name="connsiteY3" fmla="*/ 2973892 h 2981512"/>
              <a:gd name="connsiteX0" fmla="*/ 0 w 3421380"/>
              <a:gd name="connsiteY0" fmla="*/ 2342316 h 2342316"/>
              <a:gd name="connsiteX1" fmla="*/ 1539240 w 3421380"/>
              <a:gd name="connsiteY1" fmla="*/ 2976 h 2342316"/>
              <a:gd name="connsiteX2" fmla="*/ 2613660 w 3421380"/>
              <a:gd name="connsiteY2" fmla="*/ 1877496 h 2342316"/>
              <a:gd name="connsiteX3" fmla="*/ 3421380 w 3421380"/>
              <a:gd name="connsiteY3" fmla="*/ 2334696 h 2342316"/>
              <a:gd name="connsiteX0" fmla="*/ 0 w 3421380"/>
              <a:gd name="connsiteY0" fmla="*/ 2339344 h 2339344"/>
              <a:gd name="connsiteX1" fmla="*/ 777240 w 3421380"/>
              <a:gd name="connsiteY1" fmla="*/ 1889764 h 2339344"/>
              <a:gd name="connsiteX2" fmla="*/ 1539240 w 3421380"/>
              <a:gd name="connsiteY2" fmla="*/ 4 h 2339344"/>
              <a:gd name="connsiteX3" fmla="*/ 2613660 w 3421380"/>
              <a:gd name="connsiteY3" fmla="*/ 1874524 h 2339344"/>
              <a:gd name="connsiteX4" fmla="*/ 3421380 w 3421380"/>
              <a:gd name="connsiteY4" fmla="*/ 2331724 h 2339344"/>
              <a:gd name="connsiteX0" fmla="*/ 0 w 3421380"/>
              <a:gd name="connsiteY0" fmla="*/ 2559168 h 2559168"/>
              <a:gd name="connsiteX1" fmla="*/ 777240 w 3421380"/>
              <a:gd name="connsiteY1" fmla="*/ 2109588 h 2559168"/>
              <a:gd name="connsiteX2" fmla="*/ 1539240 w 3421380"/>
              <a:gd name="connsiteY2" fmla="*/ 219828 h 2559168"/>
              <a:gd name="connsiteX3" fmla="*/ 2613660 w 3421380"/>
              <a:gd name="connsiteY3" fmla="*/ 2094348 h 2559168"/>
              <a:gd name="connsiteX4" fmla="*/ 3421380 w 3421380"/>
              <a:gd name="connsiteY4" fmla="*/ 2551548 h 2559168"/>
              <a:gd name="connsiteX0" fmla="*/ 0 w 3421380"/>
              <a:gd name="connsiteY0" fmla="*/ 2341844 h 2341844"/>
              <a:gd name="connsiteX1" fmla="*/ 777240 w 3421380"/>
              <a:gd name="connsiteY1" fmla="*/ 1892264 h 2341844"/>
              <a:gd name="connsiteX2" fmla="*/ 1539240 w 3421380"/>
              <a:gd name="connsiteY2" fmla="*/ 2504 h 2341844"/>
              <a:gd name="connsiteX3" fmla="*/ 3421380 w 3421380"/>
              <a:gd name="connsiteY3" fmla="*/ 2334224 h 2341844"/>
              <a:gd name="connsiteX0" fmla="*/ 0 w 3421380"/>
              <a:gd name="connsiteY0" fmla="*/ 2675662 h 2675662"/>
              <a:gd name="connsiteX1" fmla="*/ 777240 w 3421380"/>
              <a:gd name="connsiteY1" fmla="*/ 2226082 h 2675662"/>
              <a:gd name="connsiteX2" fmla="*/ 1539240 w 3421380"/>
              <a:gd name="connsiteY2" fmla="*/ 336322 h 2675662"/>
              <a:gd name="connsiteX3" fmla="*/ 3421380 w 3421380"/>
              <a:gd name="connsiteY3" fmla="*/ 2668042 h 2675662"/>
              <a:gd name="connsiteX0" fmla="*/ 0 w 3421380"/>
              <a:gd name="connsiteY0" fmla="*/ 2675662 h 2675662"/>
              <a:gd name="connsiteX1" fmla="*/ 777240 w 3421380"/>
              <a:gd name="connsiteY1" fmla="*/ 2226082 h 2675662"/>
              <a:gd name="connsiteX2" fmla="*/ 1539240 w 3421380"/>
              <a:gd name="connsiteY2" fmla="*/ 336322 h 2675662"/>
              <a:gd name="connsiteX3" fmla="*/ 3421380 w 3421380"/>
              <a:gd name="connsiteY3" fmla="*/ 2668042 h 26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380" h="2675662">
                <a:moveTo>
                  <a:pt x="0" y="2675662"/>
                </a:moveTo>
                <a:cubicBezTo>
                  <a:pt x="36830" y="2586762"/>
                  <a:pt x="520700" y="2615972"/>
                  <a:pt x="777240" y="2226082"/>
                </a:cubicBezTo>
                <a:cubicBezTo>
                  <a:pt x="1033780" y="1836192"/>
                  <a:pt x="1220470" y="-948918"/>
                  <a:pt x="1539240" y="336322"/>
                </a:cubicBezTo>
                <a:cubicBezTo>
                  <a:pt x="1858010" y="1621562"/>
                  <a:pt x="1375728" y="2647087"/>
                  <a:pt x="3421380" y="266804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F223A-F572-AAA4-4EF8-79C2D9700EC1}"/>
              </a:ext>
            </a:extLst>
          </p:cNvPr>
          <p:cNvSpPr txBox="1"/>
          <p:nvPr/>
        </p:nvSpPr>
        <p:spPr>
          <a:xfrm>
            <a:off x="5871328" y="3622673"/>
            <a:ext cx="165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Utility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3D8ED-4708-0036-F440-6110768BE376}"/>
              </a:ext>
            </a:extLst>
          </p:cNvPr>
          <p:cNvSpPr txBox="1"/>
          <p:nvPr/>
        </p:nvSpPr>
        <p:spPr>
          <a:xfrm>
            <a:off x="8672134" y="5755230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Analyst Effort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424DF-AF47-6957-74C1-2F0E27E8A84F}"/>
              </a:ext>
            </a:extLst>
          </p:cNvPr>
          <p:cNvSpPr txBox="1"/>
          <p:nvPr/>
        </p:nvSpPr>
        <p:spPr>
          <a:xfrm>
            <a:off x="7040880" y="6153052"/>
            <a:ext cx="391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totally-made-up conceptual 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F5ADC-F249-C3DD-6389-14AC0E5FF6E0}"/>
              </a:ext>
            </a:extLst>
          </p:cNvPr>
          <p:cNvSpPr txBox="1"/>
          <p:nvPr/>
        </p:nvSpPr>
        <p:spPr>
          <a:xfrm>
            <a:off x="864981" y="244619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 frequent struggle in analysis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B1173C-DF53-CBB8-3854-960021619618}"/>
              </a:ext>
            </a:extLst>
          </p:cNvPr>
          <p:cNvSpPr txBox="1">
            <a:spLocks/>
          </p:cNvSpPr>
          <p:nvPr/>
        </p:nvSpPr>
        <p:spPr>
          <a:xfrm>
            <a:off x="804021" y="3203063"/>
            <a:ext cx="49719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of human intervention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3ADA3-3EAE-DD99-8DED-FDE2D2B9660E}"/>
              </a:ext>
            </a:extLst>
          </p:cNvPr>
          <p:cNvSpPr txBox="1"/>
          <p:nvPr/>
        </p:nvSpPr>
        <p:spPr>
          <a:xfrm>
            <a:off x="804021" y="432833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Incorrect annotations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AEC63-F1B6-031E-8D42-C16732AA6512}"/>
              </a:ext>
            </a:extLst>
          </p:cNvPr>
          <p:cNvSpPr txBox="1"/>
          <p:nvPr/>
        </p:nvSpPr>
        <p:spPr>
          <a:xfrm>
            <a:off x="804021" y="3589193"/>
            <a:ext cx="3623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Ultimately, we’re trying to solve a limitation of human behavior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6E5E7B-670D-ABFF-167D-DA089CAB982B}"/>
              </a:ext>
            </a:extLst>
          </p:cNvPr>
          <p:cNvSpPr txBox="1"/>
          <p:nvPr/>
        </p:nvSpPr>
        <p:spPr>
          <a:xfrm>
            <a:off x="796401" y="5044613"/>
            <a:ext cx="4118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Reactive SSE goes out the window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904A70-7061-EE00-A279-A1FD0508CF67}"/>
              </a:ext>
            </a:extLst>
          </p:cNvPr>
          <p:cNvSpPr txBox="1"/>
          <p:nvPr/>
        </p:nvSpPr>
        <p:spPr>
          <a:xfrm>
            <a:off x="796401" y="468647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Laziness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A5F15A-C44E-B15C-0734-4B180475986C}"/>
                  </a:ext>
                </a:extLst>
              </p14:cNvPr>
              <p14:cNvContentPartPr/>
              <p14:nvPr/>
            </p14:nvContentPartPr>
            <p14:xfrm>
              <a:off x="5986800" y="2097000"/>
              <a:ext cx="6059880" cy="341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A5F15A-C44E-B15C-0734-4B18047598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7440" y="2087640"/>
                <a:ext cx="6078600" cy="34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81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Built-In “Annotations”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Enrich the system with notions of behavior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F5ADC-F249-C3DD-6389-14AC0E5FF6E0}"/>
              </a:ext>
            </a:extLst>
          </p:cNvPr>
          <p:cNvSpPr txBox="1"/>
          <p:nvPr/>
        </p:nvSpPr>
        <p:spPr>
          <a:xfrm>
            <a:off x="864981" y="2933873"/>
            <a:ext cx="6869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Analysis developer retrofits annotations into the analysis engine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1" y="2461433"/>
            <a:ext cx="565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Platform developer bakes capabilities into the system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909B5B-C37F-BBC4-2BA6-2DAE2D3DE820}"/>
              </a:ext>
            </a:extLst>
          </p:cNvPr>
          <p:cNvSpPr txBox="1">
            <a:spLocks/>
          </p:cNvSpPr>
          <p:nvPr/>
        </p:nvSpPr>
        <p:spPr>
          <a:xfrm>
            <a:off x="804021" y="3660263"/>
            <a:ext cx="49719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of Semantic Gap again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AB976-D115-0048-5976-64FE98AA9A40}"/>
              </a:ext>
            </a:extLst>
          </p:cNvPr>
          <p:cNvSpPr txBox="1"/>
          <p:nvPr/>
        </p:nvSpPr>
        <p:spPr>
          <a:xfrm>
            <a:off x="880220" y="4161396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Can be quite hard to predict what becomes security-relevant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259E6-C66F-8448-C838-ECE440BB9CD9}"/>
              </a:ext>
            </a:extLst>
          </p:cNvPr>
          <p:cNvSpPr txBox="1"/>
          <p:nvPr/>
        </p:nvSpPr>
        <p:spPr>
          <a:xfrm>
            <a:off x="880219" y="4825039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Analysis engine needs to be kept in lockstep with the system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D29B8A-34E2-FEE4-845C-039D680AE44B}"/>
                  </a:ext>
                </a:extLst>
              </p14:cNvPr>
              <p14:cNvContentPartPr/>
              <p14:nvPr/>
            </p14:nvContentPartPr>
            <p14:xfrm>
              <a:off x="375840" y="2741760"/>
              <a:ext cx="8101080" cy="2367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D29B8A-34E2-FEE4-845C-039D680AE4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480" y="2732400"/>
                <a:ext cx="8119800" cy="23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28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Inferencing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You could try to automatically discover “</a:t>
            </a:r>
            <a:r>
              <a:rPr lang="en-US" sz="2400" cap="small" dirty="0" err="1"/>
              <a:t>Sourcelike</a:t>
            </a:r>
            <a:r>
              <a:rPr lang="en-US" sz="2400" cap="small" dirty="0"/>
              <a:t>” and “</a:t>
            </a:r>
            <a:r>
              <a:rPr lang="en-US" sz="2400" cap="small" dirty="0" err="1"/>
              <a:t>Sinklike</a:t>
            </a:r>
            <a:r>
              <a:rPr lang="en-US" sz="2400" cap="small" dirty="0"/>
              <a:t>”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1" y="3002453"/>
            <a:ext cx="565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we can detect UI asking for credit card?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4215116"/>
            <a:ext cx="2270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Machine learning??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A26C8-7136-26EC-FA2A-EA5D87E2F751}"/>
              </a:ext>
            </a:extLst>
          </p:cNvPr>
          <p:cNvSpPr txBox="1"/>
          <p:nvPr/>
        </p:nvSpPr>
        <p:spPr>
          <a:xfrm>
            <a:off x="895461" y="3505373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we can write an analysis that looks for even more fundamental core behavior?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6103B-8592-E150-72FE-0A738019C6E3}"/>
              </a:ext>
            </a:extLst>
          </p:cNvPr>
          <p:cNvSpPr txBox="1"/>
          <p:nvPr/>
        </p:nvSpPr>
        <p:spPr>
          <a:xfrm>
            <a:off x="2876550" y="4215116"/>
            <a:ext cx="57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!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?!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EA8BC-99B6-00D4-2B5A-EDF77CB1D50B}"/>
              </a:ext>
            </a:extLst>
          </p:cNvPr>
          <p:cNvSpPr txBox="1"/>
          <p:nvPr/>
        </p:nvSpPr>
        <p:spPr>
          <a:xfrm>
            <a:off x="3272790" y="4215116"/>
            <a:ext cx="728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!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?!?!?!?!?!?!?!?!?!?!?!?!?!?!?!?!?!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Case Study: Android Permissions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1701923"/>
            <a:ext cx="89495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Mobile phones sure collect a lot of private information!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2" y="2232833"/>
            <a:ext cx="793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that information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rises to the level of confidentiality?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2660636"/>
            <a:ext cx="6854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this is a good application of an information flow analysis?</a:t>
            </a:r>
            <a:endParaRPr lang="en-US" dirty="0"/>
          </a:p>
        </p:txBody>
      </p:sp>
      <p:pic>
        <p:nvPicPr>
          <p:cNvPr id="15" name="Picture 14" descr="A green robot on a cell phone&#10;&#10;Description automatically generated">
            <a:extLst>
              <a:ext uri="{FF2B5EF4-FFF2-40B4-BE49-F238E27FC236}">
                <a16:creationId xmlns:a16="http://schemas.microsoft.com/office/drawing/2014/main" id="{099B1563-2BBF-234E-A589-AC2E93AC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99" y="3302882"/>
            <a:ext cx="3372802" cy="33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Case Study: Android Permissions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1701923"/>
            <a:ext cx="67032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Hybrid case of Built-In annotations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2" y="2232833"/>
            <a:ext cx="4183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System has a built-in capability model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266063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Surprisingly hard to map those capabilities to system functions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769185-E8EA-2022-00E0-30B8BC13D3CC}"/>
              </a:ext>
            </a:extLst>
          </p:cNvPr>
          <p:cNvSpPr txBox="1">
            <a:spLocks/>
          </p:cNvSpPr>
          <p:nvPr/>
        </p:nvSpPr>
        <p:spPr>
          <a:xfrm>
            <a:off x="834501" y="3622163"/>
            <a:ext cx="45528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Modelgen</a:t>
            </a:r>
            <a:endParaRPr lang="en-US" sz="2400" cap="smal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C86CAC-4771-32B6-805A-D3CC8675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679" y="1432154"/>
            <a:ext cx="3907779" cy="5086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6347B6-6CE2-6ECA-677F-4FF58A7DBD0D}"/>
              </a:ext>
            </a:extLst>
          </p:cNvPr>
          <p:cNvSpPr txBox="1"/>
          <p:nvPr/>
        </p:nvSpPr>
        <p:spPr>
          <a:xfrm>
            <a:off x="864981" y="473917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Do a dynamic analysis of the Android system to discover capabilities uses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AE7B1-A636-CB12-1943-015CA5A9A151}"/>
              </a:ext>
            </a:extLst>
          </p:cNvPr>
          <p:cNvSpPr txBox="1"/>
          <p:nvPr/>
        </p:nvSpPr>
        <p:spPr>
          <a:xfrm>
            <a:off x="849741" y="399069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Manually annotate capabilities as sources or sinks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3D7C21-0B9F-5A07-B939-8F52EA761303}"/>
              </a:ext>
            </a:extLst>
          </p:cNvPr>
          <p:cNvSpPr txBox="1"/>
          <p:nvPr/>
        </p:nvSpPr>
        <p:spPr>
          <a:xfrm>
            <a:off x="849741" y="543259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Do a static dataflow analysis of the Android system to discover capabilities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9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Source/Sink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Sneaky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Sanitization</a:t>
            </a:r>
          </a:p>
        </p:txBody>
      </p:sp>
    </p:spTree>
    <p:extLst>
      <p:ext uri="{BB962C8B-B14F-4D97-AF65-F5344CB8AC3E}">
        <p14:creationId xmlns:p14="http://schemas.microsoft.com/office/powerpoint/2010/main" val="107048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Sneaky 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Sneaky Flows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Might an adversary attempt to avoid detection?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1" y="2583353"/>
            <a:ext cx="8279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The proliferation of tools for Android analysis gives them an obvious incentive</a:t>
            </a:r>
            <a:endParaRPr lang="en-US" dirty="0"/>
          </a:p>
        </p:txBody>
      </p:sp>
      <p:pic>
        <p:nvPicPr>
          <p:cNvPr id="6" name="Picture 5" descr="A comic strip of a cat&#10;&#10;Description automatically generated">
            <a:extLst>
              <a:ext uri="{FF2B5EF4-FFF2-40B4-BE49-F238E27FC236}">
                <a16:creationId xmlns:a16="http://schemas.microsoft.com/office/drawing/2014/main" id="{2623B072-A186-3748-419B-E1DC76090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51111"/>
          <a:stretch/>
        </p:blipFill>
        <p:spPr>
          <a:xfrm>
            <a:off x="4245371" y="3269152"/>
            <a:ext cx="365473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Sneaky 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Sneaky Flows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Implicit flows</a:t>
            </a:r>
          </a:p>
        </p:txBody>
      </p:sp>
    </p:spTree>
    <p:extLst>
      <p:ext uri="{BB962C8B-B14F-4D97-AF65-F5344CB8AC3E}">
        <p14:creationId xmlns:p14="http://schemas.microsoft.com/office/powerpoint/2010/main" val="361374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BAB8F-5EE8-A9A7-54D8-FCDD79A04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440" y="465454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read a paper!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E2D76-3ECD-9600-8074-416CB389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0" y="830579"/>
            <a:ext cx="4118609" cy="5491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C1C55A-FDDD-FF9D-DAA4-40EA2556C17B}"/>
                  </a:ext>
                </a:extLst>
              </p14:cNvPr>
              <p14:cNvContentPartPr/>
              <p14:nvPr/>
            </p14:nvContentPartPr>
            <p14:xfrm>
              <a:off x="10074960" y="801360"/>
              <a:ext cx="1800720" cy="400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C1C55A-FDDD-FF9D-DAA4-40EA2556C1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600" y="792000"/>
                <a:ext cx="1819440" cy="40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Dependencies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Sneaky Flows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E74E3-EF52-A712-B2B6-8BC4BECA03BD}"/>
              </a:ext>
            </a:extLst>
          </p:cNvPr>
          <p:cNvSpPr txBox="1"/>
          <p:nvPr/>
        </p:nvSpPr>
        <p:spPr>
          <a:xfrm>
            <a:off x="1303020" y="2004060"/>
            <a:ext cx="3631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c;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isActuallyAnEvilSpy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 = b;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9073C-FFDB-8AE3-051B-A86AB2612CFE}"/>
              </a:ext>
            </a:extLst>
          </p:cNvPr>
          <p:cNvSpPr txBox="1"/>
          <p:nvPr/>
        </p:nvSpPr>
        <p:spPr>
          <a:xfrm>
            <a:off x="1272540" y="3924300"/>
            <a:ext cx="43204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isActuallyAnEvilSpy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c;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(b == true){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AE4BC4-5225-07DD-475D-3867F8B0739C}"/>
                  </a:ext>
                </a:extLst>
              </p14:cNvPr>
              <p14:cNvContentPartPr/>
              <p14:nvPr/>
            </p14:nvContentPartPr>
            <p14:xfrm>
              <a:off x="1224720" y="421560"/>
              <a:ext cx="10533960" cy="562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AE4BC4-5225-07DD-475D-3867F8B073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360" y="412200"/>
                <a:ext cx="10552680" cy="56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7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Source/Sink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Sneaky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Precision / Sanitization</a:t>
            </a:r>
          </a:p>
        </p:txBody>
      </p:sp>
    </p:spTree>
    <p:extLst>
      <p:ext uri="{BB962C8B-B14F-4D97-AF65-F5344CB8AC3E}">
        <p14:creationId xmlns:p14="http://schemas.microsoft.com/office/powerpoint/2010/main" val="405667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Granularity of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Precision/Sanitization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Data is Complex!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49953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What happens when a field of a struct is tainted?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1" y="292666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What happens when an index of an array is tainted?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3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Sanitization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Precision/Sanitization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also want to provide some exceptions to the flow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49953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i.e. tainted data is encrypted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5457C9-4CA2-46C1-F3C8-90009AC71474}"/>
                  </a:ext>
                </a:extLst>
              </p14:cNvPr>
              <p14:cNvContentPartPr/>
              <p14:nvPr/>
            </p14:nvContentPartPr>
            <p14:xfrm>
              <a:off x="4414320" y="3297960"/>
              <a:ext cx="4590360" cy="89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5457C9-4CA2-46C1-F3C8-90009AC714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4960" y="3288600"/>
                <a:ext cx="4609080" cy="9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87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do we fix Our Leaky programs?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356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Detecting information leaks </a:t>
            </a:r>
            <a:r>
              <a:rPr lang="en-US" b="1" u="sng" dirty="0"/>
              <a:t>before</a:t>
            </a:r>
            <a:r>
              <a:rPr lang="en-US" dirty="0"/>
              <a:t> the program runs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9F266-4751-24F7-173F-5C6750D3F5AB}"/>
              </a:ext>
            </a:extLst>
          </p:cNvPr>
          <p:cNvSpPr txBox="1"/>
          <p:nvPr/>
        </p:nvSpPr>
        <p:spPr>
          <a:xfrm>
            <a:off x="5920169" y="3589805"/>
            <a:ext cx="3124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Good fit for static analysis!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river with trees and white text&#10;&#10;Description automatically generated">
            <a:extLst>
              <a:ext uri="{FF2B5EF4-FFF2-40B4-BE49-F238E27FC236}">
                <a16:creationId xmlns:a16="http://schemas.microsoft.com/office/drawing/2014/main" id="{FD0BBE78-7B61-A02D-6D2B-178E90AFF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8" t="10135" r="4399" b="9305"/>
          <a:stretch/>
        </p:blipFill>
        <p:spPr>
          <a:xfrm>
            <a:off x="7092779" y="2092411"/>
            <a:ext cx="4251328" cy="37976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Information 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 application of static dataflow tracking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58745-1485-8B26-4EC7-45F8E5AF1D6E}"/>
              </a:ext>
            </a:extLst>
          </p:cNvPr>
          <p:cNvSpPr txBox="1"/>
          <p:nvPr/>
        </p:nvSpPr>
        <p:spPr>
          <a:xfrm>
            <a:off x="873221" y="415410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Confidentiality 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</a:rPr>
              <a:t>– Sources: functions </a:t>
            </a:r>
            <a:r>
              <a:rPr lang="en-US" dirty="0">
                <a:solidFill>
                  <a:srgbClr val="666666"/>
                </a:solidFill>
              </a:rPr>
              <a:t>that read </a:t>
            </a:r>
            <a:r>
              <a:rPr lang="en-US" i="0" dirty="0">
                <a:solidFill>
                  <a:srgbClr val="666666"/>
                </a:solidFill>
                <a:effectLst/>
              </a:rPr>
              <a:t>“secret” resources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</a:rPr>
              <a:t>– Sinks: functions </a:t>
            </a:r>
            <a:r>
              <a:rPr lang="en-US" dirty="0">
                <a:solidFill>
                  <a:srgbClr val="666666"/>
                </a:solidFill>
              </a:rPr>
              <a:t>that write to “untrusted” places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F55F4-C68E-EB77-1041-EB3BF6C52ABC}"/>
              </a:ext>
            </a:extLst>
          </p:cNvPr>
          <p:cNvSpPr txBox="1"/>
          <p:nvPr/>
        </p:nvSpPr>
        <p:spPr>
          <a:xfrm>
            <a:off x="847894" y="2345891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Formulation of confidentiality and integrity properties as dataflow properties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20202D-AB5C-B251-F74A-08A7DBCC846E}"/>
              </a:ext>
            </a:extLst>
          </p:cNvPr>
          <p:cNvSpPr txBox="1">
            <a:spLocks/>
          </p:cNvSpPr>
          <p:nvPr/>
        </p:nvSpPr>
        <p:spPr>
          <a:xfrm>
            <a:off x="847894" y="3738449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Manifestations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98A87-29CA-9A8A-D25E-9C5F18E3EDE2}"/>
              </a:ext>
            </a:extLst>
          </p:cNvPr>
          <p:cNvSpPr txBox="1"/>
          <p:nvPr/>
        </p:nvSpPr>
        <p:spPr>
          <a:xfrm>
            <a:off x="873221" y="5072624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Integrity 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</a:rPr>
              <a:t>– Sources: functions </a:t>
            </a:r>
            <a:r>
              <a:rPr lang="en-US" dirty="0">
                <a:solidFill>
                  <a:srgbClr val="666666"/>
                </a:solidFill>
              </a:rPr>
              <a:t>that read </a:t>
            </a:r>
            <a:r>
              <a:rPr lang="en-US" i="0" dirty="0">
                <a:solidFill>
                  <a:srgbClr val="666666"/>
                </a:solidFill>
                <a:effectLst/>
              </a:rPr>
              <a:t>“untrusted” places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</a:rPr>
              <a:t>– Sinks: functions </a:t>
            </a:r>
            <a:r>
              <a:rPr lang="en-US" dirty="0">
                <a:solidFill>
                  <a:srgbClr val="666666"/>
                </a:solidFill>
              </a:rPr>
              <a:t>that write to “sensitive” resources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36B62-B76F-A1D2-FEE1-68569BF2AA04}"/>
              </a:ext>
            </a:extLst>
          </p:cNvPr>
          <p:cNvSpPr txBox="1"/>
          <p:nvPr/>
        </p:nvSpPr>
        <p:spPr>
          <a:xfrm>
            <a:off x="847894" y="2944861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Source: </a:t>
            </a:r>
            <a:r>
              <a:rPr lang="en-US" i="0" dirty="0">
                <a:solidFill>
                  <a:srgbClr val="666666"/>
                </a:solidFill>
                <a:effectLst/>
              </a:rPr>
              <a:t>Originator of tagged data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88AED-1397-8434-4CB9-212ABDF82773}"/>
              </a:ext>
            </a:extLst>
          </p:cNvPr>
          <p:cNvSpPr txBox="1"/>
          <p:nvPr/>
        </p:nvSpPr>
        <p:spPr>
          <a:xfrm>
            <a:off x="847894" y="3300809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Sink: </a:t>
            </a:r>
            <a:r>
              <a:rPr lang="en-US" i="0" dirty="0">
                <a:solidFill>
                  <a:srgbClr val="666666"/>
                </a:solidFill>
                <a:effectLst/>
              </a:rPr>
              <a:t>Consumer of tagged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Practical Information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Let’s say we want to implement the dataflow idea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9F266-4751-24F7-173F-5C6750D3F5AB}"/>
              </a:ext>
            </a:extLst>
          </p:cNvPr>
          <p:cNvSpPr txBox="1"/>
          <p:nvPr/>
        </p:nvSpPr>
        <p:spPr>
          <a:xfrm>
            <a:off x="5920169" y="2691878"/>
            <a:ext cx="4327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How would you actually do it?</a:t>
            </a:r>
            <a:endParaRPr lang="en-US" dirty="0"/>
          </a:p>
        </p:txBody>
      </p:sp>
      <p:pic>
        <p:nvPicPr>
          <p:cNvPr id="7" name="Picture 6" descr="A statue of a person thinking&#10;&#10;Description automatically generated">
            <a:extLst>
              <a:ext uri="{FF2B5EF4-FFF2-40B4-BE49-F238E27FC236}">
                <a16:creationId xmlns:a16="http://schemas.microsoft.com/office/drawing/2014/main" id="{1FD1BF90-2AC0-67B3-8545-2E11E2D8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3776666"/>
            <a:ext cx="2007523" cy="28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Source/Sink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Sneaky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Sanitization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Deployment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class is concerned with two incarnations of secure software evaluation: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0" y="2819573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Proactive SSE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Keep code that you are writing from misbehaving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0" y="3383863"/>
            <a:ext cx="757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Reactive SSE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Keep code that you’ve received from misbehaving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DF494-7024-2F2A-4959-FB6BB492B4E3}"/>
              </a:ext>
            </a:extLst>
          </p:cNvPr>
          <p:cNvSpPr txBox="1">
            <a:spLocks/>
          </p:cNvSpPr>
          <p:nvPr/>
        </p:nvSpPr>
        <p:spPr>
          <a:xfrm>
            <a:off x="864981" y="3992186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Good news: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9C299-0F8E-E392-2AA7-1E1D1FEE3FCC}"/>
              </a:ext>
            </a:extLst>
          </p:cNvPr>
          <p:cNvSpPr txBox="1"/>
          <p:nvPr/>
        </p:nvSpPr>
        <p:spPr>
          <a:xfrm>
            <a:off x="864981" y="4493319"/>
            <a:ext cx="857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Pretty straightforward case for the proactive incarnation – deploy analysis as part of compilation (or CI/CD) workflow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52CE6-A7F9-CE1D-6B6F-DD3F97E15A86}"/>
              </a:ext>
            </a:extLst>
          </p:cNvPr>
          <p:cNvSpPr txBox="1"/>
          <p:nvPr/>
        </p:nvSpPr>
        <p:spPr>
          <a:xfrm>
            <a:off x="864981" y="525266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Plausible case for the reactive incarnation – raise a binary program to IR</a:t>
            </a:r>
          </a:p>
        </p:txBody>
      </p:sp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Further Considerations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consider some of the practical aspects of getting the analysis to do some 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0" y="2819573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Source / Sink Identification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Where might flows start and end?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0" y="3383863"/>
            <a:ext cx="7578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Sneaky behavior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How do we deal with code that wants to sneak past analysis?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14631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9351</TotalTime>
  <Words>864</Words>
  <Application>Microsoft Office PowerPoint</Application>
  <PresentationFormat>Widescreen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Tenorite</vt:lpstr>
      <vt:lpstr>Monoline</vt:lpstr>
      <vt:lpstr>Exercise #13</vt:lpstr>
      <vt:lpstr>Administrivia and  Announcements</vt:lpstr>
      <vt:lpstr>Class Progress</vt:lpstr>
      <vt:lpstr>Last Time: Information Flow</vt:lpstr>
      <vt:lpstr>Practical Information Flow</vt:lpstr>
      <vt:lpstr>Overview</vt:lpstr>
      <vt:lpstr>Lecture Outline</vt:lpstr>
      <vt:lpstr>Analysis Deployment</vt:lpstr>
      <vt:lpstr>Further Considerations</vt:lpstr>
      <vt:lpstr>Source/Sink Identification</vt:lpstr>
      <vt:lpstr>Programmer Annotations</vt:lpstr>
      <vt:lpstr>Programmer Annotations</vt:lpstr>
      <vt:lpstr>Built-In “Annotations”</vt:lpstr>
      <vt:lpstr>Inferencing</vt:lpstr>
      <vt:lpstr>Case Study: Android Permissions</vt:lpstr>
      <vt:lpstr>Case Study: Android Permissions</vt:lpstr>
      <vt:lpstr>Lecture Outline</vt:lpstr>
      <vt:lpstr>Sneaky Flows</vt:lpstr>
      <vt:lpstr>Sneaky Flows</vt:lpstr>
      <vt:lpstr>Control Dependencies</vt:lpstr>
      <vt:lpstr>Lecture Outline</vt:lpstr>
      <vt:lpstr>Granularity of analysis</vt:lpstr>
      <vt:lpstr>Sanitization</vt:lpstr>
      <vt:lpstr>Wrap-up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47</cp:revision>
  <dcterms:created xsi:type="dcterms:W3CDTF">2023-08-21T14:00:41Z</dcterms:created>
  <dcterms:modified xsi:type="dcterms:W3CDTF">2023-09-27T19:33:33Z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