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96" r:id="rId5"/>
    <p:sldId id="295" r:id="rId6"/>
    <p:sldId id="256" r:id="rId7"/>
    <p:sldId id="1060" r:id="rId8"/>
    <p:sldId id="1115" r:id="rId9"/>
    <p:sldId id="1368" r:id="rId10"/>
    <p:sldId id="1367" r:id="rId11"/>
    <p:sldId id="1370" r:id="rId12"/>
    <p:sldId id="1372" r:id="rId13"/>
    <p:sldId id="1374" r:id="rId14"/>
    <p:sldId id="1371" r:id="rId15"/>
    <p:sldId id="1375" r:id="rId16"/>
    <p:sldId id="1376" r:id="rId17"/>
    <p:sldId id="1377" r:id="rId18"/>
    <p:sldId id="1363" r:id="rId19"/>
    <p:sldId id="1378" r:id="rId20"/>
    <p:sldId id="1360" r:id="rId21"/>
    <p:sldId id="1361" r:id="rId22"/>
    <p:sldId id="13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3T18:06:11.64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3541 7118 742 0,'0'0'424'0,"0"0"-59"0,-5-4-44 0,-12-4-41 16,5 2-5-16,4 2-78 0,-6-4 32 15,-3 4-95-15,0-2 27 0,0-2-11 16,-2 4 3-16,2-2-77 0,0 1 6 15,-3 2 13-15,6-1-6 0,-8 2-55 0,0 2-15 16,-5 0 13-16,6 0 5 0,-9 0-37 16,1 2 13-16,3 2 15 0,-6 2-25 15,1 2-3-15,-3 2-9 0,-3-1 8 16,6 5 1-16,-8-1 0 0,3 1 5 16,-1 2-4-16,-1-2 8 0,-1 0-9 15,0 3-19-15,0-2 6 0,3 8-12 16,-5-2 22-16,2 2-16 0,0 2 19 15,3-2-3-15,-1 2 0 0,6-2-10 16,-3 0-3-16,-2-4 15 0,14 2 1 0,-5 1-28 16,3-1 9-16,7-2 19 0,0 0-25 15,-2 1 6-15,6-2 3 0,4 3 4 16,-1-2-11-16,0 3-8 0,3 0 31 16,7 5-2-16,-7-2-27 0,7 1 10 0,0 4-31 15,7 3-9-15,10 0 59 16,2 3 0-16,6 1 0 0,4 4 25 0,10 1-13 15,-3-2-12-15,-2 0-12 0,7-3 12 16,-2 0-1-16,2-4 1 0,5-5 0 16,-7-1-25-16,7-7 23 0,7-4 4 15,-2-2-1-15,5-5 3 0,7-7 37 16,-2 0-25-16,6-2 34 0,1 0 14 16,0-7-42-16,-2-7 9 0,-6 2-2 15,3-6 2-15,5-9 7 0,-7-3 6 16,9-9-3-16,3-4-40 0,-1-6 18 15,4-1 3-15,-11-4 3 0,-2-1-13 0,0 5-10 16,-14 4-2-16,-6 8 4 0,-11 2-2 16,-1 9 13-16,-16 2 7 0,-3 2 17 15,-7 2-2-15,-5 2 20 0,0-4 21 16,0 2 80-16,-10-8-87 0,-12 1-24 0,5-2-35 16,-14 1 6-16,-1-4-18 15,-7 2 0-15,-11 3 15 0,-6 0-15 0,-5 2-34 16,-4 6-12-16,-6 4 21 0,8 4-40 15,-7 5-10-15,14 3-37 0,3 4-13 16,9 0-1-16,8 10-53 0,14 1-71 16,-2 9-196-16,7 4-217 0,5 5-527 15</inkml:trace>
  <inkml:trace contextRef="#ctx0" brushRef="#br0" timeOffset="1629.27">16822 4777 17 0,'-10'-3'1369'0,"3"-3"-871"16,-13 2-122-16,3 3-27 0,5-4-27 16,-2 5-126-16,2 0-65 0,-3 0-26 15,0 3-29-15,-2 4-12 0,8 8-29 16,-3-4-13-16,-3 7 19 0,-2 0 16 0,7-2 3 15,3 1-22-15,7-2 12 16,0-3-34-16,0-3-5 0,0 0-11 0,0-4-2 16,0-3 2-16,0-2 11 0,0 0 27 15,0 0 59-15,0 0 23 0,0-7 20 16,0-7-59-16,0-1-59 0,-10-1 0 16,1-1-1-16,-8 2-21 0,7 3-11 15,-4 2 8-15,6 1 2 0,1 2 1 16,-3 0 0-16,5 5 0 0,5 1-2 15,0 1-9-15,0 0-66 0,0 0-54 16,0 3 8-16,5 6 93 0,12 9 30 16,3 3 50-16,-1 6 1 0,5 3 33 0,-12 2 16 15,13 5-29-15,-8 1 44 0,-5 1 24 16,2-2 3-16,-4 1-20 0,-8-1-18 16,-2-4-3-16,0 1-12 0,-17 3-1 15,-2-8-27-15,-8 1-37 0,-7-4-21 16,1-8 11-16,3-8-12 0,-1-2 12 0,-3-8-14 15,5 0-76-15,5 0-6 0,7-6-31 16,5 4 12-16,12-4-31 0,0 2-67 16,0-4-61-16,24 1-1 0,-2 4-60 15,14-4-218-15,-5 5-467 0,3-6-287 16</inkml:trace>
  <inkml:trace contextRef="#ctx0" brushRef="#br0" timeOffset="2098">17151 4794 409 0,'0'0'772'0,"0"0"-225"15,0 0-67-15,0 0-17 0,0 0-87 16,0 0-60-16,0 0-113 0,0 0-51 16,0 0 5-16,-148 45 16 0,131-23-25 15,5 0-33-15,-2 3-31 0,-3-2-16 16,12-1-28-16,0 0-12 0,5-1 15 0,0-1-30 16,0-6-13-16,10 2 0 0,-3-4-18 15,10-1 6-15,-2-2-4 0,-1-1 1 16,3-2 2-16,3-4 10 0,-4-2 1 15,6 0-122-15,5-2-78 0,-5-12-112 16,9 0-180-16,-9-6-593 0,5-5-575 0</inkml:trace>
  <inkml:trace contextRef="#ctx0" brushRef="#br0" timeOffset="2383.44">17445 4686 1285 0,'0'0'596'15,"0"0"-71"-15,0 0-61 0,0 0-83 16,0 0-117-16,0 0-89 0,0 0-18 16,0 0 25-16,-168 105-34 0,154-72-36 0,4 4-25 15,10-1-16-15,0 0-24 0,0-1-13 16,10-5-6-16,7-7-28 0,7-5-16 15,-2-1 16-15,2-9-15 0,3-5 15 16,-1-3 18-16,3 0 10 0,3-3-25 16,-10-6-3-16,7-9-148 0,-2 0-110 15,-3-5-138-15,-5-1-397 0,-2 5-869 16</inkml:trace>
  <inkml:trace contextRef="#ctx0" brushRef="#br0" timeOffset="3394.88">16594 4687 389 0,'0'0'551'0,"0"0"-150"15,0 0-73-15,0 0-32 0,0 0-72 16,0 0-56-16,0 0-22 0,0 0 2 15,0 0-25-15,0 0-20 0,-66-27-26 16,61 24 9-16,3 0-22 0,-8 0 13 16,8 2 6-16,-1-3-6 0,-4 2 15 15,0 0 9-15,7 2 13 0,-10-3 6 0,3 1-16 16,7 2-35-16,-10 0-18 0,1 0-11 16,-4 0-7-16,-1 2-32 0,-3 7 11 15,-2 0 7-15,2 3 3 0,9 2 3 16,-6-1-10-16,-1 1-15 0,8 4-14 15,5 0 11-15,-6 0-16 0,6 2 19 0,2 0-16 16,0 3 14-16,0-4-1 0,0 2-3 16,2 2 6-16,6 0 16 0,-6 2 21 15,0-2 16-15,1-2-3 0,9-1-3 16,-2-3-23-16,2-6 14 0,2-2 11 16,6 0-2-16,4-1 8 0,3-6 1 15,-1 2 15-15,13-4-16 0,-7 0-5 16,9-4-29-16,-5-6 4 0,0-1 2 15,3-1-24-15,2-4 13 0,-4 5-14 0,-8-4-2 16,0 4-1-16,-10 0-88 0,3 2-28 16,-7-1-25-16,-3 1-38 0,0 0-96 15,-7 7-108-15,-3-5-163 0,-2 4-443 16,0-1-267-16</inkml:trace>
  <inkml:trace contextRef="#ctx0" brushRef="#br0" timeOffset="4922.17">18118 4735 423 0,'0'0'671'0,"0"0"-251"0,0 0-104 16,0 0-31-16,0 0 26 0,0 0-53 16,0 0-52-16,0 0 25 0,0 0-10 15,0 0 7-15,-26 51-44 0,26-51-52 16,9 3 12-16,-4-1 10 0,7 0-10 15,-7-1-11-15,10 5-31 0,-8-5 15 16,10-1-25-16,-2 2-21 0,-1-2-10 16,-7 1-18-16,8 1-9 0,0 1-31 0,-3-3 15 15,-5 3-9-15,7-3-9 0,-6 0-1 16,1 0-2-16,-6 0-18 0,-1 0-86 16,1 0-118-16,4 0-124 0,-7 0-188 15,5 0-614-15,-5 0-520 0</inkml:trace>
  <inkml:trace contextRef="#ctx0" brushRef="#br0" timeOffset="5536.84">18809 4776 919 0,'0'0'661'0,"0"0"-102"0,0 0-93 16,0 0-22-16,0 0-77 0,0 0-120 15,0 0-20-15,0 0-41 0,0 0-30 16,0 0-53-16,-97-33-63 0,78 44-38 16,-8 9 26-16,10 1 9 0,-5 7-3 15,8 0-6-15,7 0-25 0,-8 1 16 16,15-2-19-16,-7 1-2 0,7-5-23 16,0-2 25-16,0-9 0 0,7-3-11 0,-2 0 8 15,5-9-19-15,-3 1 22 0,3-1 52 16,-6-1 4-16,13-8 15 0,-9-7-16 15,4-3-51-15,0-2 35 0,-5 1-35 16,3-1 16-16,-5 2-20 0,2 1 0 16,0 5-1-16,-4 4-11 0,-3 1 11 0,0 5 0 15,0 2 0-15,5 1-36 16,-5 1-37-16,12 13 74 0,-10 5 9 0,8 10 117 16,-5 8 34-16,2 1 8 0,-2 3-68 15,0 5-23-15,2 0-14 0,-5 0-2 16,-2 2 0-16,0 2-6 0,0 1-1 15,-14-7-11-15,-1-3-16 0,1-3-12 16,-3-16-13-16,-3-1-2 0,8-12-2 16,-5-3-44-16,3-6-35 0,2-6-41 15,-3-6-36-15,3-8-74 0,10-8-44 16,2 1-156-16,0-3-278 0,12-6-615 16,5-1-281-16</inkml:trace>
  <inkml:trace contextRef="#ctx0" brushRef="#br0" timeOffset="6007.7">18957 4867 251 0,'0'0'515'0,"0"0"-94"15,0 0-44-15,0 0-45 0,0 0 5 16,0 0-43-16,0 0-71 0,0 0-30 16,0 0-33-16,0 0 29 0,12-3 46 15,-12 8-32-15,5 4-37 0,-5 3-31 0,0 1-31 16,0 4-38-16,5 1-10 16,-5 4-22-16,0 1-6 0,0 2-6 0,0 1-3 15,0-4-4-15,0-4 7 0,0-2-10 16,0-5-9-16,-5-8 16 0,5 1-16 0,0-4 19 15,0 0 27-15,0 0 31 0,0-2 16 16,5-7-4-16,5-6-24 0,-3-3-25 16,15-4-32-16,-5-1-10 0,0 2-1 15,7 3 0-15,-5 1 0 0,-11 6-18 16,9 1 5-16,-8 9 11 0,-4 1 0 16,5 0 2-16,-5 1 0 0,7 13 43 15,-7 2 9-15,2 2 19 0,0 4 5 16,-4 3-18-16,-1-4-22 0,-2 2-35 15,0-3 2-15,0-2-3 0,0-4-9 16,0-2-64-16,0-5-86 0,0 2-55 0,0-5-89 16,2-2-200-16,8-2-554 15,-5-4-611-15</inkml:trace>
  <inkml:trace contextRef="#ctx0" brushRef="#br0" timeOffset="6458.59">19403 4902 1358 0,'0'0'491'16,"0"0"-121"-16,0 0-17 0,0 0-73 16,0 0-94-16,0 0-109 0,0 0-58 15,0 0 13-15,0 0 10 0,-39 50 5 0,39-30-21 16,-2 1-10-16,2 5 32 0,0-6-35 15,0 3-13-15,0-4 0 0,0-6 25 16,10-3-24-16,-6-2 1 0,-1-5-2 16,7-3 16-16,-3 0 48 0,7-4 40 15,1-10-21-15,2-5-17 0,-3-1-25 16,-1-4-28-16,-1-2-13 0,2 0 18 0,1 0-18 16,-8 3 2-16,3 3 10 0,-8 6-10 15,1 5 20-15,-3 2 10 0,0 3 56 16,0 3 97-16,0 1-13 0,0 0-64 15,0 7 4-15,-5 7-13 0,0 7 8 16,0 1 38-16,3 1 20 0,2 2-34 16,0-2-30-16,0 1-28 0,7-5-25 0,3-1-30 15,2-5 22-15,-3 3-13 0,4-7-15 16,-9-1-11-16,11 1-1 0,-3-5-2 16,-9 1-1-16,9-5-24 0,-5 0-31 15,7 0-45-15,8-5-49 0,0-6-123 16,2 1-241-16,-4-1-661 0,-3-4-946 15</inkml:trace>
  <inkml:trace contextRef="#ctx0" brushRef="#br0" timeOffset="6968.71">20581 4776 1204 0,'0'0'699'0,"0"0"-235"15,0 0-45-15,0 0-5 0,0 0-76 16,0 0-117-16,0 0-79 0,0 0-1 15,0 0-3-15,-114 67 2 0,100-49 3 16,9 2 5-16,-7 2-28 0,7-1-12 16,-5 5-22-16,8-4-10 0,2-3-9 15,0 2-42-15,0-3-23 0,0-2 25 16,0 2-8-16,12-6-16 0,-7-2-3 16,9 1-2-16,-2-5-20 0,1-3 21 15,4 2-2-15,2-5-15 0,-2 0 3 16,0 0-19-16,7-7-79 0,-5 0-77 15,3-3-103-15,-2 1-260 0,-1-2-694 0,-2-1-777 16</inkml:trace>
  <inkml:trace contextRef="#ctx0" brushRef="#br0" timeOffset="7997.17">21662 4793 243 0,'0'0'1077'0,"0"0"-602"15,0 0-34-15,0 0-37 0,0 0 1 16,0 0-114-16,0 0-33 0,0 0-88 16,0 0-53-16,0 0 14 0,-118 19 30 15,101-4 1-15,0 4-29 0,2 4-37 16,1 2 6-16,6 4-16 0,-4 0-34 16,7 1-6-16,-2-3 0 0,7 1-18 15,0-3-27-15,0-5-1 0,7-4 0 0,1-2-13 16,6-2 13-16,3-3-2 15,-2-4-13-15,2-2-6 0,2-3-32 0,-2 0-66 16,7-3-76-16,0-11-84 0,-4 1-167 16,4-8-263-16,0-2-731 0,-2-5-193 15</inkml:trace>
  <inkml:trace contextRef="#ctx0" brushRef="#br0" timeOffset="8336.82">21776 4912 1770 0,'0'0'535'0,"0"0"-173"16,0 0-21-16,0 0-15 0,0 0-78 15,0 0-84-15,0 0-85 0,0 0-22 16,0 0-16-16,0 0-23 0,-75 113-2 0,75-99-16 16,0 5 0-16,0-3-3 0,0-4 3 15,7-1-1-15,3-5-2 0,-5-3-13 16,9-1 16-16,-1-2 16 0,-1 0 31 15,5-5 23-15,-3-12 14 0,6 0 6 16,1-4 7-16,-8-1-26 0,1-2 16 0,-2 2-13 16,-2 3-18-16,-5 3-35 0,0 4-9 15,-5 6 32-15,0 2-17 0,0 3 19 16,0-1-12-16,0 2-34 0,-10 0-32 16,5 2-35-16,-2 3-26 0,-3 9 7 15,8-3 40-15,-1 5-32 0,1-1-77 16,-5 2-118-16,7 2-181 0,0-1-323 15,0 0-752-15</inkml:trace>
  <inkml:trace contextRef="#ctx0" brushRef="#br0" timeOffset="8763.18">22031 4887 1727 0,'0'0'674'0,"0"0"-232"16,0 0-32-16,0 0-19 0,0 0-76 15,0 0-110-15,-34 121-84 0,31-95-25 0,3-2-40 16,0 0-13-16,0-5-43 16,0-5-11-16,0-7 10 0,3 0-27 0,4-7 28 15,5 0 0-15,3-5 62 0,2-8 25 16,2-6-41-16,3-6-25 0,-3 0-18 16,6 2 13-16,-11 0-16 0,3 7-16 15,-7 4-21-15,-1 4-12 0,-6 4 9 16,-3 1 9-16,0 3 0 0,0 0-56 15,0 10-34-15,0 7 121 0,0 3 112 16,0 6 24-16,0-2-6 0,0 0-41 0,0-6-52 16,2-4-18-16,10-5 8 0,-4-4 13 15,6-5-9-15,3 0 42 0,0-4 80 16,3-9-37-16,1-4-40 0,4-1-43 16,-8-2-11-16,0 2-10 0,-5 4-12 15,0 0-2-15,-10 8-13 0,8 1-19 16,-10 5-18-16,0 0-5 0,2 9 35 15,1 3 22-15,-3 6 40 0,0 2-13 0,0 2-25 16,0-2-2-16,0 0-31 0,-5 1-128 16,5-5-76-16,-7 2-36 0,7-4-133 15,-3-2-321-15,3-4-634 0,0-5-233 16,12-207 1112-16</inkml:trace>
  <inkml:trace contextRef="#ctx0" brushRef="#br0" timeOffset="9062.93">22613 4942 678 0,'0'0'743'0,"0"0"-252"0,0 0-138 0,0 0-49 16,0 0-43-16,0 0-84 0,0 0-90 15,0 0-33-15,0 0-9 0,0 0 19 16,-13 40 50-16,4-14 23 0,6 3-10 15,-2 2-1-15,-2 5 13 0,5 7-1 16,2 1-19-16,0 6-44 0,0 2-9 16,0 3-8-16,0 1-20 0,0-2-36 15,0-5 10-15,0-7 4 0,0-6-16 16,0-3-8-16,0-14 6 0,0-6-14 16,0-5-46-16,0-8-47 0,0 0-38 0,0-8-95 15,0-13-96-15,0-6-385 0,9-12-362 16,-6-7-341-16</inkml:trace>
  <inkml:trace contextRef="#ctx0" brushRef="#br0" timeOffset="9282.67">22654 4965 1855 0,'0'0'970'16,"0"0"-413"-16,0 0-123 0,0 0-85 15,0 0-122-15,0 0-131 0,0 0-93 16,0 0 40-16,0 0 25 0,0 0-3 15,89-9-16-15,-74 25-12 0,-13 5 3 16,-2 5 12-16,0-6-28 0,0 8-5 16,-9-5-17-16,1-2-2 0,-9-3-16 0,8-5-113 15,-1-3-59-15,-7-1-45 0,12-3-98 16,-7-6-209-16,2 0-543 0,6-6-578 16,1-6 952-16</inkml:trace>
  <inkml:trace contextRef="#ctx0" brushRef="#br0" timeOffset="9756.18">23027 4970 1241 0,'0'0'1438'0,"0"0"-908"16,0 0-88-16,0 0-20 0,0 0-46 15,0 0-98-15,-53 124-118 0,48-96-53 16,2-1-43-16,3-4-62 0,0 2 8 15,0-6-10-15,0-1-15 0,0-1-6 16,0-6-62-16,0-9-67 0,0-2-35 16,8 0-109-16,1-11-270 0,1-10-757 15,0-14-865-15</inkml:trace>
  <inkml:trace contextRef="#ctx0" brushRef="#br0" timeOffset="9912.18">23092 4698 2666 0,'0'0'999'16,"0"0"-605"-16,0 0 8 0,0 0-143 16,0 0-118-16,0 0-141 0,0 0-58 15,0 0 0-15,0 0 2 0,0 0-123 0,-36 22-175 16,43-18-314-16,3-4-853 0,-5 0-417 16</inkml:trace>
  <inkml:trace contextRef="#ctx0" brushRef="#br0" timeOffset="10127.49">23228 4510 1888 0,'0'0'973'0,"0"0"-534"16,0 0 59-16,0 0-74 0,0 0-96 0,0 0-112 16,0 129-53-16,0-94-62 15,10 4-52-15,0 4-10 0,2 5-14 0,-3 5-22 16,4-1-2-16,-9 4 1 0,6 0-2 15,-7-5-20-15,-1-4-41 0,0-12-64 16,-2-4-108-16,0-12-57 0,0-4-164 0,0-9-222 16,10-6-663-16,-8-2-386 0</inkml:trace>
  <inkml:trace contextRef="#ctx0" brushRef="#br0" timeOffset="10611.73">23502 5019 168 0,'0'0'229'0,"0"0"51"16,0 0-58-16,0 0-154 0,0 0-42 0,0 0 36 16,0 0 42-16,0 0 59 0,0 0-13 15,0 0-52-15,7 0 9 0,-2 0 62 16,0 0 48-16,0 0-19 0,-5 0-30 0,5 0-48 15,-3 0-33-15,8 0 39 0,-5 0-33 16,-3 0-32-16,5 0 19 0,-4-3 13 16,2-1 6-16,4 0-19 0,-6-2 29 15,-1 2 43-15,6-3-25 0,-4-1-4 16,1 3-10-16,-5-3-28 0,5-1 19 16,-5 4-7-16,0-1-38 0,3-2-21 15,-3 1 2-15,0 1 0 0,0 0 16 16,0 3 22-16,0-2-10 0,0 3 0 15,0-2 9-15,0 3-22 0,-8-2-6 0,3 3-12 16,-4 0-3-16,4 0-10 0,-2 0 22 16,-3 3-43-16,-7 6 22 0,5 7-4 15,-3 3 13-15,6 1 18 0,-6 6 39 16,5 2-6-16,8 2-6 0,-1-1-36 16,3 1-1-16,0-4-5 0,0 0-7 15,5-4-13-15,10 0-16 0,-3-5 11 16,5 0-9-16,-10-2-3 0,10-4-2 0,-2-1-26 15,-1-9-2-15,3 5-58 0,0-6-40 16,-2 0-82-16,7-7-131 0,-8-11-298 16,3-4-905-16,0-4-736 0</inkml:trace>
  <inkml:trace contextRef="#ctx0" brushRef="#br0" timeOffset="10882.42">23800 4989 1063 0,'0'0'1602'0,"0"0"-1053"16,0 0-142-16,0 0-51 0,0 0-43 16,0 0-90-16,-19 101-74 0,19-75-66 15,0 0-22-15,0-1-18 0,0-6-40 16,0-1-3-16,0-6 0 0,0-3-12 16,5-7-8-16,9-2 20 0,1-8 71 0,7-10 67 15,2-11-4-15,12-2-37 0,-2-7-63 16,3-1-22-16,-6 9-12 0,-2 4-15 15,-5 8-19-15,-7 8-24 0,-2 2-21 0,-1 8-52 16,-6 0-56-16,1 8-93 0,-9 3-165 16,0 6-339-16,0-4-873 0,0 3 21 15</inkml:trace>
  <inkml:trace contextRef="#ctx0" brushRef="#br0" timeOffset="13465.34">16422 5939 1053 0,'0'0'628'0,"0"0"-170"0,0 0-66 15,0 0 10-15,0 0-114 0,0 0-100 16,0 0 6-16,0 0-30 0,0 0 6 16,0 0-40-16,-17 0-27 0,14 0-35 0,-9 4 13 15,0 2 22-15,5 3 8 0,-10 2 22 16,2-1-10-16,6 5-7 0,-6 0-15 15,0 3-43-15,-2 5-3 0,3-1-33 16,-1 4 11-16,1-2-12 0,4 3 4 16,0-1-23-16,1 1 10 0,-3 2-10 15,7 0-2-15,5-2-2 0,0 3-16 16,0-2 0-16,0 2 17 0,0 1 0 16,5-1-2-16,9 0-9 0,3-2 13 15,0 0-2-15,-2-6 0 0,2-3-11 16,0-5-24-16,2-5 35 0,-2-4-1 0,0-5 2 15,2 0 2-15,1 0 35 0,4-12 30 16,3-4-21-16,-6-4-4 0,6 0 1 16,0-2-16-16,-1-4-15 0,-6 6-11 15,2-3-1-15,-5 3-1 0,-3 3-20 16,-2 4-12-16,-7 1-16 0,2-1-36 16,1 5-16-16,-8 4 3 0,0-3-6 0,0 4-37 15,0 2-34-15,0 1-39 0,-10-3-69 16,-5 0-136-16,8 2-147 0,-12 1-223 15,2-1-19-15,0 1-10 0,2 0 172 16</inkml:trace>
  <inkml:trace contextRef="#ctx0" brushRef="#br0" timeOffset="13717.16">16475 6308 461 0,'0'0'554'0,"0"0"-98"0,0 0-63 15,0 0-39-15,0 0-40 0,0 0-40 16,0 0-110-16,0 0-55 0,0 0-7 15,0-3 73-15,7 7 41 0,8 0-51 16,-1-2 8-16,1 0-28 0,4 0 5 16,-4 1-22-16,7-3 17 0,-5 0-21 0,-3 0 2 15,10 0-12-15,-9-3-13 0,-1 1-22 16,3-2 4-16,0-1-25 0,-2 2-34 16,2-3-22-16,-12 4 16 0,9-4-18 15,-6 2-3-15,1 3-12 0,-1-2-3 16,1 0-46-16,-6 2-64 0,-1 1-84 0,-2 0-41 15,0 0-57-15,0 0-177 16,0 0-287-16,0 4-730 0</inkml:trace>
  <inkml:trace contextRef="#ctx0" brushRef="#br0" timeOffset="14351.12">17190 6016 632 0,'0'0'586'0,"0"0"-166"15,0 0-37-15,0 0-7 0,0 0-95 0,0 0-40 16,0 0-58-16,0 0-17 0,0 0-22 16,0 0-46-16,-65 8 7 0,55 4 27 15,-2 2 35-15,5 2-32 0,-8-2-18 16,5 4-27-16,1 0 3 0,-4 1 10 0,6-4-14 16,-5 6 1-16,2-1-1 0,3 2-31 15,-3 0-5-15,3 3-26 0,2-2-15 16,-4 2-8-16,6 1-4 0,3 1 0 15,0 0-2-15,0-1-1 0,0-2 0 16,3 3 3-16,9-5 1 0,-3 2 24 16,6-4 6-16,-3-2-28 0,0-4 21 15,-5-3-21-15,6 0 34 0,-4-5 3 16,1 0-4-16,5-3 16 0,-8 1-21 16,7-4 14-16,3 3-14 0,-9-3-13 15,6 0-1-15,-2 0-16 0,3 0 0 0,-3 0-1 16,5-6-29-16,-3 0-56 0,1-3-68 15,7 0-111-15,-8-1-134 0,3-4-594 16,-2 2-953-16</inkml:trace>
  <inkml:trace contextRef="#ctx0" brushRef="#br0" timeOffset="14879.81">17680 5997 898 0,'0'0'618'0,"0"0"-104"15,0 0-41-15,0 0-93 0,0 0-104 16,0 0-66-16,0 0-38 0,0 0-14 15,0 0-35-15,0 0-19 0,-126 95-23 16,114-72 8-16,4-2-14 0,-1 4 9 16,1-2-22-16,3 6 9 0,1-1 7 0,-1 0 21 15,2 0-22-15,3-1-18 0,0 1 11 16,0-5-8-16,0 2-10 0,8-5 3 16,-1-1 9-16,3-1-24 0,4 0 3 15,1 0-16-15,-1-6-24 0,1-1 18 16,4-1-18-16,-2-2-1 0,0-2 1 15,-7-5-1-15,7-1 0 0,-3 0 10 0,1 0-11 16,-1 0 0-16,-4-7-1 0,7 2-14 16,5-8-81-16,-5 2-141 0,0 0-137 15,2 0-271-15,1-4-751 0,-6 3-666 16</inkml:trace>
  <inkml:trace contextRef="#ctx0" brushRef="#br0" timeOffset="15280.64">18404 6249 1841 0,'0'0'812'0,"0"0"-282"16,0 0-100-16,0 0-99 0,0 0-108 15,0 0-74-15,0 0-31 0,0 0 15 16,0 0 6-16,88 0-38 0,-74-1-15 15,3 1-37-15,0 0-37 0,-2 0 6 16,-3 0-18-16,-5 0 0 0,3 1-2 16,-3 0 1-16,0 2-29 0,3 0-114 15,-7-3-59-15,4 0-151 0,-2 0-341 16,-5-7-1188-16,0-7 223 0</inkml:trace>
  <inkml:trace contextRef="#ctx0" brushRef="#br0" timeOffset="16348.54">19478 6205 213 0,'0'0'1160'15,"0"0"-698"-15,0 0-98 0,0 0-96 16,0 0-68-16,0 0-52 0,0 0-9 16,0 0 27-16,0 0 7 0,0 0 56 0,-82 45 39 15,77-26-41-15,3-1-14 0,-6 4-30 16,6 3-16-16,2 1-25 0,0-4-28 15,0 1-25-15,0-4-31 0,0-5-6 16,0-2-49-16,0-2 7 0,10-5-10 16,-3-4-15-16,0-1 0 0,-2 0 15 15,2-3 22-15,3-10 36 0,-3-1-15 16,3-4-25-16,-5-5-15 0,-3 3 15 16,-2-3-15-16,0-2-2 0,0 6 23 15,0 0-24-15,0 6 0 0,0 3 2 0,0 4-2 16,0 6-21-16,0 0-3 0,0 0-37 15,0 1-6-15,0 14 15 0,10 5 52 16,-5 10 33-16,9 5 29 0,-11 6 2 16,6 5 3-16,-4 7-6 0,3-1-1 0,-8 4 50 15,7-1 14-15,-7-6-45 16,0-1-7-16,0-5-8 0,-15-4-16 0,6-11-17 16,1-7-13-16,-1-5-15 0,-1-5-1 15,-5-8-2-15,3-3-10 0,5 0-72 16,-8-11-87-16,13-4-38 0,2-3-82 15,0-5-140-15,17 1-286 0,0-7-728 16,5 3-556-16</inkml:trace>
  <inkml:trace contextRef="#ctx0" brushRef="#br0" timeOffset="16832.5">19852 6280 902 0,'0'0'593'0,"0"0"-145"16,0 0 19-16,0 0-38 0,0 0-131 0,0 0-144 15,0 0-59-15,0 0-28 16,0 0-16-16,0 0 31 0,-8 16 54 0,8-7 41 15,0 3-4-15,0 2-14 0,0 0-50 16,0 2-38-16,0 2-34 0,0-2 28 16,0 1-15-16,0-2-16 0,3-4-13 15,2-1 4-15,-1-2 21 0,-4-4-21 16,5 1-22-16,3-4 15 0,-4-1-5 16,6 0 30-16,2-1 36 0,3-11 29 15,2-5 47-15,2-3-63 0,-2-2-53 16,0 0 4-16,2 2-25 0,-6 2 4 15,-1 8-22-15,0-1 2 0,0 7 13 0,-7 4-12 16,7 0 15-16,-2 10 9 0,-1 9 19 16,-4 7 12-16,-2 5 20 0,4 1 31 15,-5 4-33-15,1-6-46 0,-1-1 0 16,-2-8-29-16,0-1-1 0,0-4-12 16,0-6-3-16,3-2-60 0,4-5-74 0,-5-2-27 15,1-1-24-15,4-1-63 0,3-8-180 16,-3-5-345-16,10-4-912 0,-5-6-287 15</inkml:trace>
  <inkml:trace contextRef="#ctx0" brushRef="#br0" timeOffset="17222.34">20346 6273 1585 0,'0'0'659'0,"0"0"-171"16,0 0-106-16,0 0-92 0,0 0-39 16,0 0-103-16,0 0-22 0,0 0 25 15,-53 102-7-15,53-72-69 0,0-5-29 0,0 1-16 16,5-4-30-16,7-6-3 0,-7-6 0 16,9-1 3-16,-7-9 15 0,3 0 54 15,7-2 42-15,-2-13-6 0,-3-1-25 16,-3-4-31-16,8-2-6 0,-2-4-41 15,-10 4 0-15,7-1 1 0,-7 8 17 16,-5 3-20-16,5 6 0 0,-5 6-24 16,0 0 9-16,0 4 15 0,0 12 48 15,0 5 59-15,0 9 12 0,-5-3 30 16,5 6-33-16,-3-5-40 0,3-2-13 0,0-4-29 16,0-2-34-16,3-4-12 0,6-4-3 15,-4-4-16-15,5-1-45 0,5-2-67 16,-6-5-30-16,1 0-87 0,0 0-119 15,2-2-304-15,0-5-675 0,-2-7-612 0</inkml:trace>
  <inkml:trace contextRef="#ctx0" brushRef="#br0" timeOffset="17724.98">21388 6239 1269 0,'0'0'993'0,"0"0"-495"16,0 0-94-16,0 0-73 0,0 0-71 15,0 0-90-15,0 0 0 0,0 0-17 16,0 0-29-16,0 0-12 0,-87 37 5 0,73-24-19 16,9 7-8-16,-5 2 5 0,5 1 9 15,-4 2 6-15,9 1-22 0,-3-4-39 16,3 1-25-16,0-4-21 0,0-2-2 16,0 1 1-16,3-8-2 0,6-1-15 15,-4-1 0-15,5-5-6 0,-5-3-19 0,7 1-24 16,2-1-55-16,-2 0-59 0,5-6-87 15,8-10-236-15,-4-3-654 0,1-1-714 16</inkml:trace>
  <inkml:trace contextRef="#ctx0" brushRef="#br0" timeOffset="18014.97">21570 6287 2262 0,'0'0'793'16,"0"0"-318"-16,0 0-99 0,0 0-103 15,0 0-46-15,0 0-115 0,0 0-60 16,0 0 7-16,0 0-13 0,0 0-9 16,-140 92-10-16,132-76 4 0,3-2-12 15,5 1 2-15,0-3-21 0,0-3 0 16,0-4-1-16,0 0-39 0,5-5 28 0,5 0 12 16,7-7 55-16,-5-5 37 0,3-6 15 15,-1 0-27-15,1 0-25 0,-10 1-34 16,2 8-21-16,0-2-20 0,-4 11 20 15,-3-3 0-15,0 3-3 0,0 0-37 16,0 0-49-16,0 3-15 0,4 6 83 16,-4 2-53-16,3 3-61 0,4 1-75 0,-4-1-38 15,1-4-104-15,1-1-243 0,3 0-479 16,-1-6-152-16</inkml:trace>
  <inkml:trace contextRef="#ctx0" brushRef="#br0" timeOffset="18412.91">21648 6367 138 0,'0'0'1084'0,"0"0"-511"15,0 0-38-15,0 0-41 0,0 0-30 16,0 0-60-16,0 0-74 0,0 0-135 16,0 0-96-16,19-43-18 0,-21 59 33 15,-8 4 16-15,8 2-50 0,2 1 6 0,0-4-40 16,0-1-31-16,0-4-15 0,0-4-18 16,9-1-3-16,-4-9 8 0,0 0 13 15,10 0 56-15,-1-12 38 0,1-6-23 16,-6-1-41-16,11-5-27 0,-6 4-1 0,-4 3 0 15,0 6-2-15,2 2-19 0,-3 9-24 16,-6 0-24-16,2 0 6 0,4 7 9 16,-1 5 52-16,1 8 33 0,-4 2 1 15,3-1 0-15,4 5-1 0,-7-4 10 16,9-4-18-16,-4-7-25 0,-5-2 3 16,9-6 21-16,-11-3 7 0,14 0 18 15,-5-8 39-15,0-7 79 0,0-10-94 16,7-1-37-16,-4-4-24 0,4 2-12 15,-4 4-22-15,-1 6 7 0,-9 4 12 16,-2 10-36-16,6 4-28 0,-9 0 27 0,3 2 10 16,-3 6 30-16,0 7-12 15,0 1-37-15,0 5-15 0,0-2-92 0,0 0-61 16,-3-4-107-16,-6 2-244 0,9-4-501 16,-3-2-443-16</inkml:trace>
  <inkml:trace contextRef="#ctx0" brushRef="#br0" timeOffset="18655.32">22203 6360 1319 0,'0'0'1201'0,"0"0"-667"0,0 0-65 15,0 0-163-15,0 0-102 0,0 0-71 16,0 0-43-16,0 0-22 0,0 0 16 0,-10 126-47 15,10-89-21-15,0 3 5 0,7 4-21 16,-7 2-4-16,3 2 1 0,-1 0-15 16,1-1-4-16,-3-2-102 0,9-8-110 15,-9-7-125-15,0-9-146 0,0-7-192 16,0-10-91-16,0-4-29 0,0-10 83 0</inkml:trace>
  <inkml:trace contextRef="#ctx0" brushRef="#br0" timeOffset="18879.06">22261 6327 1212 0,'0'0'1262'15,"0"0"-651"-15,0 0-111 0,0 0-81 16,0 0-109-16,0 0-149 0,0 0-43 16,0 0 42-16,0 0-40 0,0 0-35 15,78 33-33-15,-74-14 0 0,-4 2-12 0,0-1 6 16,0-2-13-16,-4 0-31 0,-6-5 11 15,3 1-13-15,-3-10-36 0,8 3-71 16,-11-7-89-16,6 0-59 0,7 0-58 16,0 0-176-16,0-1-474 0,0-9-432 15,0-5-47-15</inkml:trace>
  <inkml:trace contextRef="#ctx0" brushRef="#br0" timeOffset="19078.36">22705 6262 121 0,'0'0'2274'0,"0"0"-1499"16,0 0-219-16,0 0-106 0,0 0-139 15,0 0-62-15,0 0-55 0,0 0-32 16,-63 128-22-16,60-100-43 0,3-1-45 16,0-3-22-16,0 0-30 0,0-4 0 0,0-4-30 15,0-4-34-15,5-1-125 0,5-4-77 16,-8-5-159-16,1-2-352 0,1-8-993 15,-4-11-120-15</inkml:trace>
  <inkml:trace contextRef="#ctx0" brushRef="#br0" timeOffset="19281.8">22819 5805 428 0,'0'0'2512'0,"0"0"-1824"15,0 0-246-15,0 0-84 0,0 0-65 0,0 0-121 16,0 0-166-16,0 0-6 0,0 0-40 16,0 0 40-16,24 23-1 0,-22-11-60 15,1 3-127-15,-1 3-72 0,3 1-115 16,0 6-210-16,-5-2-426 0,0 3-742 16,-41-187 1128-16</inkml:trace>
  <inkml:trace contextRef="#ctx0" brushRef="#br0" timeOffset="19549.24">22940 6126 1842 0,'0'0'996'0,"0"0"-528"16,0 0-2-16,0 0-101 0,0 0-73 16,0 0-122-16,-22 109-68 0,22-82-1 0,0 2-27 15,0-1-13-15,0 0-18 0,12-3 9 16,-7-3-16-16,9-7-21 0,-6-1-15 15,4-5-28-15,2-2 10 0,1-1-7 16,-3-3 10-16,5-3-13 0,-5 0-42 16,0 0-4-16,0-3-2 0,-2-4-32 15,-3 1-19-15,3-3-43 0,-8-2-136 16,1 1-78-16,-3-2-52 0,0 1-80 16,0-1-109-16,0 5-90 0,0 1-86 15,-3-1 240-15</inkml:trace>
  <inkml:trace contextRef="#ctx0" brushRef="#br0" timeOffset="20280.18">22983 5967 161 0,'0'0'509'16,"0"0"-118"-16,0 0-36 0,0 0-37 16,0 0 56-16,0 0-125 0,0 0-74 15,0 0-4-15,0 0 19 0,-9-27-46 0,9 26 0 16,0-5-4-16,0 1-35 15,0 2 38-15,0-1 12 0,0 2 3 0,0 2 25 16,0 0-46-16,0 0-47 16,0 0-34-16,0 0-31 0,0 2 25 0,0 4 18 15,0 6 37-15,-3 0 18 0,1 4-6 16,-1 4-22-16,3-1-25 0,-7 5 6 16,7 1-2-16,0 4 11 0,0 4-12 15,0 6-27-15,0 0-7 0,0 5-12 16,0 3-2-16,0 1-10 0,0-4-15 15,0-4 30-15,0-2-15 0,0-9-11 16,7-3-4-16,-2-6-7 0,5-7 5 16,-5-1-28-16,7-5 0 0,-7 0 8 0,2-7-11 15,3 1-86-15,-3-1 10 0,3 0-81 16,-1-7-104-16,1-4-224 0,7-2-740 16,-12-8-973-16</inkml:trace>
  <inkml:trace contextRef="#ctx0" brushRef="#br0" timeOffset="20633.72">23194 6409 1294 0,'0'0'641'15,"0"0"-194"-15,0 0 30 0,0 0-108 16,0 0-111-16,0 0-109 0,0 0-61 15,0 0-12-15,0 0 9 0,0 0 28 0,138 47 13 16,-128-58-20-16,5-7 0 0,-6 0-47 16,-4-1-22-16,0-6-10 0,0 5-27 15,-5-1-2-15,0 1 1 0,0 3 1 16,0 8 24-16,-5 0 4 0,-5 2 22 16,-7 7-7-16,0 0 15 0,0 9 7 0,-2 9-31 15,-5 8 49-15,12 6 42 0,-5 7 13 16,2-1-28-16,3 3-43 0,7-2-53 15,-4-3-14-15,9-3-12 0,0 1-25 16,9-7-134-16,-1-4-70 0,11-5-95 16,-7-1-144-16,7-10-244 0,-4-7-756 15,-3 0-166-15</inkml:trace>
  <inkml:trace contextRef="#ctx0" brushRef="#br0" timeOffset="20846.38">23461 6349 289 0,'0'0'1891'15,"0"0"-1313"-15,0 0-167 0,0 0 50 16,0 0-51-16,0 0-110 0,-41 129-117 16,31-94-38-16,3 1-10 0,7-6-28 15,-5-5-39-15,5-6-26 0,0-8-42 0,0-11 0 16,10 0 7-16,7-16 105 0,9-13 53 16,-2-7-50-16,6-4-75 0,-6 2-30 15,2 1-10-15,-6 8-24 0,-1 11-13 16,3 6-54-16,-5 8-76 0,5 1-14 15,2 3-107-15,8 0-186 0,-3 0-298 0,12 0-662 16,-5 0-402-16</inkml:trace>
  <inkml:trace contextRef="#ctx0" brushRef="#br0" timeOffset="21327.41">24583 6345 313 0,'0'0'1133'0,"0"0"-671"0,0 0-34 15,0 0 33-15,0 0-15 0,0 0-90 16,0 0-78-16,0 0-99 0,0 0 9 0,-17 0-18 15,8 9-6-15,-1 1-25 0,-7 1 8 16,5 5-27-16,-3 2-13 0,3 3-19 16,0 4-3-16,0-2-12 0,5 3-24 15,-1 4 9-15,1-3-19 0,7 1-5 16,0-5-22-16,0-1-12 0,5-7-11 16,9 0-20-16,3-5-11 0,0-2-77 0,5-2-39 15,5-4-41-15,-8-2-101 0,3-2-190 16,0-11-484-16,0-5-745 0</inkml:trace>
  <inkml:trace contextRef="#ctx0" brushRef="#br0" timeOffset="21612.24">24864 6445 1136 0,'0'0'1307'16,"0"0"-785"-16,0 0-157 0,0 0-67 0,0 0-58 15,0 0-58-15,0 0-56 0,0 0-36 16,0 0-18-16,-99 116 12 0,97-91-41 16,-3-2-9-16,5 2-15 0,0-4-17 15,0-2-1-15,7-8-1 0,10-3 24 0,-2-2-2 16,-1-6 37-16,8-3 42 0,-5-10 34 16,7-6 46-16,-7-4-47 0,-5-3-43 15,3-3-39-15,-3 2-49 0,-10 2-1 16,1 7 1-16,-3 6-3 0,0 4-54 15,0 5-44-15,0 3-33 0,0 0-71 16,0 1-97-16,0 9-145 0,-5 5-203 16,-5 0-617-16,3 4-407 0</inkml:trace>
  <inkml:trace contextRef="#ctx0" brushRef="#br0" timeOffset="22065.68">25121 6027 140 0,'0'0'1783'15,"0"0"-1158"-15,0 0-280 0,0 0-57 16,0 0 18-16,0 0-75 0,0 0-111 0,0 0 59 15,0 0 50-15,0 0 28 0,0 129-10 16,0-80-27-16,0 6-58 0,0 9-31 16,0 2-12-16,0 0-46 0,0 7-43 15,0-5-5-15,5-5-25 0,-5-5 0 16,10-11-16-16,-8-9-60 0,6-14-57 16,-1-5-96-16,-2-9-62 0,9-10-160 15,-9-1-494-15,5-21-442 0,-5-8-425 0</inkml:trace>
  <inkml:trace contextRef="#ctx0" brushRef="#br0" timeOffset="22249.6">25342 6154 2645 0,'0'0'955'0,"0"0"-495"0,0 0 13 0,0 0-76 15,0 0-119-15,0 0-163 0,0 0-42 16,0 0-18-16,0 108 2 0,0-65-17 15,0 6-25-15,0 5 0 0,0-2-15 16,0 1-1-16,0-3-41 0,0-4-116 16,0-3-113-16,0-12-130 0,5-4-582 15,4-11-910-15,4-11 64 0</inkml:trace>
  <inkml:trace contextRef="#ctx0" brushRef="#br0" timeOffset="22562.79">25587 6391 1310 0,'0'0'1355'0,"0"0"-902"16,0 0-89-16,0 0-20 0,0 0-51 15,0 0-131-15,0 0-84 0,0 0-38 16,0 0-12-16,55 84-25 0,-42-84 9 16,-6 0 25-16,7-1-21 0,-4-16 33 15,2 5 13-15,-2-9-25 0,-3-1 9 0,3-1-45 16,-10 4 2-16,0 4 13 0,0 4 11 15,0 3 10-15,0 6 9 0,-5 2 7 16,-7 0 2-16,-3 2 12 0,-2 12-27 0,-4 3-37 16,-1 8 12-16,5 2 22 0,5 3 5 15,2 5 4-15,3-5 0 0,-3 6-40 16,8-5-6-16,2-1-3 0,0-1-19 16,0-6-84-16,0-2-130 0,12-5-81 15,5-5-181-15,2-2-261 0,0-6-470 16,-2-3-450-16</inkml:trace>
  <inkml:trace contextRef="#ctx0" brushRef="#br0" timeOffset="22787.68">25870 6442 1759 0,'0'0'1017'0,"0"0"-482"0,0 0-107 15,0 0-85-15,0 0-65 0,0 0-87 16,0 0-64-16,0 0 36 0,0 0 14 0,-106 129-27 15,103-91-53-15,3 2-27 0,0-4-33 16,3-1-37-16,11-7 0 0,3-6-18 16,5-4-28-16,0-3 3 0,7-10-27 15,2-5-58-15,-6-4-64 0,9-14-27 16,-3-9-90-16,5-12-324 0,-2-7-588 16,5-9-409-16</inkml:trace>
  <inkml:trace contextRef="#ctx0" brushRef="#br0" timeOffset="22982.76">26222 6046 1959 0,'0'0'728'0,"0"0"-295"16,0 0 4-16,0 0-40 0,-44 120-71 16,42-77-112-16,-5 5-54 0,7 4-43 0,0 3-25 15,0 4-18-15,0 3-56 0,0-3-15 16,0 1 0-16,0 0-3 0,0-11-100 15,0-3-152-15,0-15-173 0,0-8-560 16,0-13-750-16,0-10 271 0</inkml:trace>
  <inkml:trace contextRef="#ctx0" brushRef="#br0" timeOffset="23111.32">26081 6423 2201 0,'0'0'713'0,"0"0"-237"16,0 0-55-16,0 0-182 0,0 0-38 15,0 0-86-15,0 0-84 0,0 0-31 16,0 0-126-16,155 103-260 0,-138-95-273 16,3-1-711-16,-8-4-310 0</inkml:trace>
  <inkml:trace contextRef="#ctx0" brushRef="#br0" timeOffset="23293.96">26428 6591 1864 0,'0'0'1064'16,"0"0"-658"-16,0 0 25 0,0 0-22 16,-49 112-52-16,42-84-108 0,5 1-92 15,-1-7-81-15,3-4-54 0,0-4-22 16,0-5-55-16,3-6-3 0,2-2-47 16,9-1-48-16,-11-4-73 0,11-15-214 15,-7-8-579-15,5-8-769 0</inkml:trace>
  <inkml:trace contextRef="#ctx0" brushRef="#br0" timeOffset="23418.35">26384 6456 702 0,'0'0'662'0,"0"0"-640"16,0 0-22-16,0 0-283 0,0 0-196 15,0 0 45-15</inkml:trace>
  <inkml:trace contextRef="#ctx0" brushRef="#br0" timeOffset="23675">26384 6456 425 0,'187'-11'1000'0,"-192"4"-658"15,3 5-76-15,2 2 39 0,0 0 2 16,0 0-72-16,-3 0-168 0,3 0-65 0,0 0 11 16,0 0 0-16,0 0-10 0,0 0 16 15,0 0 23-15,0 0 9 0,0 0-51 16,0 0-51-16,0 0-16 0,0 0-30 16,-2 2-144-16,2-1-215 0,-8 5-697 0,18-15 128 15</inkml:trace>
  <inkml:trace contextRef="#ctx0" brushRef="#br0" timeOffset="24036.09">26559 6308 1515 0,'0'0'796'0,"0"0"-212"0,0 0-127 0,0 0 65 16,0 0-58-16,0 0-112 0,0 0-24 15,0 0-78-15,0 0-52 0,0 0-52 16,0-42-44-16,0 43-38 0,0 5-43 16,0 1-9-16,0 4-12 0,0-1-1 15,0 2 0-15,0-1-29 0,0-4-118 16,0 0-77-16,0 0-116 0,0-7-261 16,0 4-778-16,0 1-863 0,0-93 1403 15</inkml:trace>
  <inkml:trace contextRef="#ctx0" brushRef="#br0" timeOffset="24466.15">26891 6475 2152 0,'0'0'665'0,"0"0"-229"0,0 0-29 16,0 0-10-16,0 0-67 0,0 0-122 15,0 0-70-15,0 0 1 0,0 0 26 16,0 0-40-16,-49-78-43 0,35 78-61 16,4 12-5-16,-4 5-13 0,-6 5 42 0,8 5-26 15,-5 2 14-15,5 1-30 0,5 0-3 16,-1 3-24-16,8 0 5 0,0-1 7 15,0-6-6-15,13-4-15 0,-1-3-7 16,2-10 0-16,-2-9 7 0,3 0 33 0,9-16 30 16,-4-10 37-16,-1-10-27 0,3-6-13 15,-5-6-11-15,-3 1-16 0,3 2-7 16,-2 5-29-16,-10 7 18 0,-3 3 18 16,3 9-31-16,-5 12-14 0,0 2 17 15,0 7-30-15,0 0-64 0,-5 14 33 16,0 4-70-16,-5 3-72 0,8 6-142 15,-3 0-166-15,5-6-510 0,0-1-489 16</inkml:trace>
  <inkml:trace contextRef="#ctx0" brushRef="#br0" timeOffset="24769.84">27126 6269 1761 0,'0'0'1200'16,"0"0"-794"-16,0 0-222 0,0 0-13 0,0 0 96 15,0 0 37-15,-34 140-118 16,29-94-50-16,0-3 0 0,5 2 14 0,0-6-46 16,0-9-55-16,0-8-28 0,3-11-19 15,9-11 0-15,10 0 30 0,0-18 75 16,9-9 14-16,8-6-32 0,-5-5-44 16,0 2-39-16,-3 3-6 0,-2 11-15 15,-7 4 3-15,-5 10-9 0,0 5-10 16,0 3 5-16,-7 5 26 0,-1 8 30 15,-1 13 7-15,-8 4 8 0,0 9-24 16,0 3 10-16,0 8-14 0,-8-2-17 16,-6-7-12-16,7-4-113 0,-6-7-148 0,9-7-147 15,-11-8-335-15,-4 0-1154 0,-1-1-152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3T18:09:32.125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26125 7172 409 0,'0'0'768'0,"0"0"-335"16,0 0 260-16,0 0-302 0,0 0-60 15,0 0-101-15,0 0-58 0,0 0-19 16,0 0 2-16,-95-18 2 0,81 15-16 0,4 3-21 15,-4 0 2-15,4 0-20 0,-10 0-6 16,3 3-34-16,1 6 12 0,-6 2 19 16,0 6 5-16,-5-1-15 0,5 5-4 15,1 2-18-15,-8 6-5 0,7 4-20 0,0 4 1 16,-5 4-4-16,10 4 1 16,5 1-10-16,2-1 4 0,10-3-26 0,0 2 10 15,17-8-12-15,10-6 0 0,5-1-1 16,6-9-18-16,4 1-2 0,-4-6-15 15,8-4-108-15,-2-5-104 0,2-6-94 16,3 0-167-16,-11-9-495 0,-1-9-507 16</inkml:trace>
  <inkml:trace contextRef="#ctx0" brushRef="#br0" timeOffset="361.45">26360 7290 918 0,'0'0'1113'0,"0"0"-627"0,0 0-45 16,0 0-10-16,0 0-79 0,0 0-122 15,0 0-98-15,0 0-72 0,0 0-60 0,0 0 0 16,0 0 0-16,0 0 13 0,-73 117 18 16,85-72-3-16,5-7-15 0,-5-1-11 15,5-10 29-15,8-6-30 0,-6-7 16 16,-2-8-17-16,0-6-1 0,-2 0 1 15,6-9 86-15,-4-8 69 0,-2-5-10 16,4-6-43-16,-2-2-53 0,-7-4-9 16,4 7-37-16,-6 3 12 0,-6 6 12 15,-2 5 44-15,0 10-31 0,0 3-4 16,0 0 19-16,0 7 15 0,0 10-24 0,0 5-12 16,0 8-4-16,0 6-12 15,0-1-18-15,10-3-3 0,0-2-15 0,7-4 0 16,-3-3-119-16,-2-5-135 0,-2-3-123 15,7-5-261-15,-3-2-472 0,-6-8-284 16</inkml:trace>
  <inkml:trace contextRef="#ctx0" brushRef="#br0" timeOffset="610.01">26794 7287 2040 0,'0'0'663'0,"0"0"-230"16,0 0 67-16,0 0-71 0,-10 126-102 15,10-85-136-15,0 6-73 0,0-1-11 16,0-6-61-16,5-4-15 0,2-10-30 16,5-7-1-16,-2-9-31 0,-5-10-3 0,5-5 28 15,-1-15 6-15,6-13 89 0,2-8 46 16,0-8-10-16,-3 1-37 0,-1 2 37 16,3 8-55-16,-3 5-49 0,-1 10-10 0,-5 6-11 15,8 9-24-15,-11 4-13 16,9 4-8-16,-9 0-40 0,6 8-107 0,-3 2-87 15,3 6-174-15,-10-2-509 0,5 5-598 16,-5-1-282-16</inkml:trace>
  <inkml:trace contextRef="#ctx0" brushRef="#br0" timeOffset="832.43">27056 7501 2102 0,'0'0'811'0,"0"0"-332"15,0 0 2-15,0 0-101 0,-27 112-123 16,27-87-164-16,0-5-71 0,0-7-19 0,0-5-3 16,5-8-11-16,9 0-2 0,-6-12 13 15,9-14 132-15,2-8 37 0,3-4-74 16,0-2-49-16,-3 1-43 0,3 4 0 16,-5 8-3-16,0 6 0 0,2 12-46 15,-4 1-64-15,-3 6-71 0,-5 2-125 0,5 0-166 16,5 6-260-16,-17 0-623 0,12 10-477 15</inkml:trace>
  <inkml:trace contextRef="#ctx0" brushRef="#br0" timeOffset="1067.5">27465 7575 2213 0,'0'0'684'15,"0"0"-303"-15,0 0-29 0,0 0-105 16,0 0-141-16,0 0-43 0,0 0 54 15,0 0 4-15,0 0-53 0,0 0-50 16,66-113-18-16,-66 83-1 0,0 2-2 16,0 5 3-16,0 12 13 0,-10 6 9 15,8 5-22-15,-8 5-18 0,3 13-25 0,-8 10 6 16,10 8 15-16,-2 2 3 0,2 10-12 16,3-5-34-16,2 1-80 0,0-1-91 15,0-7-207-15,7-4-357 0,3-5-502 16</inkml:trace>
  <inkml:trace contextRef="#ctx0" brushRef="#br0" timeOffset="1661.43">27693 7455 1826 0,'0'0'1061'0,"0"0"-571"16,0 0-82-16,0 0-127 0,0 0 15 15,0 0-15-15,0 0-47 0,0 0-81 16,0 0-59-16,0 110-33 0,5-107-36 15,-3-2-10-15,6-1 3 0,-3 0 25 16,4-4 27-16,-6-8 39 0,2-2 21 16,7-1-18-16,-7 3-15 0,-1 8-36 0,1-2-37 15,0 6-6-15,-5 7-6 0,5 5 42 16,2 12 67-16,3 0-9 0,2 5-37 16,-2 2-27-16,-1 1-6 0,-1 4-21 15,1-6-6-15,6-5-15 0,-10-2 0 16,4-8 0-16,-6-5-3 0,-1-4 0 15,-2-4 1-15,0-2 2 0,3 0 3 0,-3 0 21 16,0 0 0-16,0 0 1 16,0-2 2-16,0 1-3 0,0-2 9 0,0 1-3 15,0-3-3-15,0 3-9 0,0-1 3 16,0-5-9-16,2 1 0 0,5-4-11 16,-4-1 2-16,-1-4-1 0,1-3-1 15,4 0-1-15,0-1-1 0,-2-5-1 16,7 3-15-16,-5 2 16 0,8-1 0 15,0 6-11-15,-11 5 0 0,4 4 10 16,-3 4-22-16,2 2 3 0,-7 0 18 0,9 0-18 16,-6 0 18-16,-1 8 0 0,3 2 3 15,0 8 0-15,-3 2 2 0,1 5 0 16,2 1 0-16,-5 4 0 0,2 3-1 16,-2 0 2-16,0 2-2 0,0 2 0 15,5 2 0-15,0-4-1 0,-5-1-2 0,5-7-10 16,-3-5-18-16,5-4-24 0,-2-6 8 15,-2-2-5-15,6-2-6 0,-6-8-12 16,-1 2-7-16,1-2-11 0,6 0-31 16,-6 0-24-16,4-5-36 0,-2-10-53 15,0 3-164-15,0-12-227 0,-3 2-521 16,5-6-575-16</inkml:trace>
  <inkml:trace contextRef="#ctx0" brushRef="#br0" timeOffset="2017.3">28372 6722 1702 0,'0'0'671'0,"0"0"-123"15,0 0-14-15,0 0-79 0,0 0-122 16,0 0-107-16,0 0-115 0,0 0 25 16,0 0 48-16,0 111-7 0,12-55-42 0,3 10-29 15,-8 11-15-15,7 9-30 0,-9 5-34 16,5 1-11-16,-10 1 2 0,0-3-18 15,0-6-17-15,-7-9 15 0,-5-12-35 16,-1-15-63-16,-1-16-101 0,9-12-114 0,-7-15-200 16,0-5-563-16,-8-17-1423 0</inkml:trace>
  <inkml:trace contextRef="#ctx0" brushRef="#br0" timeOffset="2158.01">28210 7373 3473 0,'0'0'1018'0,"0"0"-643"15,0 0 50-15,0 0-85 0,0 0-98 16,0 0-137-16,0 0-77 0,0 0-19 16,126 100-9-16,-93-94-52 0,-1-6-123 15,4 0-137-15,1-7-218 0,-13-11-707 0,3-2-786 16</inkml:trace>
  <inkml:trace contextRef="#ctx0" brushRef="#br0" timeOffset="2341.96">28702 6784 3048 0,'0'0'991'0,"0"0"-518"0,0 0-42 15,0 0-32-15,-3 112-107 0,3-61-123 16,0 12-72-16,12 3-22 0,-7 9-17 16,7 2-28-16,0-2-30 0,3-1-3 15,-1 1-12-15,1-10-106 0,-5-13-106 16,-1-8-73-16,-1-14-102 0,1-12-341 15,-4-11-577-15,-5-7-621 0</inkml:trace>
  <inkml:trace contextRef="#ctx0" brushRef="#br0" timeOffset="2543.77">28995 7211 3331 0,'0'0'784'0,"0"0"-266"0,-29 109-55 0,26-68-92 15,3 5-123-15,0 2-96 16,12 6-41-16,-7-4-2 0,10 2-19 0,2-5-50 16,0-7-27-16,0-10-13 0,0-4-27 15,5-8-70-15,-1-8-144 0,1-2-74 0,2-8-138 16,6-8-479-16,-9-18-424 0,1-13-731 16</inkml:trace>
  <inkml:trace contextRef="#ctx0" brushRef="#br0" timeOffset="2722.87">29458 7151 2418 0,'0'0'1318'16,"0"0"-866"-16,-95 114 103 0,61-48-60 15,-4 13-97-15,-4 13-114 0,-6 17-85 16,-3 8-33-16,0 15-10 0,0 4-59 16,15-2-59-16,-1-11-38 0,11-11-3 15,14-18-72-15,-5-17-109 0,12-18-105 0,5-19-153 16,0-18-560-16,-5-14-702 0,-2-8-1075 15</inkml:trace>
  <inkml:trace contextRef="#ctx0" brushRef="#br0" timeOffset="6412.25">26821 8752 652 0,'0'0'518'0,"0"0"-166"0,0 0-37 16,0 0 62-16,0 0-2 0,-3 0-53 0,-4-3-69 15,2-3-17-15,-5 1-30 0,3 0-7 16,7 3-1-16,-10-4-31 0,3 3-12 15,2 1-21-15,-7-1-23 0,7 3 18 16,-4 0-21-16,-4 0-50 0,9 0-24 16,-6 0-19-16,0 6-13 0,5 2-2 15,-7 4 0-15,0 0-12 0,10 9 0 16,-1 3 12-16,3 3-2 0,0-3-1 16,0-3-11-16,3-1 13 0,6-4-17 15,8-7 15-15,-2-4-18 0,-3-3-1 16,12-2 19-16,-12 0-12 0,10-5 15 0,-10-5 18 15,0-5 4-15,1-3-10 0,-6-1 3 16,3-2 4-16,-10-2-1 0,2 1 3 16,-2 1-2-16,0 1-18 0,0 3 11 15,0 7 9-15,-2 1-5 0,-3 8 14 16,0 1 41-16,0 0-4 0,3 0 12 0,-8 12 18 16,7 7-21-16,3 10 0 0,0 4 21 15,0 7 24-15,3 4-9 0,9-3-54 16,5-3-13-16,0 0-24 0,2-6-12 15,1-6-9-15,2-8-18 0,2-2 0 16,-5-7 0-16,1-5-18 0,-1-4-40 16,-2 0-72-16,-3-7-65 0,3-8-70 15,-7-7-164-15,5-5-328 0,-3-2-912 16,-10-6-530-16</inkml:trace>
  <inkml:trace contextRef="#ctx0" brushRef="#br0" timeOffset="6748.77">27274 8289 777 0,'0'0'671'16,"0"0"-115"-16,0 0-12 0,0 0-119 15,0 0-54-15,0 0-108 0,0 0-13 16,0 0-39-16,0 0-24 0,0 0-26 0,0 0-9 16,-29 115 67-16,24-69 1 0,0 2-58 15,0 8-55-15,5 4-28 0,0 1 3 16,0 4-16-16,0-5-20 0,0 1-16 16,0-10-6-16,15 0 1 0,-3-9-12 15,7-4-13-15,-2-8-2 0,5-5-22 16,-5-11 5-16,-2-5 7 0,2-2-18 15,-3-7-16-15,1 0-32 0,-6-11-77 0,-1-7-31 16,-6-8-68-16,-2-4-209 16,0-8-498-16,-10-2-767 0</inkml:trace>
  <inkml:trace contextRef="#ctx0" brushRef="#br0" timeOffset="6892.7">27000 8738 2930 0,'0'0'762'0,"0"0"-432"0,0 0-76 15,0 0 31-15,0 0-51 0,0 0-112 16,0 0-82-16,179 25-40 0,-133-30 0 16,3-1-104-16,-6 4-287 0,-1 2-278 15,-8 0-863-15,-13 2-720 0</inkml:trace>
  <inkml:trace contextRef="#ctx0" brushRef="#br0" timeOffset="7754.15">25892 9967 396 0,'0'0'762'0,"0"0"-176"0,0 0-93 16,0 0-27-16,0 0-1 0,0 0-118 16,0 0-103-16,0 0-30 0,0 0-7 15,0 0-36-15,0 0-59 0,0 0-38 16,0 0-15-16,0 0-28 0,0 0 39 15,0 0 112-15,0 0-8 0,7 39-52 16,-4 21-46-16,-1 14 6 0,-2 4-57 16,0 9-22-16,0 2 15 0,-2-8 0 15,-8-10-15-15,3-13 9 0,7-17 13 0,-7-13 2 16,7-12-24-16,0-7-3 16,0-9 24-16,0 0 31 0,0-1 15 0,7-11-10 15,10-2 22-15,2-4-7 0,3 4-23 16,5-2-38-16,-8 6-14 0,5 3-3 0,1 5-15 15,-8 2 0-15,4 0-22 0,-1 0-75 16,-1 9-106-16,-4-6-104 0,4 1-245 16,-4-4-794-16,-3 0-968 0</inkml:trace>
  <inkml:trace contextRef="#ctx0" brushRef="#br0" timeOffset="8064.2">26440 10098 1694 0,'0'0'737'0,"0"0"-151"15,0 0-200-15,0 0-25 0,0 0-61 16,2 111-110-16,-2-70-106 0,0 4-4 16,-4 6 7-16,-1 2-31 0,-5 2-44 15,0-6 4-15,-2-2 11 0,0-7 38 0,7-7 9 16,0-8-13-16,1-12 13 0,4-7-13 15,0-6-9-15,4 0 9 0,6 0 25 16,14-6 32-16,-4 0-2 0,6 0-49 16,-4 0-65-16,10 4 1 0,-8-2 15 15,3 1-18-15,-3 3-1 0,-7 0-14 16,2 0-31-16,-7 5-57 0,3-1-83 16,2 3-83-16,-10 2-134 0,5-6-270 0,-2 1-780 15,-8-4-830-15</inkml:trace>
  <inkml:trace contextRef="#ctx0" brushRef="#br0" timeOffset="8526.58">26724 10253 2160 0,'0'0'568'16,"0"0"-189"-16,0 0 29 0,0 0-82 16,0 0-84-16,0 0-86 0,0 0-75 15,0 0-16-15,0 0 41 0,0 0 54 16,0 0-24-16,19 119-26 0,-4-74-9 15,-1 6-3-15,3 1 30 0,-2-4-22 16,2 3-57-16,0-11-22 0,-8-8-5 16,6-9-1-16,-3-11-20 0,5-10 23 0,-7-2 13 15,7-5 17-15,-1-13 40 0,4-9 48 16,2-14-30-16,2-8-43 0,3-7-23 16,-6-5-10-16,-4-5-12 0,0 1-9 15,3 5-12-15,-3 8-2 0,-3 12-1 16,-6 6-3-16,4 12-12 0,-10 7 0 0,10 8-15 15,-9 4-58-15,-1 3-45 16,5 0-9-16,3 8-37 0,2 3-79 0,-2 5-161 16,0 4-513-16,-1 4-608 0,1 5-780 15</inkml:trace>
  <inkml:trace contextRef="#ctx0" brushRef="#br0" timeOffset="9048.23">27339 10762 2415 0,'0'0'699'15,"0"0"-358"-15,0 0-6 0,0 0-54 16,0 0-69-16,0 0-79 0,0 0 25 0,0 0 42 15,0 0 0-15,0 0-42 0,58-39-24 16,-41-4-27-16,0-5-74 0,0-5-9 16,5-4-23-16,-7-1-2 0,2-7 1 15,0 5-1-15,-3 1 0 0,-9 6-2 16,12 6 3-16,-7 12-3 0,-5 14-9 16,-1 9 12-16,-4 10 0 0,0 2 0 15,0 11 0-15,0 13 0 0,0 11 52 16,0 12 27-16,0 9 21 0,0 7 9 15,0 6-52-15,13 2 1 0,1-3-10 0,3-9-27 16,-5-13-18-16,5-14-1 0,-5-14 13 16,-2-12 3-16,-3-6-16 0,5-7 19 15,0-18 28-15,3-13 29 0,0-13-15 16,6-11-47-16,-4-6-6 0,8-2-10 0,-8 3-2 16,0 5 1-16,4 8-2 0,-6 15-13 15,2 9 13-15,-12 12 0 0,9 11-9 16,-14 7-12-16,8 9 9 0,-1 16 15 15,-5 12 54-15,3 11 4 0,-3 14-4 16,8 9-9-16,-5 5-12 0,0 7-12 16,5-2-20-16,7-5-1 0,-1-8-15 15,1-12-69-15,8-11-115 0,1-15-94 16,-4-11-119-16,10-11-266 0,-10-8-496 16,4-13-550-16,-4-17-95 0</inkml:trace>
  <inkml:trace contextRef="#ctx0" brushRef="#br0" timeOffset="9461.33">28789 10209 2398 0,'0'0'1528'15,"0"0"-972"-15,0 0-40 0,0 0-111 0,0 0-117 16,0 0-121-16,0 0-89 0,0 0-24 16,0 0 16-16,0 0-19 0,0 0-21 15,0 0-28-15,0 0-1 0,136-33-1 16,-115 29-15-16,-4 0-15 0,10 3-54 16,-15-3-83-16,12 4-78 0,-9 0-131 15,2 0-277-15,-10 0-738 0,8 0-1230 16</inkml:trace>
  <inkml:trace contextRef="#ctx0" brushRef="#br0" timeOffset="9784.84">29417 9965 1406 0,'0'0'1301'0,"0"0"-826"0,0 0-4 16,0 0-75-16,0 0-80 0,0 0-78 15,0 0-4-15,-17 104 11 0,17-66-5 16,0 6-70-16,2 4-12 0,10 10-49 15,-9 6-34-15,6 2-17 0,-6 1-25 16,-3-2-21-16,2-8-11 0,-2-10-1 16,5-9-2-16,0-14-70 0,0-11-89 15,2-10-90-15,3-3-102 0,-5-18-268 16,4-15-501-16,-4-13-1080 0</inkml:trace>
  <inkml:trace contextRef="#ctx0" brushRef="#br0" timeOffset="10146.29">29579 9997 2168 0,'0'0'1312'0,"0"0"-957"0,0 0-78 16,0 0 18-16,0 0-29 0,0 0-113 16,0 0-82-16,0 0-19 0,0 0-9 15,0 0-19-15,0 0-23 0,165 97 1 16,-117-95-1-16,1-2-1 0,4-7 0 15,-2-5 3-15,2-3 1 0,-7-4 13 16,5-1-17-16,-5 1 0 0,-4 6 0 16,-11 3 0-16,-2 2-1 0,-5 7-1 15,-9 1 2-15,0 0 10 0,-15 3 24 16,7 10 11-16,-2 10 53 0,-5 7 78 0,0 9-63 16,-12 9-23-16,-5 4-8 15,0 6-9-15,-3 7 2 0,1-1-26 0,-8 1-16 16,5-3-30-16,5-2-1 0,-4-8-2 15,1-5 0-15,8-11-33 0,-2-10-79 16,9-13-70-16,5-4-60 0,-3-9-69 0,-4 0-236 16,7-4-545-16,-5-6-939 0</inkml:trace>
  <inkml:trace contextRef="#ctx0" brushRef="#br0" timeOffset="11106.99">27628 11440 1443 0,'0'0'1117'0,"0"0"-580"0,0 0-85 16,0 0-36-16,0 0-37 0,0 0-134 0,0 0-119 16,0 0-37-16,0 0 9 0,0 0-31 15,0 0-15-15,-184 29-9 0,171-9-18 16,4 5-22-16,4 3-1 0,5 2 10 15,0 3 0-15,19 0-9 0,8-3 22 16,-5-3 11-16,9-3 22 0,-7-6 9 16,6-6 21-16,-6-1-3 0,0-4-12 15,-12 3-16-15,3 3-2 0,-6 5-7 0,-9 6 16 16,0 8 30-16,-14 7-34 0,-8 7-45 16,-9-5 3-16,-1-2-18 0,1-7-1 15,-1-13 0-15,3-8-11 0,2-11-91 16,5 0-63-16,5-18-55 0,13-6-25 0,4-6-87 15,0-3-198-15,9-4-420 0,16-2-617 16,-4 0-263-16</inkml:trace>
  <inkml:trace contextRef="#ctx0" brushRef="#br0" timeOffset="11312.22">27953 11214 2463 0,'0'0'816'0,"0"0"-280"0,0 0-134 16,0 0-21-16,0 0-83 0,0 0-121 0,-49 139-73 16,49-100-16-16,10 9 4 0,-1 8-19 15,6-1-25-15,0 11-18 0,2 0-27 16,-10 5-3-16,7 2-3 0,-2 2-66 16,-2-1-144-16,0-4-120 0,-10-9-235 15,0-13-861-15,0-13-782 0</inkml:trace>
  <inkml:trace contextRef="#ctx0" brushRef="#br0" timeOffset="11802.35">27923 11861 662 0,'0'0'2477'0,"0"0"-1737"0,0 0-296 15,0 0-76-15,0 0-40 0,0 0-47 16,0 0-90-16,0 0-57 0,0 0-34 15,0 0-19-15,0 0-14 0,0 0-37 16,0 0-12-16,100-104-3 0,-78 101-15 16,-5 0-2-16,7 3-22 0,-5 0-30 15,1 0-82-15,-1 5-80 0,-2 4-85 0,2 3-124 16,-2 5-335-16,0-2-777 0,-2 3-881 16</inkml:trace>
  <inkml:trace contextRef="#ctx0" brushRef="#br0" timeOffset="12094.08">28353 11880 1656 0,'0'0'1557'0,"0"0"-1077"15,0 0-115-15,0 0 68 0,0 0-113 0,0 0-164 16,0 0-113-16,0 0-3 0,0 0 9 16,0 0-22-16,-71 125-26 0,71-101-1 15,0-3-12-15,0-4-3 0,15-5 12 16,-13-5-12-16,5-4-10 0,6-3 7 15,-6-9 18-15,3-10 26 0,2-11 2 16,-3-13-7-16,3 1-18 0,-9-2 15 0,-1 10-16 16,6 9 11-16,-8 9 2 15,0 13 24-15,0 3 35 0,0 8-7 0,0 14 72 16,0 8-42-16,0 7 9 0,2 9-12 16,3 0-21-16,5 0-40 0,7-7-33 15,-8-2-3-15,8-7-61 0,0-7-141 16,-2-7-154-16,2-9-194 0,0-7-419 15,-5-11-501-15,-5-15-620 0</inkml:trace>
  <inkml:trace contextRef="#ctx0" brushRef="#br0" timeOffset="12397.71">28634 11491 2437 0,'0'0'1055'0,"0"0"-663"0,0 0 43 16,-54 108-5-16,50-59-145 0,-6 8-145 0,10 5-94 15,0 7-16-15,0-2-18 0,7 5-11 16,0-10-1-16,8-10-12 0,-3-13 0 16,0-10-3-16,-2-14-10 0,-3-13-14 15,8-4 8-15,-3-18 31 0,-3-11 40 16,8-10-19-16,-2-1 13 0,4 1 33 16,1 2-31-16,-6 11 4 0,1 8-1 15,2 10-21-15,-7 8-2 0,-6 2 8 16,1 14 37-16,-5 13 172 0,0 6-115 0,-5 6-79 15,-9-3-24-15,-8-3-12 0,-2-6-3 16,0-10-29-16,4-13-110 0,1-4-97 16,-1-4-50-16,8-13-176 0,0-10-283 15,10 3-425-15,2-7-514 0</inkml:trace>
  <inkml:trace contextRef="#ctx0" brushRef="#br0" timeOffset="12614.51">29058 11476 1137 0,'0'0'2217'0,"0"0"-1490"15,0 0-165-15,0 0-117 0,0 0-101 16,-46 123-120-16,46-79-79 0,0 4-33 16,0 4-12-16,0 4-28 0,0 5-33 15,0-1-29-15,0 3-10 0,0-3-18 16,5-5-57-16,7-1-119 0,-7-12-81 15,4-10-129-15,1-8-311 0,0-10-748 16,-3-10-792-16</inkml:trace>
  <inkml:trace contextRef="#ctx0" brushRef="#br0" timeOffset="12918.24">29240 11932 191 0,'0'0'2665'16,"0"0"-2000"-16,0 0-242 0,0 0-69 15,0 0-85-15,0 0-121 0,80 115-96 16,-58-106-33-16,-6-4-1 0,4-5 0 0,-6-5 25 16,6-10 22-16,-6-13 14 0,-9-7-12 15,5-5-27-15,-10-7-39 0,0 3 1 16,0 5-2-16,0 7 2 0,-12 7 16 16,-3 7-2-16,-7 10 11 0,5 4 7 15,-12 4-34-15,3 3-27 0,-6 12 0 16,-2 9 6-16,12 10 11 0,1 11 10 15,4 4 83-15,7 6 38 0,10 1 56 16,0-3-99-16,2-2-47 0,20-5-31 16,5-8-12-16,4-5-9 0,1-8-24 15,9-7-28-15,3-6-79 0,2-12-85 0,2 0-94 16,-4-5-208-16,-3-13-857 0,-9-5-1295 16</inkml:trace>
  <inkml:trace contextRef="#ctx0" brushRef="#br1" timeOffset="59048.23">7727 8248 946 0,'0'0'582'16,"0"0"-582"-16,0 0 300 0,0 0 73 15,0 0 112-15,0 0-158 0,0 0-147 16,0 0-107-16,0 0 35 0,-49 32-3 15,49-29 25-15,-5 6 16 0,5-8-39 0,0 5 9 16,-2-4-34-16,2 0-13 0,0 5-10 16,0 0-12-16,0 2 6 0,0 5 34 15,0 1-28-15,0 5-3 0,0 5-19 16,0 3-16-16,0 3-20 0,0 6 3 0,0 2-1 16,0 0 0-16,2 4 0 15,8-3 0-15,0-1-2 0,2 0 1 0,3-1-1 16,2-7-1-16,-5-1 0 0,-3-7 3 15,6-7-2-15,-8 2-1 0,0-10-3 16,-4-5-16-16,-1-3 7 0,-2 0 12 16,0 0 15-16,0-1-15 0,0-9-13 15,3-8-123-15,-3-1-47 0,0-3-159 16,0-4-168-16,0-1-453 0,0 0-482 16</inkml:trace>
  <inkml:trace contextRef="#ctx0" brushRef="#br1" timeOffset="59477.02">7535 8385 1010 0,'0'0'429'0,"0"0"-129"15,0 0 41-15,0 0 34 0,0 0-49 16,0 0-66-16,0 0-65 0,0 0 35 15,0 0 10-15,0 0-29 0,0 0-65 16,-34-60-56-16,34 52-37 0,0 2-6 16,0-2-4-16,0-1-11 0,10 0-5 15,-7-5 1-15,4 2 13 0,2-6 18 16,-4-2-29-16,5-4-11 0,0 3-17 16,-3-6 13-16,-2 2-11 0,0-3 42 15,4 3-22-15,-6 2 1 0,-1 2 9 0,1 3-9 16,4 6 5-16,-5 4 10 0,-2 2-3 15,3 4 3-15,-3 2-6 0,0 0-34 16,2 2-3-16,1 11-28 0,9 7 22 0,5 10 9 16,5 11 98-16,-1 12-6 15,-4 3-28-15,-2 1-40 0,-5 0 7 0,4-4-31 16,-9-6 0-16,5-9-2 0,-3-10-11 16,0-6-20-16,3-6-83 0,-3-4-68 15,3-5-56-15,-5-3-54 0,-3 2-133 16,5-5-182-16,-4 6-405 0,-3-4-295 15</inkml:trace>
  <inkml:trace contextRef="#ctx0" brushRef="#br1" timeOffset="60268.55">7026 9279 1390 0,'0'0'607'0,"0"0"-270"0,0 0 12 0,0 0 59 15,0 0-117-15,0 0-82 0,0 0-79 16,0 0-4-16,0 0-28 0,0 0-36 16,0 0-37-16,0 0-24 0,0 0 12 15,0 0 13-15,0 0 46 0,0 0 28 16,0 0-35-16,-167 121-49 0,169-102-16 15,13 1-15-15,0-2 3 0,-1-1-7 16,3-5 3-16,5 0-21 0,-5-2-145 16,5-2-132-16,2-2-182 0,-7 1-291 15,0-7-628-15</inkml:trace>
  <inkml:trace contextRef="#ctx0" brushRef="#br1" timeOffset="60520.78">7215 9052 1153 0,'0'0'573'0,"0"0"-197"0,0 0 16 16,0 0 11-16,0 0-124 0,0 0-37 16,0 0-134-16,0 0-23 0,0 0 36 15,-4 42 5-15,13-8-1 0,-2 3-36 16,3 10-23-16,-3 1-13 0,1 0-38 15,-6 0-12-15,1 3-3 0,-1-9-10 16,8 1-6-16,-5-11-141 0,7-4-142 16,-3-8-222-16,1-6-528 0,-10-7-344 15,5-7 629-15</inkml:trace>
  <inkml:trace contextRef="#ctx0" brushRef="#br1" timeOffset="60879.84">7426 9239 638 0,'0'0'1136'0,"0"0"-697"16,0 0-80-16,0 0-47 0,0 0-120 15,0 0-115-15,0 0-35 0,0 0-42 16,0 0 0-16,-17 60 1 0,17-42 69 16,3 3-12-16,6 4-55 0,-6 2 32 15,2 1-34-15,2 0 56 0,5-6-38 16,-10-3 7-16,8-2-1 0,-5-9 10 15,5 1-10-15,-8-8-9 0,3-1-16 16,5 0 41-16,-5 0 64 0,2-10 49 0,3-2-13 16,-6-6-46-16,6 0-39 0,-8-7-28 15,1 5 0-15,-3 2 19 0,0 7 15 16,0 0 22-16,0 7 6 0,-12 1 3 16,5 3-4-16,4 0-21 0,-7 9-39 0,6 10-28 15,-6 0 20-15,5 10 25 0,3 3 9 16,2-2-37-16,0-2-18 0,7-6-2 15,3-3-25-15,7-3-1 0,-3-4-76 16,-2-4-118-16,5-5-66 0,10-3-152 16,-10-2-284-16,0-10-656 0,5-10-322 15</inkml:trace>
  <inkml:trace contextRef="#ctx0" brushRef="#br1" timeOffset="61157.89">7821 9257 50 0,'0'0'1775'0,"0"0"-1191"0,0 0-174 16,0 0-51-16,0 0-41 0,0 0-96 16,0 0-87-16,0 0-37 0,0 0 9 15,0 0-10-15,-29 106-28 0,29-90-19 0,0 1 6 16,0-2 6-16,0 3-10 0,0-3-8 16,0-3-17-16,0-2 7 0,0 0-6 15,0-1-9-15,0-2-16 0,0-3-1 16,-2 3 13-16,-1-6 1 0,-4 0 15 15,5-1-13-15,-3 3-16 0,5-3-2 16,-10 0-14-16,3 0-57 0,0 0-127 16,-1 0 27-16,4 0-121 0,1 2-143 15,-4 4-246-15,4 4-320 0,-1 2-52 16,4 2 286-16</inkml:trace>
  <inkml:trace contextRef="#ctx0" brushRef="#br1" timeOffset="61814.46">7795 9372 994 0,'0'0'469'0,"0"0"-127"16,0 0 41-16,0 0-34 0,0 0-107 15,0 0-59-15,0 0 28 0,0 0 32 16,0 0-43-16,9 66-68 0,-9-52-40 16,0 0-10-16,-7-4 2 0,7-1-26 15,0-7-2-15,0 3-31 0,0-5 0 16,0 0 18-16,0 0 17 0,7-5 27 16,-4 0 49-16,7-8-16 0,-1-1-9 15,8-7-9-15,3-2-35 0,-6 2-27 16,6 2-4-16,-6 4-2 0,3 4-33 0,-2 7 21 15,-8 1 8-15,7 3 13 16,-6 0 3-16,1 3 18 0,-4 9 36 0,-2 6 12 16,6 4-11-16,-6 4-32 0,-1 4-29 15,-2 3-37-15,5-3-3 0,-5-2-1 0,5-1-66 16,-5-5-100-16,5-3-73 0,0 0-50 16,-3-3-157-16,5-4-337 0,-4-8-831 15,-3-4-407-15</inkml:trace>
  <inkml:trace contextRef="#ctx0" brushRef="#br1" timeOffset="62113.78">8187 9390 1753 0,'0'0'758'0,"0"0"-294"16,0 0 31-16,0 0-87 0,0 0-157 16,0 0-129-16,-82 114-48 0,82-85-12 0,0-6-27 15,0-2-35-15,2-5-19 0,11-6 3 16,1-6-8-16,-2-4 17 0,3-3 7 15,2-15 93-15,5-8-6 0,2-8-47 16,-7-5-9-16,2 0-9 0,-2 2-4 16,-7 7-18-16,2 9 0 0,-2 6 0 0,-10 11 40 15,0 4-28-15,0 8-9 0,0 14 49 16,0 14 190-16,-10 3 14 0,-5 11-107 16,3 5-82-16,-5 1-18 0,-7-1-16 15,7-7-30-15,3-7-3 0,-8-6 0 16,14-10-73-16,-11-8-121 0,4-11-72 15,1-6-34-15,-1-2-214 0,3-16-657 16,5-10-624-16</inkml:trace>
  <inkml:trace contextRef="#ctx0" brushRef="#br1" timeOffset="62475.59">8631 9309 905 0,'0'0'1166'0,"0"0"-664"16,0 0 3-16,0 0-2 0,0 0-72 0,0 0-164 16,0 0-109-16,0 0-28 0,0 0-34 15,63-6-20-15,-44 2-8 0,3 2-13 16,5-2-9-16,0-2 9 0,-1-2-27 16,1-1-4-16,-5-1-8 0,-1 5-15 15,-6-1-1-15,-3 0-12 0,-5 4-58 16,1 2-80-16,-6-2-75 0,5 2-57 0,-7-2-163 15,0 2-532-15,0-6-440 0</inkml:trace>
  <inkml:trace contextRef="#ctx0" brushRef="#br1" timeOffset="62655.55">8762 9153 2049 0,'0'0'1047'0,"0"0"-576"0,0 0 87 15,0 0-80-15,0 0-122 0,0 0-121 16,-27 117-61-16,27-88-19 0,3-1-31 0,6 1-33 15,-4 3-22-15,5-2-45 0,-8-2-9 16,3 0-14-16,-5-6 0 0,0-3-1 16,0-1-51-16,0-7-94 0,0 1-98 15,0-8-43-15,0-4-124 0,0 0-540 16,0-9-602-16,0-9-635 0</inkml:trace>
  <inkml:trace contextRef="#ctx0" brushRef="#br1" timeOffset="63010.78">9033 9303 2429 0,'0'0'811'0,"0"0"-319"0,0 0-108 16,0 0-148-16,0 0-109 0,0 0-49 0,0 0 8 16,0 0-3-16,0 0-34 0,0 0-12 15,202-13-9-15,-171 10-16 0,-9-2-12 16,0 2 0-16,-5 2 15 0,0-7-15 15,-8 7-92-15,1-4-65 0,-5 1-93 0,-5 4-122 16,0-5-254-16,0 0-655 0,0-3-615 16</inkml:trace>
  <inkml:trace contextRef="#ctx0" brushRef="#br1" timeOffset="63201.75">9203 9147 2621 0,'0'0'1015'0,"0"0"-609"15,0 0 80-15,0 0-141 0,0 0-110 16,0 0-86-16,0 0-30 0,0 0 5 16,0 0 19-16,-27 113-37 0,27-86-37 0,0 1-23 15,0 2-28-15,0-3-3 0,0 1-15 16,0-2-11-16,0-6 8 0,0-7-58 16,0 1-75-16,0-7-61 0,5-1-40 15,-5-5-83-15,0-1-238 0,7 0-545 16,-2-5-804-16</inkml:trace>
  <inkml:trace contextRef="#ctx0" brushRef="#br1" timeOffset="63555.15">9671 9327 2269 0,'0'0'812'15,"0"0"-337"-15,0 0 55 0,0 0-74 0,0 0-123 16,0 0-184-16,0 0-84 0,0 0 11 15,0 0 15-15,0 0-9 0,48-12-18 16,-33 9-3-16,2 0-34 0,-5 2-11 16,5-2-16-16,-3 1-1 0,1-2-11 15,0 2-18-15,2-2-113 0,0-2-64 16,-3-1-93-16,-2-1-287 0,-2 0-854 16,7-4-1141-16</inkml:trace>
  <inkml:trace contextRef="#ctx0" brushRef="#br1" timeOffset="63985.11">10347 8892 776 0,'0'0'1605'16,"0"0"-1054"-16,0 0-164 0,0 0 23 16,0 0-8-16,0 0-66 0,0 0-111 0,0 0-25 15,27 117-29-15,-22-83-15 0,0 3-53 16,7 7-39-16,-12 0-25 0,2 7-11 16,-2-1-10-16,0 4-15 0,0-2-2 15,0-1-1-15,-2-8-12 0,-8-7-64 16,8-4-110-16,-3-10-64 0,5-11-94 15,0-4-263-15,0-7-697 0,0-18-1062 16</inkml:trace>
  <inkml:trace contextRef="#ctx0" brushRef="#br1" timeOffset="64255.86">10653 9052 2625 0,'0'0'801'0,"0"0"-339"15,0 0-36-15,0 0-154 0,0 0-102 0,0 0-87 16,0 0-28-16,0 0 25 0,0 0-16 16,0 129-40-16,-8-99-13 0,8-2-11 15,0-6-1-15,0 2 1 0,10-6 12 16,5-9-11-16,2-1 13 0,4-7 44 16,6-1 0-16,5 0 42 0,11-4 6 15,-2-5-33-15,8-5-30 0,-6 0-25 16,4 3-18-16,-9-6-3 0,4 6-18 0,-13-3-70 15,0-1-73-15,-5 3-31 0,0-5-93 16,-9 6-241-16,-10-5-521 0,-3-2-646 16</inkml:trace>
  <inkml:trace contextRef="#ctx0" brushRef="#br1" timeOffset="64418.95">11006 8891 1968 0,'0'0'806'0,"0"0"-278"16,0 0 58-16,0 0-98 0,0 0-127 0,0 0-85 15,-65 106-41-15,60-67-22 0,5 8-61 16,0 8-71-16,0 2-20 0,0 8-44 16,0 1-17-16,0-4-1 0,0-2 0 15,0-5-14-15,0-7-76 0,0-6-94 16,0-6-67-16,5-3-53 0,-3-6-229 0,-2-4-568 16,0 1-866-16</inkml:trace>
  <inkml:trace contextRef="#ctx0" brushRef="#br2" timeOffset="78475.5">8784 11347 326 0,'0'0'1254'0,"0"0"-964"15,0 0-164-15,0 0-15 0,0 0 468 16,0 0-303-16,0 0-151 0,0 0-16 16,0 0 50-16,-22-14-31 0,15 10-24 15,4 0-44-15,1-2 0 0,-1 4 7 16,-6-1 37-16,6 1-10 0,-2 0-12 16,3 2-13-16,0 0-19 0,2 0-28 15,-10 9-7-15,7 1 7 0,-1 10 16 16,-9 5-17-16,9 4 13 0,-11 7-3 0,10-5-27 15,0 5-8-15,5-7 4 16,0-4-21-16,0-7 21 0,10-4-13 0,5-7-2 16,-8 1-4-16,10-7 19 15,2-1 0-15,1-3 31 0,6-10 25 0,-6-7 12 16,9-8-21-16,-7-2-4 0,-1-5-25 16,-4-1-15-16,-2 4-2 0,-3 4 13 0,-7 7-12 15,0 6 20-15,-5 5 24 0,0 3-12 16,0 6-25-16,0 1-9 0,0 0-55 15,-5 11-19-15,2 5 12 0,1 11 37 16,2 3 22-16,-5 7-3 0,5 0 6 16,0-4 3-16,0-5 15 0,0-7-8 15,5-9-9-15,5-3-1 0,-1-7 3 16,-1-2 21-16,4 0-2 0,2-4 31 16,6-12 18-16,-3-5-4 0,5-4-24 15,-1-2-15-15,4-3-25 0,-8 1 0 0,-1 9 9 16,-11 1-10-16,3 4 0 0,-1 6 20 15,-7 5-9-15,0 4-13 0,0 0-24 16,0 1-38-16,0 15-30 0,0 3 49 16,-7 11 18-16,4 0 25 0,-2 4 19 15,3-1 15-15,2-1 9 0,0-8-31 0,0 0 6 16,0-11 1-16,0-2-7 0,2-5-11 16,3-6 27-16,-2 0 24 0,4-8 12 15,-7-3 4-15,10-6-7 0,2-3-31 16,0-2-27-16,-2 1-3 0,-1 3-2 15,-2 1-25-15,3 4 25 0,-10 8-10 16,5 0 9-16,-5 5-40 0,2 0-43 16,6 5-3-16,-3 3 58 0,-3 7 31 15,8-3 13-15,-10 3 11 0,0-3-2 16,0 0-4-16,0 0 1 0,0-2 8 16,-3-1-5-16,-6 2-19 0,4-1-2 0,-10-1-1 15,10 0-40-15,-7 0-120 0,12-1-130 16,-9 1-178-16,-1 0-567 0,0 3-776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3T18:13:16.1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9220 9599 183 0,'0'0'1187'0,"0"0"-1021"0,0 0 299 16,0 0 137-16,0 0-165 0,0 0-149 16,0 0-31-16,0 0 5 0,0 0-67 15,0-13-47-15,-2 13-33 0,2 0-22 0,0 0-13 16,-3 0-21-16,3 0-25 0,0 0 6 15,-2 0-6-15,2 3-6 0,-8 3 6 16,6-1 9-16,-3 8 6 0,-5-1-12 16,10 4-4-16,-7 0-11 0,7 7-4 15,0-2-17-15,-5 4 16 0,5 0-17 0,0 5-3 16,0 0-1-16,0 5-8 16,0-1 10-16,5 3-1 0,7 0-15 0,-2-3 18 15,5-1 0-15,-3 0 0 0,0-3-3 16,5-7-13-16,-3 2 16 0,3-6-1 15,3-2-2-15,-11-5-12 0,8-4 15 16,-2-3-1-16,-3 0 1 0,-2-4-3 16,7-1 0-16,-10 0 1 0,5 0 0 0,-2 0-1 15,-5 0 3-15,-3-1-3 0,8-5-13 16,-10-5-61-16,0 2-135 0,0-3-117 16,0-6-203-16,-10 7-723 0,-9-14-791 0</inkml:trace>
  <inkml:trace contextRef="#ctx0" brushRef="#br0" timeOffset="487.32">8888 9744 1348 0,'0'0'628'16,"0"0"-100"-16,0 0-145 0,0 0-24 16,0 0-54-16,0 0-83 0,0 0-53 15,0 0-14-15,0 0-8 0,0 0-42 16,0 0-30-16,-15-50-26 0,15 45-12 16,3-2 3-16,9-2 19 0,-7-1-13 15,7-2-3-15,5-5-18 0,-3 1-10 16,8-3 4-16,-5-1-1 0,-2 1-15 15,2-1-1-15,-3 2-2 0,-9 6 2 16,7 2 2-16,-9 4-2 0,-1-1 0 16,-2 7-1-16,0-1 2 0,0 1 0 15,0 0 24-15,0 0 7 0,2 0-18 0,3 6-15 16,5 5 1-16,-3 5 50 0,5 3 55 16,1 6-7-16,3 5-45 0,-3 2-12 15,1 0 18-15,10 2-13 0,-11-4-8 0,3-3-25 16,1-3 6-16,-2-4 1 0,0-5-10 15,-1-2-10-15,3-4-2 0,-7 0-2 16,2-6 0-16,0 0-1 0,-7 0-9 16,0 0 11-16,0-1-24 0,-1-2-69 15,-4 3-64-15,0-1-56 0,0-1-50 16,0 0-120-16,0-1-282 0,0 8-590 16,3-7-569-16</inkml:trace>
  <inkml:trace contextRef="#ctx0" brushRef="#br0" timeOffset="1213.13">9848 10020 814 0,'0'0'596'0,"0"0"-183"0,0 0-53 0,0 0 74 16,0 0-100-16,0 0-129 0,0 0-48 16,0 0-49-16,0 0-3 0,0 0-26 15,0 0-16-15,0 0-12 0,-12 0 3 16,12 1 12-16,0 1-3 0,0 0-19 15,-5 2-1-15,5-1 11 0,0-2 0 16,0 2-20-16,-5-3-6 0,5 3 13 16,-2-1 9-16,2 3 3 0,-3-4-10 15,3 2 10-15,0-2 6 0,0 2 12 16,0-2-16-16,-2 3-11 0,2 1-14 0,-8-3 7 16,8 8 3-16,0-4 0 0,0-1 6 15,0 4 3-15,0 1-6 0,0 1-3 16,8 4 3-16,-6-3-3 0,1 6 12 15,-1 0-16-15,3 1-2 0,0 7 30 16,0-3-15-16,-5 5-13 0,4 1-3 16,-4-1-14-16,3 0-18 0,2-2 0 15,0-7 2-15,-5 2-3 0,7-4 1 0,-7-4-1 16,7 1 0-16,-5-2-1 0,1-5-1 16,-1-1 0-16,-2-1 0 0,0-1 1 15,0-1 1-15,0-1 12 0,0 0 2 16,0 2-14-16,0-4-12 0,0 3-3 15,0-3-22-15,0 0-24 0,-2 1-42 16,2-1-59-16,-3 0-16 0,1 0-59 0,2-1-88 16,-7-6-174-16,4-3-488 0,-1-2-606 15,25 34 419-15</inkml:trace>
  <inkml:trace contextRef="#ctx0" brushRef="#br0" timeOffset="1548.7">9821 9933 901 0,'0'0'498'0,"0"0"-130"0,0 0 109 15,0 0-54-15,0 0-153 0,0 0-96 16,0 0-31-16,0 0-2 0,0 0 14 15,0 0 45-15,0 0 7 0,0 0-15 16,109-30-61-16,-99 44 27 0,-3 6-31 16,-4 1-28-16,4 6-32 0,-7-1-30 15,0 2-15-15,0-1-19 0,-12 1-3 16,0-5-1-16,-3 0-39 0,3-7-56 16,0-2-39-16,2-5-20 0,0-2 12 0,1-3-52 15,2-4-227-15,2 2-90 0,5-2-304 16,0 0-706-16,0 0 766 0</inkml:trace>
  <inkml:trace contextRef="#ctx0" brushRef="#br0" timeOffset="1880.26">10100 10262 352 0,'0'0'1008'0,"0"0"-559"0,0 0-102 16,0 0-17-16,0 0-39 0,0 0 4 16,0 0-39-16,0 0-75 0,0 0-92 15,7 122-26-15,-7-101-22 0,0-2 7 16,0 2-26-16,0-2 31 0,0-5 32 16,0-3 25-16,0-8 38 0,0-3 17 0,0 0-29 15,0-3-9-15,0-8 2 0,10-3-24 16,-5-6-32-16,7-1 10 0,7-8-13 15,-2-4-27-15,5 3-16 0,0 2-26 16,-5 1 10-16,7 6-11 0,-9 2-1 16,-8 10-14-16,5 0-9 0,-2 2-19 0,-1 6-64 15,-4 1-62-15,5 0-68 0,-3 5-101 16,3 5-247-16,-3 1-435 0,3 6-468 16</inkml:trace>
  <inkml:trace contextRef="#ctx0" brushRef="#br0" timeOffset="2318.89">10478 10298 1293 0,'0'0'624'15,"0"0"-121"-15,0 0-84 0,0 0-41 16,0 0-59-16,0 0-98 0,0 0-101 15,0 0-45-15,0 0-41 0,0 0-19 0,-56 51-15 16,56-35-19-16,0-2-3 16,0-2 19-16,0 1-9 0,0-5 12 0,10-2-13 15,-3 0 0-15,1 2 10 0,-4-5 3 16,6 4-1-16,-3-4 0 0,3 2 1 16,-3-1 2-16,3-4-2 0,-5 0-3 15,2 0 0-15,3 0 3 0,-5 0 22 16,-3-7 12-16,5 2 29 0,-2-3 4 15,-2-3-17-15,1-6 6 0,-4 5 28 16,5-3 3-16,-5-1 0 0,0 4 12 0,0 0-16 16,0 0-6-16,-9 4-3 0,1 2 6 15,-1-1-22-15,1 6 3 0,-6-1-12 16,-1 2-6-16,8 0-19 0,-3 0-24 0,6 7 0 16,-6 4-37-16,7-1 13 15,1 4-7-15,2-1 4 0,0 4-44 0,0-5-60 16,0 5-48-16,12-6-84 15,-5 6-197-15,10-4-270 0,-2 2-653 0,2-3-389 16</inkml:trace>
  <inkml:trace contextRef="#ctx0" brushRef="#br0" timeOffset="2594.46">10943 9925 2003 0,'0'0'695'0,"0"0"-191"15,0 0-52-15,0 0-87 0,0 0-133 16,0 0-86-16,0 0-69 0,0 0-15 0,-181 59 6 16,171-23-22-16,0 1-21 0,3 8-10 15,2 3-3-15,5 1-12 16,-2 9-16-16,2 0 4 0,0-1-22 0,0-5-52 15,0-4-41-15,0-8-50 0,-3-8-74 16,-6-9-130-16,6-7-247 0,-2-6-435 16,-7-9-111-16,-2-1 421 0</inkml:trace>
  <inkml:trace contextRef="#ctx0" brushRef="#br0" timeOffset="2731.85">10575 10327 116 0,'0'0'1707'0,"0"0"-710"16,0 0-475-16,0 0-28 0,0 0-27 15,0 0-158-15,0 0-167 0,0 0-81 16,0 0-27-16,0 0-6 0,85-8-27 0,-63 8-1 16,4 0-21-16,-4 0-129 15,0-4-181-15,7 2-233 0,-2 2-680 0,-5-3-978 16,-277 20 1876-16</inkml:trace>
  <inkml:trace contextRef="#ctx0" brushRef="#br0" timeOffset="2904.08">11070 10340 2057 0,'0'0'986'0,"0"0"-561"0,0 0-33 15,0 0-53-15,0 0-84 0,-25 110-110 16,25-87-65-16,0 5-40 0,0-1-13 16,0-2-27-16,0-4-19 0,8-2-24 15,-4-6-136-15,4 0-141 0,-3-9-154 16,-5-4-291-16,0-4-943 0</inkml:trace>
  <inkml:trace contextRef="#ctx0" brushRef="#br0" timeOffset="3244.08">11166 10050 1358 0,'0'0'1838'0,"0"0"-1232"15,0 0-154-15,0 0-142 0,0 0-85 16,0 0-112-16,0 0-91 0,0 0-22 0,0 0-40 15,0 0 9-15,10-48-67 0,5 37-152 16,2 1-126-16,-5 1-140 0,2 0-84 16,1 1-138-16,-3 0-35 0,-7 4 54 15,2-2 376-15,3 5 105 0,-10-7 36 16,5 6 202-16,-5 2 108 0,0 0 335 16,0 0 36-16,0 4-137 0,0 9-124 15,0 7 75-15,0 3 2 0,-5 12 58 16,0 6-5-16,0 4-31 0,3 8-100 15,2 3-90-15,0 1-4 0,0-2-16 16,2 1-59-16,8-5-48 0,-3-3-1 0,5-3-2 16,0-5-10-16,-7-4-31 0,5-6-143 15,-8-3-80-15,1-9-107 0,-1-6-359 16,8-6-348-16</inkml:trace>
  <inkml:trace contextRef="#ctx0" brushRef="#br0" timeOffset="3580.72">11404 10391 1266 0,'0'0'1505'0,"0"0"-925"16,0 0-193-16,0 0-132 0,0 0-92 16,0 0-75-16,0 0-29 0,0 0-3 0,0 0-13 15,0 0-28-15,90 39-12 16,-68-39 12-16,-1-6-14 0,1-4 1 0,-2-7 0 15,-3-4 14-15,-1 0-15 0,-1-3 1 16,-8 2 0-16,-7 4 10 0,0 2-9 16,0 3 19-16,0 6-7 0,-7 2-12 0,-8 5 16 15,-1 0 3-15,-14 7-7 0,6 7 7 16,-2 6 18-16,1 5 21 0,-4 8 28 16,3 5 92-16,9-1-13 0,2 4-43 15,-2 2-18-15,17-5-25 0,0-1-28 16,0-7-26-16,7-2-27 0,10-8-1 15,8-2-28-15,1-8 7 0,3-3-61 16,3-6-73-16,7-1-55 0,-1 0-109 16,4-10-173-16,-4-6-511 0,-6-5-852 15</inkml:trace>
  <inkml:trace contextRef="#ctx0" brushRef="#br0" timeOffset="3816.12">11879 10424 2053 0,'0'0'1106'0,"0"0"-588"0,0 0-5 15,0 0-126-15,0 0-98 0,0 0-136 16,0 0-61-16,0 0-43 0,0 0-13 16,0 0-14-16,78 40-4 0,-57-40-3 15,1 0-15-15,-5 0 0 0,3 0-12 16,-11-4-25-16,8-2-124 0,-12 6-112 15,5-1-138-15,-8-2-272 0,-2-3-996 16,0 4-316-16</inkml:trace>
  <inkml:trace contextRef="#ctx0" brushRef="#br0" timeOffset="4256.83">12291 10478 776 0,'0'0'1291'15,"0"0"-764"-15,0 0-134 0,0 0-57 16,0 0-79-16,0 0-118 0,0 0-70 16,0 0 10-16,-68 105-10 0,68-75-31 15,0-2-26-15,0-2-11 0,5-2 12 16,5-5-1-16,2-2 10 0,-2-7-20 15,-1-3 2-15,-6-7 22 0,-1 0 2 0,1-9 25 16,6-4 25-16,-9-8 12 0,5-2-40 16,-5-5-32-16,0-2-17 0,0 3 0 15,0 1-1-15,0 3-2 0,0 7 2 16,0 8 2-16,0 4 23 0,0 4 6 16,0 0 3-16,-2 4 19 0,2 10 159 0,0 6 3 15,0 5-19-15,0 9-50 16,5 3-19-16,7 9-8 0,-3 2-28 0,-1 1 12 15,-8 6-4-15,0 0-29 0,-8 1 2 16,-6-4-5-16,-13 0-37 0,3-10-18 16,-8-7-12-16,1-8-17 0,9-10-68 15,-5-13-69-15,3-4-94 0,-2-9-43 0,16-10-155 16,-5-10-300-16,10-6-744 0,5-4-762 16</inkml:trace>
  <inkml:trace contextRef="#ctx0" brushRef="#br0" timeOffset="4705.58">12531 10502 378 0,'0'0'1323'15,"0"0"-613"-15,0 0-79 0,0 0-67 16,0 0-164-16,0 0-108 0,0 0-60 16,0 0-29-16,0 0 15 0,0 0-50 15,17 118-86-15,-7-93-54 0,0-1-16 16,6-6-12-16,-8-4 0 0,4-6-1 15,0-3-32-15,-7-5 11 0,7 0 1 16,-2-11 21-16,4-5 13 0,-2-9 5 16,3 2-18-16,-8-5 1 0,8 0-1 15,-15-1 0-15,7 6 0 0,-2 6 12 16,0 6 3-16,-5 9 6 0,0 2-20 0,0 0 23 16,0 11 53-16,-5 9 41 0,-5 4 52 15,8 6-55-15,2 4 0 0,0-1-43 16,0-1-36-16,0-7-36 0,0 0-9 0,17-4-33 15,-3-3-109-15,-2-6-103 0,5-3-84 16,0-4-93-16,7-5-309 0,-7 0-518 16,3-10-579-16</inkml:trace>
  <inkml:trace contextRef="#ctx0" brushRef="#br0" timeOffset="4872.42">13072 10454 454 0,'0'0'2309'0,"0"0"-1337"0,0 0-414 15,0 0-30-15,0 0-91 0,0 0-124 16,-83 110-80-16,76-81-94 0,-3-2-60 0,5 1-37 16,5-7-42-16,0-5-12 0,0-5-52 15,0-9-62-15,0 1-47 0,8-3-100 16,1-12-77-16,-4-10-249 0,5-13-747 16,-10-3-1044-16</inkml:trace>
  <inkml:trace contextRef="#ctx0" brushRef="#br0" timeOffset="5001.14">13040 10235 756 0,'0'0'2260'0,"0"0"-1532"0,0 0-188 16,0 0-122-16,0 0-149 0,0 0-171 15,0 0-98-15,0 0-17 0,0 0-23 16,0 0-143-16,-36 93-184 0,53-75-277 16,2-1-766-16,-7 1-936 0</inkml:trace>
  <inkml:trace contextRef="#ctx0" brushRef="#br0" timeOffset="5361.16">13336 10412 2059 0,'0'0'779'0,"0"0"-273"16,0 0-9-16,0 0-136 0,-102 137-38 0,95-96-80 16,-8 3-86-16,15 2-53 0,0 0-37 15,5-9-34-15,10 0-33 0,-3-11-1 16,5-10-14-16,0-8 0 0,-3-8-10 15,6-2-3-15,-3-19 28 0,0-13 18 16,2-10 0-16,-2-9-18 0,0-12-19 16,-3-2-18-16,-1-3-2 0,-4 0 8 15,6 4-6-15,-10 4 37 0,-3 2-1 16,5 4-1-16,-4 7-12 0,-3 0 14 16,0 10 15-16,0 11 1 0,0 10 2 15,-10 9 80-15,3 7 30 0,-8 2-40 0,-2 9 55 16,3 13-49-16,7 7-30 0,-8 9 0 15,15 10 8-15,0 8-8 0,0 6-25 16,5 9-24-16,7 2-14 0,2 5-1 16,3-6-15-16,3-5-88 0,-1-12-112 15,1-13-147-15,-1-13-264 0,-2-10-853 16,5-13-1088-16</inkml:trace>
  <inkml:trace contextRef="#ctx0" brushRef="#br0" timeOffset="5680.78">13782 10534 1755 0,'0'0'1316'0,"0"0"-1019"0,0 0 68 15,0 0 6-15,0 0-103 0,2 103-153 0,10-92-66 16,-7-6-47-16,10-5-2 0,2 0-1 16,-10-3 1-16,8-8 0 0,2-9 1 15,-3-5 0-15,-7-2-1 0,3-5-32 16,-5 0-82-16,-3 2-1 0,-2 7 87 15,0 5 28-15,-2 3 15 0,-3 12 32 0,-7 1 58 16,-3 2 35-16,-4 3-29 16,2 9-16-16,-5 11 83 0,5-1 39 0,0 7-47 15,5-2-66-15,5-1-65 0,7 1-36 16,0-4 13-16,0 4-16 0,0-8-15 16,17 2-12-16,-7-5-46 0,2-5-85 15,2 1-53-15,6-3-49 0,-8-1-114 16,5-4-209-16,2-2-221 0,-2-2-517 0,5 0-341 15</inkml:trace>
  <inkml:trace contextRef="#ctx0" brushRef="#br0" timeOffset="6094.13">14269 10526 103 0,'0'0'1369'0,"0"0"-781"16,0 0-38-16,0 0-71 0,0 0-106 16,0 0-78-16,0 0-9 0,0 0-23 15,0 0-74-15,0 0-26 0,-87 129-15 16,87-93-10-16,0-1-43 0,0-5-55 0,12-4-40 16,-5-11-4-16,3-6-17 0,0-7-6 15,2-2 11-15,2-6 16 0,-2-14 28 16,5-15 2-16,-2-9 4 0,2-11-34 15,-3-17-9-15,-1-2-3 0,-4-4-4 16,1-6-23-16,-8 5-10 0,1-1 24 16,-3 6 22-16,0 6 0 0,0 6-15 15,-5 11 18-15,-12 12 3 0,7 10 18 16,-2 12-3-16,-10 14 19 0,10 3 9 16,0 8 9-16,-10 16-40 0,8 13 86 15,2 12 112-15,2 16-1 0,5 10-67 0,5 9-36 16,0 11-22-16,15 2-11 0,4 3-31 15,10-5-30-15,5-9-15 0,0-12-21 16,2-13-63-16,3-19-122 0,-5-15-133 16,2-10-182-16,8-13-535 0,7-4-575 15,10-12-591-15</inkml:trace>
  <inkml:trace contextRef="#ctx0" brushRef="#br0" timeOffset="6660.05">15753 10464 1659 0,'0'0'1020'16,"0"0"-637"-16,0 0 9 0,0 0-50 15,0 0-94-15,0 0-75 0,-112 115-37 0,112-88-43 16,0 1-40-16,0 0-36 0,0-1-17 16,15-2-12-16,-6-8 11 0,16-3-1 15,-6-10-1-15,3-4 3 0,0 0 1 16,4-14 51-16,-6-7 47 0,-3-8 58 15,4-3-31-15,-6-1-41 0,-3-1-23 0,-5 2-20 16,-7 4-17-16,0 4 14 0,0 11 43 16,0 2-27-16,-2 6 3 0,-13 5 18 15,1 0-6-15,2 7-28 0,-10 5-29 16,10 4-13-16,-3 2-15 0,-2 2 0 16,15 2-15-16,-1 4-52 0,3-1-98 15,0-1-67-15,5 2-180 0,12-2-506 16,-2 0-731-16,2-4-325 0</inkml:trace>
  <inkml:trace contextRef="#ctx0" brushRef="#br0" timeOffset="6893.87">16073 10544 962 0,'0'0'1667'0,"0"0"-1058"16,0 0-53-16,0 0-86 0,0 0-157 0,-34 123-91 15,34-82-69-15,7 7-31 0,5 5-42 16,0 6-13-16,-7 7-28 0,2 7-14 16,-7 0-23-16,0-2-2 0,0-2-2 15,-5-11-105-15,1-11-88 0,-6-19-41 16,5-16-60-16,-5-12-72 0,8-16-187 16,-5-19-688-16,-3-17-351 0</inkml:trace>
  <inkml:trace contextRef="#ctx0" brushRef="#br0" timeOffset="7065.01">16077 10546 827 0,'0'0'1086'0,"0"0"-370"0,0 0-52 16,76-102-63-16,-62 93-69 0,1 9-119 15,-3 1-114-15,5 17-52 0,-8 1-29 16,6 13-21-16,-10 3-61 0,2 8-39 0,-7-2-49 16,0 6-24-16,-22-3-12 0,-4 1-12 15,-6-8-3-15,1-4-39 0,-6-9-55 16,1-5-33-16,4-12-21 0,6-5-49 15,-1-2-107-15,10-14-167 0,5-9-216 16,2-4-639-16,10-5-611 0</inkml:trace>
  <inkml:trace contextRef="#ctx0" brushRef="#br0" timeOffset="7280.14">16565 10163 1627 0,'0'0'1194'0,"0"0"-577"0,0 0-77 16,0 0-109-16,0 0-70 0,-37 108-73 0,30-66-50 15,-5 10-62-15,2 0-52 0,3 11-39 16,-3 3-42-16,3 1-31 0,-3 3-12 16,3-1-12-16,2-6-58 0,-5-4-142 15,-4-10-157-15,7-11-255 0,-8-10-617 16,-2-14-650-16</inkml:trace>
  <inkml:trace contextRef="#ctx0" brushRef="#br0" timeOffset="7438.98">16296 10601 1083 0,'0'0'2331'0,"0"0"-1568"16,0 0-187-16,0 0-60 0,0 0-142 15,0 0-153-15,0 0-95 0,0 0-59 16,196 15-50-16,-167-8-17 0,-5-3-30 15,-2 1-100-15,5-3-121 0,-8 5-107 0,3-3-254 16,-7 1-685-16,-1 0-1293 16</inkml:trace>
  <inkml:trace contextRef="#ctx0" brushRef="#br0" timeOffset="7627.77">16926 10708 3291 0,'0'0'1012'15,"0"0"-564"-15,0 0-23 0,0 0-90 0,0 0-81 16,-44 110-130-16,42-76-43 0,-3 1-11 16,3 1-49-16,-6 0-21 0,8-10-10 15,0-4-5-15,0-4-40 0,0-9-78 16,0-2-60-16,0-5-95 0,0-2-167 16,5-12-218-16,-2-10-762 0,-3-8-1231 15</inkml:trace>
  <inkml:trace contextRef="#ctx0" brushRef="#br0" timeOffset="8110.48">16986 10404 2782 0,'0'0'1075'16,"0"0"-655"-16,0 0-12 0,0 0-92 0,0 0-105 16,0 0-77-16,-7 104-56 0,7-84-35 15,0 6-25-15,0 3-18 0,3 1-2 16,1 5-22-16,1-4-19 0,-5-1-26 15,3-6-17-15,-1-5-23 0,-2-9 2 16,7-7 21-16,-2-3 13 0,0-2 24 16,2-9 49-16,3-8 12 0,2-6-12 15,-5-4-2-15,8-1 2 0,2 0 2 16,-10 1-1-16,8 6 11 0,-1 5-12 16,-6 1 2-16,1 9 17 0,-4 4 17 15,-2 4 23-15,1 8-20 0,1 10 10 0,-5 10 12 16,8 4-6-16,-8 10 6 0,9-1 21 15,-4-2-24-15,5-2-9 0,-5-9-1 16,-5-9-8-16,7-9-13 0,-7-6-3 16,10-4-23-16,-3-11 23 0,5-11 25 0,5-8-1 15,0-6-20-15,5-4-17 0,-5 2-11 16,2 2-2-16,-4 13 2 0,-3 7 0 16,-5 6 0-16,3 4 10 0,-5 6 17 15,2 6 6-15,-5 11 34 0,3 6 138 16,-5 10-78-16,3 3-49 0,4 1-15 15,-7 2-9-15,0-5-36 0,2-2-18 16,3-6-11-16,0-10-22 0,-3-2-87 16,6-7-64-16,6-5-61 0,-7-2-39 15,6 0-237-15,1-12-401 0,3-2-561 16,5-4-896-16</inkml:trace>
  <inkml:trace contextRef="#ctx0" brushRef="#br0" timeOffset="8299.19">17798 10563 1954 0,'0'0'1119'16,"0"0"-546"-16,0 0 3 0,0 0-10 15,0 0-123-15,0 0-179 0,0 0-76 16,0 0 48-16,-72 145-4 0,62-88-39 16,3 5-60-16,4-3-43 0,1-1-54 15,2-5-36-15,0-7-6 0,0-11-75 16,2-12-148-16,8-13-76 0,-3-10-82 15,3-11-252-15,-3-23-539 0,-7-19-1317 16</inkml:trace>
  <inkml:trace contextRef="#ctx0" brushRef="#br0" timeOffset="8451.44">17709 10351 2470 0,'0'0'1232'15,"0"0"-720"-15,0 0-10 0,0 0-101 16,0 0-151-16,0 0-180 0,0 0-70 15,0 0-1-15,0 0-15 0,0 0-23 0,0 73-122 16,7-55-111-16,3-3-162 0,4 1-579 16,-9 3-875-16</inkml:trace>
  <inkml:trace contextRef="#ctx0" brushRef="#br0" timeOffset="8815.82">17980 10701 164 0,'0'0'2126'0,"0"0"-1513"16,0 0-79-16,0 0 37 0,0 0-124 15,0 0-148-15,0 0-85 0,0 0-73 16,0 0-31-16,27 87-40 0,-5-87 12 16,2 0-9-16,8-9-16 0,-3 0-8 15,-3-1-25-15,6-3-22 0,-10 3-2 16,-3 4 0-16,-2 2 0 0,-5 0 0 0,-7 4-12 15,0 0 0-15,-5 10 11 0,0 10 1 16,-12 5 2-16,-13 6 0 0,1 5 11 16,-12 5-12-16,-1-1-1 0,-4 4 1 15,2-3-1-15,3 0 0 0,0-2 0 0,7-7-2 16,7-4 1-16,17-9-14 0,-2-5 0 16,7-10-16-16,0-4-5 0,19 0 3 15,5-4-28-15,-2-6-27 0,10-4-74 16,-8-5-76-16,5 1-60 0,-5-2-118 15,3-1-297-15,-3 2-959 0,3-3-117 16</inkml:trace>
  <inkml:trace contextRef="#ctx0" brushRef="#br0" timeOffset="9154.79">18470 10981 171 0,'0'0'2427'0,"0"0"-1724"0,0 0-202 16,0 0-55-16,0 0-96 0,0 0-129 15,0 0-107-15,0 0-65 0,0 0-3 16,0 0 27-16,-63 44-12 0,60-24-25 0,1 1 4 16,2-5-13-16,0-2-16 0,0-2-11 15,0-9-16-15,2-3-11 0,11 0 0 16,1 0 3-16,-7-11 24 0,8-8 2 16,4-7 7-16,-7-4-9 0,5-6-55 15,-4-1-33-15,-4 1 24 0,-4 6 64 16,5 4 0-16,-10 10 3 0,0 2 9 15,0 10 9-15,0 4 31 0,0 0 55 16,-10 10 3-16,10 8 51 0,0 6 45 16,0 10-37-16,0 6-42 0,0-1-42 0,12 4-46 15,3 1-3-15,-3-4-33 0,2-9-3 16,11-3-20-16,-8-13-70 0,4-11-92 16,-4-4-2-16,5-8 11 0,0-20-9 15,7-11-145-15,-2-9-184 0,2-10-83 16,-5-5-480-16,-2-5-523 0</inkml:trace>
  <inkml:trace contextRef="#ctx0" brushRef="#br0" timeOffset="9312.54">18914 10298 992 0,'0'0'1085'15,"0"0"-570"-15,0 0-78 0,0 0 112 16,0 0-60-16,0 0-91 0,-27 120-44 16,24-65-36-16,3 10-71 0,0 8-71 15,-4 7-40-15,-1 4-45 0,0 7-49 16,-5-5-32-16,3-1-10 0,-5-11-45 15,2-7-121-15,-4-15-132 0,-1-13-129 16,-4-16-246-16,-3-8-745 0,-5-14-885 16</inkml:trace>
  <inkml:trace contextRef="#ctx0" brushRef="#br0" timeOffset="9453.74">18487 10971 1946 0,'0'0'1085'0,"0"0"-626"15,0 0-11-15,0 0-78 16,0 0-92-16,0 0-130 0,196-57-81 0,-159 57-67 15,4 0-22-15,-2 0-101 0,-8 0-158 16,-4 2-160-16,2 5-657 0,-10 1-871 16</inkml:trace>
  <inkml:trace contextRef="#ctx0" brushRef="#br0" timeOffset="9620.52">19095 10953 1575 0,'0'0'636'15,"0"0"-128"-15,0 0-72 0,0 0-47 16,0 0-14-16,0 0-95 0,3 128-50 0,-3-83-17 16,0 6-44-16,-3 2-37 0,-11 1-59 15,7 2-18-15,-6-10-55 0,4-10 0 0,6-10-245 16,3-17-193-16,0-9-273 16,0-26-1180-16,0-13 105 0</inkml:trace>
  <inkml:trace contextRef="#ctx0" brushRef="#br0" timeOffset="9747.86">19161 10822 2338 0,'0'0'1046'0,"0"0"-776"15,0 0-59-15,0 0-95 0,0 0-94 16,0 0-22-16,0 0-166 0,0 0-354 16,0 0-651-16,0 0-576 0</inkml:trace>
  <inkml:trace contextRef="#ctx0" brushRef="#br0" timeOffset="10047.08">19500 10964 1132 0,'0'0'1263'0,"0"0"-815"0,0 0 1 16,0 0-43-16,0 0-110 0,0 0-73 0,0 0 84 16,0 0-18-16,0 0-44 0,-153 129-22 15,141-82 1-15,3-1-57 0,9 2-73 16,0-4-49-16,0-5-21 0,4-9-2 15,13-10-19-15,0-6-1 0,8-10 16 16,1-4-16-16,3-8 13 0,5-14 3 0,-9-12-3 16,4-7-13-16,-8-7-2 0,-4-5-2 15,-7 4-19-15,-10 1 19 0,0 9 0 16,0 5-53-16,-10 7-38 0,3 7 29 16,-7 10-21-16,9 0-48 0,-7 8-10 15,7 2 15-15,0 2 13 0,0 9-63 16,5 7-135-16,0 0-187 0,0 2-461 15,0 1-334-15,5-2-347 0</inkml:trace>
  <inkml:trace contextRef="#ctx0" brushRef="#br0" timeOffset="10325.16">19730 10961 1603 0,'0'0'1658'0,"0"0"-1207"0,0 0-124 16,0 0 19-16,0 0 9 0,46 105-63 15,-33-63-55-15,-9-1-88 0,6-2-67 16,-5-2-30-16,12-10-31 0,-10-9-21 16,5-10-18-16,3-8-15 0,4-5 24 15,1-18 9-15,-1-7 3 0,10-6-3 16,-12 0 0-16,2 0-3 0,-2 13 3 16,-4 7 0-16,-1 9-7 0,-5 4-23 15,-5 3 30-15,1 8 9 0,-3 12 52 16,0 7 12-16,0 4-37 0,0 6-19 0,0-1-17 15,0-3-18-15,-5-1-37 0,-5-11-133 16,-4 0-162-16,-3-7-209 0,-10-6-999 16,0-3-1235-16</inkml:trace>
  <inkml:trace contextRef="#ctx0" brushRef="#br0" timeOffset="10781.53">18894 10703 648 0,'0'0'1121'0,"0"0"-579"16,0 0-55-16,0 0-96 0,0 0-85 16,0 0-131-16,0 0-84 0,0 0-50 15,0 0-41-15,0 0 1 0,-14-14 15 16,14 23 119-16,4 3-50 0,1 5 28 15,0 0 40-15,5-1-35 0,-10-1-35 16,0 0 7-16,2-5 5 0,-2-2 13 16,5-4 5-16,-5-4-36 0,0 0-13 15,0 0 9-15,0 0 13 0,0 0 2 16,0 0-9-16,0-6-79 0,0 0-3 16,0-1-43-16,0 2 4 0,10-1-22 15,-8 2-92-15,-2 1-64 0,0 3-153 0,0 0-585 16,0 0-884-16,-12 37 167 0</inkml:trace>
  <inkml:trace contextRef="#ctx0" brushRef="#br0" timeOffset="12741.07">18800 10524 410 0,'0'0'759'0,"0"0"-241"15,0 0-164-15,0 0-79 0,0 0-26 0,0 0-23 16,0 0-27-16,0 0 76 0,0 0 43 16,0 0-28-16,0 0-25 0,0 0-35 15,0 0-32-15,-13-2 14 0,13 2-34 16,0 0-10-16,0 0-31 0,0 0-33 15,0 2-4-15,0 0-51 0,0 0-4 16,10 1-6-16,-5 0 16 0,7 1 2 16,5 2 16-16,-5-1-10 0,3 0-32 15,11-3 11-15,-6 3-12 0,14-3 3 0,-3-2-17 16,-2 0-1-16,8 0-14 0,-6 0 20 16,1-5-19-16,-1 3-2 0,-11-1 1 15,1 0 2-15,-6 2-3 0,-3 1-1 16,-5 0 0-16,3 0-2 0,-7 0 1 15,4-3-10-15,-5 3 12 0,5 0-1 16,-4 0 0-16,-1 0-20 0,-2 0 2 16,3 0-35-16,-3 0-67 0,0 0-100 0,0 0-9 15,0 0-75-15,0 4-54 0,0 2-196 16,0 5-471-16,0-2-343 0,-3 1-371 16,-2-50 1740-16</inkml:trace>
  <inkml:trace contextRef="#ctx0" brushRef="#br0" timeOffset="13373.21">19352 10827 338 0,'0'0'704'0,"0"0"-134"15,0 0-102-15,0 0-70 0,0 0-60 16,0 0-65-16,0 0-43 0,0 0-32 16,0 0-5-16,0 0-30 0,0 0-6 15,0 0-15-15,0 0-14 0,0 0-35 16,0 0-7-16,-65 27 1 0,65-27 36 16,0 0 9-16,-5 0 15 0,-5 0-70 0,5 0-28 15,-7 2-34-15,-2 6-2 0,6 2-13 16,-8 2-15-16,1 5 12 0,0-4-28 15,11 3 30-15,-6-1-2 0,7-3 1 16,3-7-10-16,0 2-12 0,0-7-1 16,0 3 7-16,3-3 6 0,9 0 12 15,0 0 11-15,0 0-9 0,3-3 9 0,-3 2-10 16,-7-8-1-16,7 0 15 0,-7-1-13 16,4 2 0-16,-6 0 1 0,-3 4 16 15,2-4-4-15,-2 8-15 0,0 0 0 16,0 0 22-16,0 0-19 0,0 0 12 15,0 0-15-15,-7 8-25 0,-3 2-2 16,-2 2-7-16,7 3 32 0,3-4-13 16,2-2 3-16,0 0-4 0,0-5 4 15,0 1-3-15,0-2-13 0,0-3 4 0,2 0-41 16,1 0-159-16,-1 0-114 16,5 0-306-16,-7 0-625 0,0 4-617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3T18:20:33.6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9630 7347 1003 0,'0'0'479'0,"0"0"-135"0,0 0 10 0,0 0 50 15,0 0-72-15,0 0-117 0,0 0-59 16,0 0-12-16,0 0-20 0,0 0 15 15,0 0-23-15,-83 9-5 0,78-9-2 16,-4 0 27-16,-1 0-18 0,-2 0-62 16,2 3-16-16,-2 10-9 0,-12 1-3 15,7 6-3-15,-5 2-10 0,5 4 4 16,-2 4-7-16,-1-2-12 0,6-1 0 16,9-1-2-16,-2-5-13 0,7-6 2 0,0-3 1 15,0-5-3-15,14-2 11 0,1-1-14 16,7-4 5-16,4-4 13 0,1-12 22 15,7-7 12-15,7-9-6 0,0-3-6 16,-2-4-20-16,-3 2 0 0,-4 4-2 16,-5 9 1-16,-6 3-2 0,-13 7 1 15,4 6-3-15,-10 7 3 0,-2-1 1 0,0 2-1 16,0 3-31-16,-5 13-22 16,-12 11 28-16,0 5 25 0,0 10 25 0,-2 0-9 15,-3 3 12-15,8-3-27 0,-1-6 26 16,10-3-11-16,-2-11-14 0,7-4-2 15,0-7-1-15,0-4 1 0,12-7 1 0,3-6 27 16,9-10 15-16,5-10-6 0,7-7 0 16,-2-4-22-16,5-2-13 0,-5 0-2 15,-2 4 0-15,-6 5 0 0,-4 9-1 16,-10 3-11-16,0 6 10 0,-9 3 1 16,-3 8 0-16,0 1 1 0,0 0 1 15,0 0-1-15,0 1-3 0,-5 10-37 16,-12 1-3-16,0 6 30 0,2 1 13 15,-2 6 40-15,3-3-15 0,7-3 12 16,-3 0-15-16,5-6-10 0,5-6-1 0,0 1-11 16,0-8-2-16,0 0 0 0,10 0-16 15,-1 0-1-15,4-8-2 0,8-2-69 16,-4-1-120-16,5-1-159 0,0-5-397 16,-15 8-991-16</inkml:trace>
  <inkml:trace contextRef="#ctx0" brushRef="#br0" timeOffset="847.39">9656 6641 258 0,'3'-4'270'0,"-3"1"-15"16,0 3-37-16,0 0-111 0,0 0-32 15,0 0 7-15,0 0 64 0,0 0 30 16,7 0 0-16,-7 0-43 0,0 0 162 0,5 0-46 16,-5 0 3-16,0 0 15 0,0 0-24 15,2 0-48-15,-2 0 11 0,0 0-13 16,0 0-33-16,0-2-2 0,0 0 1 0,-2 2-60 15,-3 0-22-15,-5 0-15 0,3 0-31 16,-3 0-15-16,1 4 2 0,-3 6 1 16,-3-1-17-16,8 2 22 0,-8 0 1 15,5 4-6-15,3-2-4 0,2 6-12 16,5-1 16-16,-4 2-7 0,4-2 3 16,0 2-3-16,0-2-10 0,9-1 13 15,8-2 3-15,3-3-5 0,-1 1-13 16,10-5 18-16,-7 0-17 0,9-5 1 15,-6-3 8-15,4 0-9 0,2 0 2 16,3 0-3-16,-7-3-36 0,2-5-158 16,-5 4-160-16,-7 0-249 0,-2 4-945 0,-8 0-541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3T18:32:22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11520 12572 1411 0,'0'0'407'0,"0"0"-196"15,0 0 135-15,0 0 45 0,0 0-112 16,0 0-99-16,0 0-18 0,0 0 10 15,0 0-14-15,0 0-45 0,-148-9-28 16,132 9-22-16,-6 4-13 0,0 7-14 16,-7 4-2-16,-5 5-3 0,-2 3 13 0,-1 7-7 15,-6 3 13-15,1 3 0 16,4 2 9-16,-9 2-13 0,9 5 4 0,-11 2-31 16,3 1-16-16,-5 1 21 0,8 8 20 15,-6-2-42-15,10 2 14 0,1 2-16 16,6 0-16-16,13-6 16 0,9 2 0 0,10-3-24 15,0 0 2-15,22-1 22 0,9-2-3 16,15 0 3-16,3 1-1 0,9-2 0 16,5-6-1-16,7-3 2 0,3-9 0 15,2-9 29-15,5-15-7 0,5-6-7 16,-5-20 13-16,7-19 0 0,-2-14 5 16,-5-13 7-16,-7-8-9 0,-8-4 6 15,-9-7-12-15,-15 1-7 0,-2-1 22 16,-17 3-25-16,-15 5 10 0,-7 5-4 15,0 3 4-15,-17 4-25 0,-10 6 0 16,-16 1-2-16,-8 5 3 0,-2 8-2 16,-6 15-20-16,4 4-58 0,-8 14-44 0,9 12-19 15,1 2-50-15,5 16-69 16,4 10-86-16,-5 10-157 0,13 3-193 0,0 6-430 16,4 3-231-16</inkml:trace>
  <inkml:trace contextRef="#ctx0" brushRef="#br0" timeOffset="800.74">11479 13891 917 0,'0'0'463'0,"0"0"-109"0,0 0-16 15,0 0-24-15,0 0-78 0,0 0-33 16,0 0-52-16,0 0 9 0,0 0-10 0,0 0 29 16,0 0 11-16,0 0-23 0,-97 1-32 15,85 3-41-15,0 7-37 0,5 10-19 16,-8 7-1-16,8 6 13 0,2 9-28 15,0 5-22-15,5 6-1 0,0 6-1 0,15 4-11 16,16 5-2-16,8 6 2 16,0-3 13-16,12-1-1 0,2-1 2 15,0-4 1-15,-4-2 30 0,4-1-4 0,-4-1 37 16,-8-7 12-16,0-2-24 0,-12-3-7 16,0-4-21-16,0-7-1 0,-9-8-23 15,-11-5 0-15,6-7-1 0,-5-9-10 16,-6-2-18-16,4-6-22 0,-8-2-18 15,7 0-68-15,-7-13-48 0,0-10-204 16,-10-7-351-16,-9-9-650 0,-5-5-184 16</inkml:trace>
  <inkml:trace contextRef="#ctx0" brushRef="#br0" timeOffset="1205.6">11317 14328 1217 0,'0'0'573'15,"0"0"-216"-15,0 0-47 0,0 0 0 16,0 0-43-16,0 0-63 0,0 0-25 16,0 0 24-16,0 0-42 0,0 0-54 0,0 0-22 15,0 0-23-15,-17 56 2 0,29-64 39 16,5-7 52-16,5-10 0 0,2-11-34 15,10-8-29-15,0-8-37 0,-5-8-27 16,5-9-13-16,-12-2 4 0,7-3-17 16,-12 1-1-16,-5 13 2 0,-2 8 9 15,-3 19 10-15,0 10-19 0,-5 13 37 16,-2 10 45-16,0 0 7 0,0 19-52 16,0 9-4-16,-9 9 28 0,2 7 67 15,-3 11 2-15,10 7-26 0,0 9-23 16,0 4-8-16,10 3-22 0,6 2-29 0,6-8-25 15,5-6 0-15,0-10-19 0,-1-9 17 16,1-9-31-16,0-10-55 0,-3-10-60 16,5-3-46-16,-10-10-68 0,3-5-260 15,5 0-715-15,-10-10-1297 0</inkml:trace>
  <inkml:trace contextRef="#ctx0" brushRef="#br0" timeOffset="2514.89">12468 15597 900 0,'0'0'404'0,"0"0"-105"0,0 0 13 0,0 0 48 15,0 0-27-15,0 0-17 0,0 0-38 16,0 0-23-16,0 0 21 0,0 0-18 16,0 0-32-16,0 0-21 0,0 0-20 15,0 0-34-15,0 0-34 0,0 0-35 16,0 0-57-16,0 0 2 0,-31 20 31 15,79-17-3-15,20-3 3 0,12 0-9 0,5 0-31 16,9 0-3-16,8 0 1 0,-12 0-4 16,-5 2-11-16,0 2-1 0,-25 1 2 15,-2 0-3-15,-7 2 2 0,-12-5 0 16,-8 3-1-16,-9-1-31 0,-2 0-57 16,-8-1-49-16,-7-3-44 0,-5 0-62 15,0-3-88-15,-15-10-307 0,-16-1-780 16,-8-9-751-16</inkml:trace>
  <inkml:trace contextRef="#ctx0" brushRef="#br0" timeOffset="2752.89">12638 15175 1995 0,'0'0'602'16,"0"0"-196"-16,0 0-1 0,0 0-15 15,0 0-66-15,0 0-134 0,0 0-26 16,0 0 3-16,0 0-22 0,68 129-26 0,-32-89-30 15,3 5-25-15,-5 9-18 0,2-1 6 16,0 2-7-16,-9 4-26 0,0 4-4 16,-10-4-3-16,0 0-12 0,-3-10 2 15,-2-3-2-15,3-12-13 0,-13-8-42 16,6-6-42-16,1-10-35 0,-9-3-43 16,5-6-31-16,-5-1-88 0,0-1-139 15,-5-13-182-15,-14-5-729 0,-10-5-404 16</inkml:trace>
  <inkml:trace contextRef="#ctx0" brushRef="#br0" timeOffset="3144.89">12441 15135 2090 0,'0'0'583'0,"0"0"-239"16,0 0-31-16,0 0 165 0,0 0-57 15,0 0-99-15,221 80-51 0,-153-50-29 16,-3 3-47-16,1 5-55 0,-6-1-64 16,1 2-36-16,-12-3-26 0,-1-3-14 15,-7-9-15-15,-2-2-7 0,-5-11-96 16,0-6-77-16,-3-5-52 0,-6-2-82 16,4-14-202-16,-10-8-180 0,0-9-351 15,-9-5 72-15,-5-1 355 0,-5 0 521 0,0 0 114 16,-5 5 616-16,-12 6-40 15,-9 1 1-15,-8 6-96 0,-5 9-45 0,-10 11 34 16,-6 6-64-16,-13 28-61 0,-15 16-86 16,-2 17-62-16,-7 18-35 0,3 9-19 15,-6 11-49-15,5-1-42 0,13-6-22 16,9-5-28-16,15-19-2 0,16-14-18 0,11-19-28 16,21-13-90-16,5-8-69 0,0-8-83 15,2-11-260-15,10 0-550 0,5-4-844 16</inkml:trace>
  <inkml:trace contextRef="#ctx0" brushRef="#br0" timeOffset="3939.91">13312 14391 1525 0,'0'0'614'0,"0"0"-135"0,0 0-87 16,0 0-5-16,0 0-42 0,0 0-90 16,0 0-73-16,0 0-26 0,0 0-14 15,-187-54-24-15,185 54-35 0,-1 0-9 16,-4 5 15-16,0 7-37 0,-3 7-18 0,3 7-1 16,-8 7 1-16,10 0-7 0,5 5-11 15,0-4-16-15,0 1-10 0,15-8 10 16,-3-2-3-16,15-4-30 0,-8-8-50 15,5-3-82-15,0-2-79 0,8-7-104 16,-5-1-251-16,2-5-421 0,-5-15-576 16</inkml:trace>
  <inkml:trace contextRef="#ctx0" brushRef="#br0" timeOffset="4254.22">13525 14059 1487 0,'0'0'442'16,"0"0"-101"-16,0 0 47 0,0 0-32 0,0 0-144 16,0 0-132-16,0 0-4 0,0 0-32 15,0 0-9-15,-29 125-12 0,29-89 2 16,10-4 0-16,-6-4-6 0,6-8-6 16,-3-6 0-16,6-4-11 0,4-9 11 15,-10-1 18-15,10 0 23 0,7-7 63 16,-2-7 103-16,7-4-23 0,-5-3-44 15,-2 6-51-15,-5 1-22 0,-3 6-48 16,1 8-32-16,-15 0 0 0,5 16 34 16,-3 13 77-16,-2 8-22 0,0 7-24 15,0 5-50-15,0-2-14 0,0-8 12 0,0-3-13 16,0-8-30-16,0-3-62 0,10-11-84 16,-3-2-62-16,5-6-128 0,0-6-167 15,1-2-280-15,4-12-546 0</inkml:trace>
  <inkml:trace contextRef="#ctx0" brushRef="#br0" timeOffset="4522.96">13886 14366 1873 0,'0'0'674'0,"0"0"-201"16,0 0 6-16,0 0-126 0,0 0-132 15,0 0-99-15,-60 105-35 0,60-87-40 16,0-4-44-16,7-4-3 0,0-6-13 15,3 0-8-15,4-4 17 0,-2 0 4 16,5-8 69-16,-2-7-17 0,7-6-11 0,-5-2-10 16,-3 2-2-16,-4 8-27 0,-5-3 0 15,-3 9 28-15,-2 3-26 0,0 4 17 16,0 0 16-16,0 1-37 0,0 9-36 16,-2 8 24-16,-3 7 9 0,-2 1-28 15,4 3 19-15,-2 1-10 0,5-2-31 0,0-2-130 16,0-4-162-16,0-2-167 0,5-10-582 15,5-3-398-15</inkml:trace>
  <inkml:trace contextRef="#ctx0" brushRef="#br0" timeOffset="4800.18">14170 14376 735 0,'0'0'1431'15,"0"0"-930"-15,0 0 35 0,0 0-5 16,-44 137-175-16,32-104-182 0,10-3-99 0,2-7-35 15,0-4 22-15,0-8-62 0,0-4-25 16,2-7-12-16,13 0 37 16,-1-12 63-16,8-8 73 0,-3-4-49 0,8-6-44 15,-5 1-22-15,0 6-20 0,-8 5 2 0,-2 6-3 16,-7 5-57-16,0 7 1 16,-3 4 56-16,-2 11 3 0,0 4 56 0,0 7-25 15,0 2-19-15,-2 5-15 0,-3-4-70 16,5-4-106-16,0-1-148 0,0-4-208 15,0-2-603-15,0-8-606 0,0-6 988 16</inkml:trace>
  <inkml:trace contextRef="#ctx0" brushRef="#br0" timeOffset="5069.2">14451 14417 1717 0,'0'0'797'0,"0"0"-205"0,0 0 9 16,0 0-110-16,-97 111-116 0,78-81-178 15,6 0-105-15,11-3-34 0,0-8-58 16,2-3-3-16,0-8-33 0,4-3-7 16,4-5 0-16,6-6 43 0,-2-13 41 15,3-4 5-15,-8-6-19 0,8 1-24 0,-6 0 13 16,-4 5-1-16,3 9 0 0,-1 8-15 16,-5 6-2-16,-2 12 2 0,0 21 55 15,0 13 107-15,0 12 27 0,-2 8-56 16,-13 4-54-16,-4-6-15 0,4 1-28 15,1-13-36-15,2-11-1 0,4-13-84 16,6-16-112-16,2-12-77 0,0-5-109 16,0-23-118-16,7-6-483 0,5-12-332 15,1 3-330-15</inkml:trace>
  <inkml:trace contextRef="#ctx0" brushRef="#br0" timeOffset="5381.92">14703 14610 1605 0,'0'0'1067'0,"0"0"-650"0,0 0 58 16,0 0-128-16,0 0-133 0,0 0-111 0,0 0-16 15,0 0-37-15,0 0 6 0,0 0-16 16,165 26 9-16,-143-47 4 0,-15-6-13 16,8-3-25-16,-3-3 10 0,-12 6-10 15,0 0 16-15,0 7 0 0,-12 2 12 16,-5 7-9-16,-10 10 52 0,3 1 48 0,-13 6-18 15,3 12-46-15,-7 12-30 0,0 7 27 16,2 2 9-16,8 4-3 0,9-1-12 16,12-6-13-16,5-3-24 0,5-10-13 15,10-2-11-15,12-8-15 0,9-3 0 16,8-8-3-16,7-2-15 0,3 0-28 16,9-13-73-16,0 1 22 0,12-5-65 15,-4-3-204-15,-1 1-288 0,-4-3-555 16,-1-2-1035-16</inkml:trace>
  <inkml:trace contextRef="#ctx0" brushRef="#br0" timeOffset="5841.7">16140 13650 1188 0,'0'0'975'0,"0"0"-471"16,0 0-28-16,0 0 7 0,0 0-117 15,0 0-119-15,0 0 17 0,0 0 23 16,-41 115-91-16,34-72-56 0,-3 8-42 15,1 8-43-15,-1 4-7 0,3 3-14 16,-5-1-13-16,-1-1-9 0,6-8-12 16,2-8 0-16,-7-10-3 0,10-2-24 15,-1-14-92-15,3 1-45 0,-7-9-78 16,5-5-159-16,-1-4-332 0,-2-5-732 0,-9 0-730 16</inkml:trace>
  <inkml:trace contextRef="#ctx0" brushRef="#br0" timeOffset="6003.86">15871 14154 1380 0,'0'0'1743'0,"0"0"-972"0,0 0-128 16,0 0-158-16,0 0-161 0,0 0-173 0,0 0-96 15,0 0-10-15,0 0-20 0,0 0-23 16,221-45-2-16,-160 36-33 0,-3 2-161 16,-5 3-77-16,-2 4-158 0,-7 0-649 15,-10 0-667-15,-3 0-129 0</inkml:trace>
  <inkml:trace contextRef="#ctx0" brushRef="#br0" timeOffset="6217.27">16315 14277 2418 0,'0'0'781'0,"0"0"-260"0,0 0 44 0,-167 134-111 16,145-104-153-16,5-2-137 0,2-4-75 16,15-5-47-16,0-8-29 0,20-6-13 15,6-5 12-15,4-11 6 0,8-13 15 16,-6-10 4-16,7-8-19 0,-10-1 6 15,0 2-21-15,-12 2 16 0,0 7-7 16,-12 8-11-16,-5 6 0 0,0 9-1 16,0 5-21-16,-5 4-67 0,-12 3-103 0,2 7-96 15,-2 4-159-15,0 8-349 0,-5 4-777 16,6 10-554-16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</a:t>
            </a:r>
            <a:r>
              <a:rPr lang="en-US" sz="3200" b="1"/>
              <a:t>#2</a:t>
            </a:r>
            <a:r>
              <a:rPr lang="en-US" sz="3200" b="1" dirty="0"/>
              <a:t>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How is line coverage profiling implemented in LLVM?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Inserting PGO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write a simple LLVM program, then observe the probes…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D069B-D673-209B-D6DF-A414D626393F}"/>
              </a:ext>
            </a:extLst>
          </p:cNvPr>
          <p:cNvSpPr txBox="1"/>
          <p:nvPr/>
        </p:nvSpPr>
        <p:spPr>
          <a:xfrm>
            <a:off x="1479903" y="2522637"/>
            <a:ext cx="9815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prog.ll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instr.ll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 –emit-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llvm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0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07552" y="1845884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Goal: Assess the coverage of a test 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807552" y="3065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Piggyback on LLVM’s PGO facilities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808E8-3380-ADA1-EFF3-C9A1DB8CE755}"/>
              </a:ext>
            </a:extLst>
          </p:cNvPr>
          <p:cNvSpPr txBox="1">
            <a:spLocks/>
          </p:cNvSpPr>
          <p:nvPr/>
        </p:nvSpPr>
        <p:spPr>
          <a:xfrm>
            <a:off x="807552" y="2308962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Approach: use LLVM’s built-in Instruction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AB97B-D530-A2EA-7F29-5EED74642851}"/>
              </a:ext>
            </a:extLst>
          </p:cNvPr>
          <p:cNvSpPr txBox="1"/>
          <p:nvPr/>
        </p:nvSpPr>
        <p:spPr>
          <a:xfrm>
            <a:off x="807552" y="4230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Insert PGO probes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05FF-91E6-27CD-F9B1-303FE085631B}"/>
              </a:ext>
            </a:extLst>
          </p:cNvPr>
          <p:cNvSpPr txBox="1"/>
          <p:nvPr/>
        </p:nvSpPr>
        <p:spPr>
          <a:xfrm>
            <a:off x="807552" y="4710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2) Interpret probes as coverage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1F026-4DF9-9627-3100-433D808498AA}"/>
              </a:ext>
            </a:extLst>
          </p:cNvPr>
          <p:cNvSpPr txBox="1"/>
          <p:nvPr/>
        </p:nvSpPr>
        <p:spPr>
          <a:xfrm>
            <a:off x="807552" y="51896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Generate a coverage report</a:t>
            </a:r>
          </a:p>
        </p:txBody>
      </p:sp>
    </p:spTree>
    <p:extLst>
      <p:ext uri="{BB962C8B-B14F-4D97-AF65-F5344CB8AC3E}">
        <p14:creationId xmlns:p14="http://schemas.microsoft.com/office/powerpoint/2010/main" val="237813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Coverage Mapping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understanding line coverage, we need to map changes to source code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D069B-D673-209B-D6DF-A414D626393F}"/>
              </a:ext>
            </a:extLst>
          </p:cNvPr>
          <p:cNvSpPr txBox="1"/>
          <p:nvPr/>
        </p:nvSpPr>
        <p:spPr>
          <a:xfrm>
            <a:off x="1479903" y="2522637"/>
            <a:ext cx="8251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prog.ll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 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generate –emit-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llvm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b="1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A480E-C856-7AF9-52E8-D16BD5884D4B}"/>
              </a:ext>
            </a:extLst>
          </p:cNvPr>
          <p:cNvSpPr txBox="1"/>
          <p:nvPr/>
        </p:nvSpPr>
        <p:spPr>
          <a:xfrm>
            <a:off x="1436333" y="3459449"/>
            <a:ext cx="800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will cause the program to output an additional coverage file in the location of the environment variable LLVM_PROFILE_FILE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763B-9254-5EF6-161E-01E95CAB0CC7}"/>
              </a:ext>
            </a:extLst>
          </p:cNvPr>
          <p:cNvSpPr txBox="1"/>
          <p:nvPr/>
        </p:nvSpPr>
        <p:spPr>
          <a:xfrm>
            <a:off x="1436333" y="4355919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LLVM_PROFILE_FILE=test1.prof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EB26F3-DAE2-02B8-1D7C-2CCDC0B5030E}"/>
                  </a:ext>
                </a:extLst>
              </p14:cNvPr>
              <p14:cNvContentPartPr/>
              <p14:nvPr/>
            </p14:nvContentPartPr>
            <p14:xfrm>
              <a:off x="3363840" y="2386800"/>
              <a:ext cx="217440" cy="391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EB26F3-DAE2-02B8-1D7C-2CCDC0B50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4480" y="2377440"/>
                <a:ext cx="236160" cy="4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14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07552" y="1845884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Goal: Assess the coverage of a test 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807552" y="3065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Piggyback on LLVM’s PGO facilities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808E8-3380-ADA1-EFF3-C9A1DB8CE755}"/>
              </a:ext>
            </a:extLst>
          </p:cNvPr>
          <p:cNvSpPr txBox="1">
            <a:spLocks/>
          </p:cNvSpPr>
          <p:nvPr/>
        </p:nvSpPr>
        <p:spPr>
          <a:xfrm>
            <a:off x="807552" y="2308962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Approach: use LLVM’s built-in Instruction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AB97B-D530-A2EA-7F29-5EED74642851}"/>
              </a:ext>
            </a:extLst>
          </p:cNvPr>
          <p:cNvSpPr txBox="1"/>
          <p:nvPr/>
        </p:nvSpPr>
        <p:spPr>
          <a:xfrm>
            <a:off x="807552" y="4230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Insert PGO probes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05FF-91E6-27CD-F9B1-303FE085631B}"/>
              </a:ext>
            </a:extLst>
          </p:cNvPr>
          <p:cNvSpPr txBox="1"/>
          <p:nvPr/>
        </p:nvSpPr>
        <p:spPr>
          <a:xfrm>
            <a:off x="807552" y="4710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Interpret probes as coverage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1F026-4DF9-9627-3100-433D808498AA}"/>
              </a:ext>
            </a:extLst>
          </p:cNvPr>
          <p:cNvSpPr txBox="1"/>
          <p:nvPr/>
        </p:nvSpPr>
        <p:spPr>
          <a:xfrm>
            <a:off x="807552" y="51896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3) Generate a coverage report</a:t>
            </a:r>
          </a:p>
        </p:txBody>
      </p:sp>
    </p:spTree>
    <p:extLst>
      <p:ext uri="{BB962C8B-B14F-4D97-AF65-F5344CB8AC3E}">
        <p14:creationId xmlns:p14="http://schemas.microsoft.com/office/powerpoint/2010/main" val="365710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Coverage Report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6" y="2007170"/>
            <a:ext cx="8000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profile file is useful for a variety of things (i.e. PGO). As such, it is not (immediately) human-readable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A480E-C856-7AF9-52E8-D16BD5884D4B}"/>
              </a:ext>
            </a:extLst>
          </p:cNvPr>
          <p:cNvSpPr txBox="1"/>
          <p:nvPr/>
        </p:nvSpPr>
        <p:spPr>
          <a:xfrm>
            <a:off x="1436333" y="3226368"/>
            <a:ext cx="800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We’ll use some extra tools to generate a readable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4763B-9254-5EF6-161E-01E95CAB0CC7}"/>
              </a:ext>
            </a:extLst>
          </p:cNvPr>
          <p:cNvSpPr txBox="1"/>
          <p:nvPr/>
        </p:nvSpPr>
        <p:spPr>
          <a:xfrm>
            <a:off x="1436333" y="4355919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llvm-profdata merge -sparse test1.prof -o final.profdata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045AD-D2E1-BE35-E779-7BEA14F88ABD}"/>
              </a:ext>
            </a:extLst>
          </p:cNvPr>
          <p:cNvSpPr txBox="1"/>
          <p:nvPr/>
        </p:nvSpPr>
        <p:spPr>
          <a:xfrm>
            <a:off x="1436333" y="4795188"/>
            <a:ext cx="1028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llvm-cov-9 show badcalc -instr-profile=final.profdata &gt;&amp; profile.report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83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Putting it All together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39833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These commands work fine for 1 test run, but we care about test SUITES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3DDAA-117A-6402-A723-0A0BFC40B301}"/>
              </a:ext>
            </a:extLst>
          </p:cNvPr>
          <p:cNvSpPr txBox="1"/>
          <p:nvPr/>
        </p:nvSpPr>
        <p:spPr>
          <a:xfrm>
            <a:off x="906165" y="2679518"/>
            <a:ext cx="1060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c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lang++ 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prog.ll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 –o prog 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 -</a:t>
            </a:r>
            <a:r>
              <a:rPr lang="en-US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fcoverage</a:t>
            </a:r>
            <a:r>
              <a:rPr lang="en-US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-mapping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FD139-CD57-0BA8-6490-9FD7E907D9E7}"/>
              </a:ext>
            </a:extLst>
          </p:cNvPr>
          <p:cNvSpPr txBox="1"/>
          <p:nvPr/>
        </p:nvSpPr>
        <p:spPr>
          <a:xfrm>
            <a:off x="901685" y="3064999"/>
            <a:ext cx="10609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LLVM_PROFILE_FILE=test1.prof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35488-B90A-BDDB-4F1F-E3702873525B}"/>
              </a:ext>
            </a:extLst>
          </p:cNvPr>
          <p:cNvSpPr txBox="1"/>
          <p:nvPr/>
        </p:nvSpPr>
        <p:spPr>
          <a:xfrm>
            <a:off x="915135" y="3383242"/>
            <a:ext cx="495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./prog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C3D08-5D09-5044-C9BB-59645525CE4B}"/>
              </a:ext>
            </a:extLst>
          </p:cNvPr>
          <p:cNvSpPr txBox="1"/>
          <p:nvPr/>
        </p:nvSpPr>
        <p:spPr>
          <a:xfrm>
            <a:off x="901685" y="3809151"/>
            <a:ext cx="5091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export LLVM_PROFILE_FILE=test2.prof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841DC-8EA4-18A2-DBBB-824F14579ECD}"/>
              </a:ext>
            </a:extLst>
          </p:cNvPr>
          <p:cNvSpPr txBox="1"/>
          <p:nvPr/>
        </p:nvSpPr>
        <p:spPr>
          <a:xfrm>
            <a:off x="915135" y="4127394"/>
            <a:ext cx="495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Courier New" panose="02070309020205020404" pitchFamily="49" charset="0"/>
              </a:rPr>
              <a:t>./prog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285FF-4243-F8E8-6908-B1CB5EB6E1AA}"/>
              </a:ext>
            </a:extLst>
          </p:cNvPr>
          <p:cNvSpPr txBox="1"/>
          <p:nvPr/>
        </p:nvSpPr>
        <p:spPr>
          <a:xfrm>
            <a:off x="934312" y="4589001"/>
            <a:ext cx="9654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llvm-profdata merge -sparse test*.prof -o final.profdata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165AC-6BF2-7A83-2508-20D7C26C1B5E}"/>
              </a:ext>
            </a:extLst>
          </p:cNvPr>
          <p:cNvSpPr txBox="1"/>
          <p:nvPr/>
        </p:nvSpPr>
        <p:spPr>
          <a:xfrm>
            <a:off x="934312" y="5028270"/>
            <a:ext cx="1028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A0A0A"/>
                </a:solidFill>
                <a:latin typeface="Courier New" panose="02070309020205020404" pitchFamily="49" charset="0"/>
              </a:rPr>
              <a:t>llvm-cov-9 show badcalc -instr-profile=final.profdata &gt;&amp; profile.report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1601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Writing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Tools for Program Instrumenting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GCC</a:t>
            </a:r>
            <a:r>
              <a:rPr lang="en-US" i="0" dirty="0">
                <a:solidFill>
                  <a:srgbClr val="666666"/>
                </a:solidFill>
                <a:effectLst/>
              </a:rPr>
              <a:t> – Internal transformation passes</a:t>
            </a:r>
          </a:p>
          <a:p>
            <a:r>
              <a:rPr lang="en-US" b="1" dirty="0">
                <a:solidFill>
                  <a:srgbClr val="666666"/>
                </a:solidFill>
              </a:rPr>
              <a:t>LLVM opt – </a:t>
            </a:r>
            <a:r>
              <a:rPr lang="en-US" dirty="0">
                <a:solidFill>
                  <a:srgbClr val="666666"/>
                </a:solidFill>
              </a:rPr>
              <a:t>IR rewriting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7D810-C227-F83A-39B8-1224867D3918}"/>
              </a:ext>
            </a:extLst>
          </p:cNvPr>
          <p:cNvSpPr txBox="1">
            <a:spLocks/>
          </p:cNvSpPr>
          <p:nvPr/>
        </p:nvSpPr>
        <p:spPr>
          <a:xfrm>
            <a:off x="856859" y="5017745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small" dirty="0"/>
              <a:t>Setup for a Custom LLVM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2A5919-D193-8F9A-A4EE-46BF2CCF1E98}"/>
              </a:ext>
            </a:extLst>
          </p:cNvPr>
          <p:cNvSpPr txBox="1">
            <a:spLocks/>
          </p:cNvSpPr>
          <p:nvPr/>
        </p:nvSpPr>
        <p:spPr>
          <a:xfrm>
            <a:off x="843414" y="3632684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Usage of LLVM built-in instrumentation Analysis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C8348E-80DE-8172-8201-38423B2194A9}"/>
              </a:ext>
            </a:extLst>
          </p:cNvPr>
          <p:cNvSpPr/>
          <p:nvPr/>
        </p:nvSpPr>
        <p:spPr>
          <a:xfrm>
            <a:off x="4630271" y="3226176"/>
            <a:ext cx="1792941" cy="1111903"/>
          </a:xfrm>
          <a:custGeom>
            <a:avLst/>
            <a:gdLst>
              <a:gd name="connsiteX0" fmla="*/ 1792941 w 1792941"/>
              <a:gd name="connsiteY0" fmla="*/ 364189 h 1111903"/>
              <a:gd name="connsiteX1" fmla="*/ 1129553 w 1792941"/>
              <a:gd name="connsiteY1" fmla="*/ 32495 h 1111903"/>
              <a:gd name="connsiteX2" fmla="*/ 753035 w 1792941"/>
              <a:gd name="connsiteY2" fmla="*/ 1072400 h 1111903"/>
              <a:gd name="connsiteX3" fmla="*/ 0 w 1792941"/>
              <a:gd name="connsiteY3" fmla="*/ 794495 h 1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941" h="1111903">
                <a:moveTo>
                  <a:pt x="1792941" y="364189"/>
                </a:moveTo>
                <a:cubicBezTo>
                  <a:pt x="1547906" y="139324"/>
                  <a:pt x="1302871" y="-85540"/>
                  <a:pt x="1129553" y="32495"/>
                </a:cubicBezTo>
                <a:cubicBezTo>
                  <a:pt x="956235" y="150530"/>
                  <a:pt x="941294" y="945400"/>
                  <a:pt x="753035" y="1072400"/>
                </a:cubicBezTo>
                <a:cubicBezTo>
                  <a:pt x="564776" y="1199400"/>
                  <a:pt x="282388" y="996947"/>
                  <a:pt x="0" y="794495"/>
                </a:cubicBezTo>
              </a:path>
            </a:pathLst>
          </a:custGeom>
          <a:noFill/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8D7AD-02AD-4CE7-78E9-4FE4084F1C72}"/>
              </a:ext>
            </a:extLst>
          </p:cNvPr>
          <p:cNvSpPr txBox="1"/>
          <p:nvPr/>
        </p:nvSpPr>
        <p:spPr>
          <a:xfrm>
            <a:off x="6441142" y="3446930"/>
            <a:ext cx="23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Providing more detail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DB3BC-81D0-8E5F-803F-328CF19EBBFA}"/>
              </a:ext>
            </a:extLst>
          </p:cNvPr>
          <p:cNvSpPr txBox="1"/>
          <p:nvPr/>
        </p:nvSpPr>
        <p:spPr>
          <a:xfrm>
            <a:off x="5437093" y="4755778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Presenting an example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5CED7B-1A70-1981-3B68-0DC61B11B2F3}"/>
              </a:ext>
            </a:extLst>
          </p:cNvPr>
          <p:cNvSpPr/>
          <p:nvPr/>
        </p:nvSpPr>
        <p:spPr>
          <a:xfrm>
            <a:off x="4701989" y="4813011"/>
            <a:ext cx="775447" cy="686267"/>
          </a:xfrm>
          <a:custGeom>
            <a:avLst/>
            <a:gdLst>
              <a:gd name="connsiteX0" fmla="*/ 775447 w 775447"/>
              <a:gd name="connsiteY0" fmla="*/ 144470 h 686267"/>
              <a:gd name="connsiteX1" fmla="*/ 443753 w 775447"/>
              <a:gd name="connsiteY1" fmla="*/ 32411 h 686267"/>
              <a:gd name="connsiteX2" fmla="*/ 681317 w 775447"/>
              <a:gd name="connsiteY2" fmla="*/ 655458 h 686267"/>
              <a:gd name="connsiteX3" fmla="*/ 0 w 775447"/>
              <a:gd name="connsiteY3" fmla="*/ 534435 h 6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447" h="686267">
                <a:moveTo>
                  <a:pt x="775447" y="144470"/>
                </a:moveTo>
                <a:cubicBezTo>
                  <a:pt x="617444" y="45858"/>
                  <a:pt x="459441" y="-52754"/>
                  <a:pt x="443753" y="32411"/>
                </a:cubicBezTo>
                <a:cubicBezTo>
                  <a:pt x="428065" y="117576"/>
                  <a:pt x="755276" y="571787"/>
                  <a:pt x="681317" y="655458"/>
                </a:cubicBezTo>
                <a:cubicBezTo>
                  <a:pt x="607358" y="739129"/>
                  <a:pt x="303679" y="636782"/>
                  <a:pt x="0" y="534435"/>
                </a:cubicBezTo>
              </a:path>
            </a:pathLst>
          </a:custGeom>
          <a:noFill/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Custom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746284" y="1951716"/>
            <a:ext cx="649341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remove and Add some instructions!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E0F8E-FD0F-C63A-F44C-3E1E1F594438}"/>
              </a:ext>
            </a:extLst>
          </p:cNvPr>
          <p:cNvSpPr txBox="1"/>
          <p:nvPr/>
        </p:nvSpPr>
        <p:spPr>
          <a:xfrm>
            <a:off x="831116" y="2601264"/>
            <a:ext cx="49268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Consider a simple “add2” program: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const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num;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&amp;num);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\n", num + 2);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C9FD62-311E-8DFC-CBB6-6C2B70B857F0}"/>
                  </a:ext>
                </a:extLst>
              </p14:cNvPr>
              <p14:cNvContentPartPr/>
              <p14:nvPr/>
            </p14:nvContentPartPr>
            <p14:xfrm>
              <a:off x="3813120" y="4522680"/>
              <a:ext cx="2099880" cy="128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C9FD62-311E-8DFC-CBB6-6C2B70B857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3760" y="4513320"/>
                <a:ext cx="2118600" cy="13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04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3531429" y="2966247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take it to the terminal!</a:t>
            </a:r>
          </a:p>
        </p:txBody>
      </p:sp>
    </p:spTree>
    <p:extLst>
      <p:ext uri="{BB962C8B-B14F-4D97-AF65-F5344CB8AC3E}">
        <p14:creationId xmlns:p14="http://schemas.microsoft.com/office/powerpoint/2010/main" val="229633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Described The theory and practice of program instrumentation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Next time: Consider how we generate test cases</a:t>
            </a:r>
          </a:p>
        </p:txBody>
      </p:sp>
    </p:spTree>
    <p:extLst>
      <p:ext uri="{BB962C8B-B14F-4D97-AF65-F5344CB8AC3E}">
        <p14:creationId xmlns:p14="http://schemas.microsoft.com/office/powerpoint/2010/main" val="64975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Program Instrumentation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An approach to dynamic analysis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Static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Tools for Program Instrumenting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GCC</a:t>
            </a:r>
            <a:r>
              <a:rPr lang="en-US" i="0" dirty="0">
                <a:solidFill>
                  <a:srgbClr val="666666"/>
                </a:solidFill>
                <a:effectLst/>
              </a:rPr>
              <a:t> – Internal transformation passes</a:t>
            </a:r>
          </a:p>
          <a:p>
            <a:r>
              <a:rPr lang="en-US" b="1" dirty="0">
                <a:solidFill>
                  <a:srgbClr val="666666"/>
                </a:solidFill>
              </a:rPr>
              <a:t>LLVM opt – </a:t>
            </a:r>
            <a:r>
              <a:rPr lang="en-US" dirty="0">
                <a:solidFill>
                  <a:srgbClr val="666666"/>
                </a:solidFill>
              </a:rPr>
              <a:t>IR rewriting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7D810-C227-F83A-39B8-1224867D3918}"/>
              </a:ext>
            </a:extLst>
          </p:cNvPr>
          <p:cNvSpPr txBox="1">
            <a:spLocks/>
          </p:cNvSpPr>
          <p:nvPr/>
        </p:nvSpPr>
        <p:spPr>
          <a:xfrm>
            <a:off x="856859" y="5017745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Setup for a Custom LLVM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2A5919-D193-8F9A-A4EE-46BF2CCF1E98}"/>
              </a:ext>
            </a:extLst>
          </p:cNvPr>
          <p:cNvSpPr txBox="1">
            <a:spLocks/>
          </p:cNvSpPr>
          <p:nvPr/>
        </p:nvSpPr>
        <p:spPr>
          <a:xfrm>
            <a:off x="843414" y="3632684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Usage of LLVM built-in instrumentation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FF533E0-11C7-4A7A-68C1-D14D68EDB05C}"/>
                  </a:ext>
                </a:extLst>
              </p14:cNvPr>
              <p14:cNvContentPartPr/>
              <p14:nvPr/>
            </p14:nvContentPartPr>
            <p14:xfrm>
              <a:off x="801720" y="1623600"/>
              <a:ext cx="9076680" cy="135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F533E0-11C7-4A7A-68C1-D14D68EDB0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360" y="1614240"/>
                <a:ext cx="9095400" cy="13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Lesson: Writing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Tools for Program Instrumenting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91806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GCC</a:t>
            </a:r>
            <a:r>
              <a:rPr lang="en-US" i="0" dirty="0">
                <a:solidFill>
                  <a:srgbClr val="666666"/>
                </a:solidFill>
                <a:effectLst/>
              </a:rPr>
              <a:t> – Internal transformation passes</a:t>
            </a:r>
          </a:p>
          <a:p>
            <a:r>
              <a:rPr lang="en-US" b="1" dirty="0">
                <a:solidFill>
                  <a:srgbClr val="666666"/>
                </a:solidFill>
              </a:rPr>
              <a:t>LLVM opt – </a:t>
            </a:r>
            <a:r>
              <a:rPr lang="en-US" dirty="0">
                <a:solidFill>
                  <a:srgbClr val="666666"/>
                </a:solidFill>
              </a:rPr>
              <a:t>IR rewriting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47D810-C227-F83A-39B8-1224867D3918}"/>
              </a:ext>
            </a:extLst>
          </p:cNvPr>
          <p:cNvSpPr txBox="1">
            <a:spLocks/>
          </p:cNvSpPr>
          <p:nvPr/>
        </p:nvSpPr>
        <p:spPr>
          <a:xfrm>
            <a:off x="856859" y="5017745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Setup for a Custom LLVM Analysis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2A5919-D193-8F9A-A4EE-46BF2CCF1E98}"/>
              </a:ext>
            </a:extLst>
          </p:cNvPr>
          <p:cNvSpPr txBox="1">
            <a:spLocks/>
          </p:cNvSpPr>
          <p:nvPr/>
        </p:nvSpPr>
        <p:spPr>
          <a:xfrm>
            <a:off x="843414" y="3632684"/>
            <a:ext cx="419475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Usage of LLVM built-in instrumentation Analysis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C8348E-80DE-8172-8201-38423B2194A9}"/>
              </a:ext>
            </a:extLst>
          </p:cNvPr>
          <p:cNvSpPr/>
          <p:nvPr/>
        </p:nvSpPr>
        <p:spPr>
          <a:xfrm>
            <a:off x="4630271" y="3226176"/>
            <a:ext cx="1792941" cy="1111903"/>
          </a:xfrm>
          <a:custGeom>
            <a:avLst/>
            <a:gdLst>
              <a:gd name="connsiteX0" fmla="*/ 1792941 w 1792941"/>
              <a:gd name="connsiteY0" fmla="*/ 364189 h 1111903"/>
              <a:gd name="connsiteX1" fmla="*/ 1129553 w 1792941"/>
              <a:gd name="connsiteY1" fmla="*/ 32495 h 1111903"/>
              <a:gd name="connsiteX2" fmla="*/ 753035 w 1792941"/>
              <a:gd name="connsiteY2" fmla="*/ 1072400 h 1111903"/>
              <a:gd name="connsiteX3" fmla="*/ 0 w 1792941"/>
              <a:gd name="connsiteY3" fmla="*/ 794495 h 11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941" h="1111903">
                <a:moveTo>
                  <a:pt x="1792941" y="364189"/>
                </a:moveTo>
                <a:cubicBezTo>
                  <a:pt x="1547906" y="139324"/>
                  <a:pt x="1302871" y="-85540"/>
                  <a:pt x="1129553" y="32495"/>
                </a:cubicBezTo>
                <a:cubicBezTo>
                  <a:pt x="956235" y="150530"/>
                  <a:pt x="941294" y="945400"/>
                  <a:pt x="753035" y="1072400"/>
                </a:cubicBezTo>
                <a:cubicBezTo>
                  <a:pt x="564776" y="1199400"/>
                  <a:pt x="282388" y="996947"/>
                  <a:pt x="0" y="794495"/>
                </a:cubicBezTo>
              </a:path>
            </a:pathLst>
          </a:custGeom>
          <a:noFill/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8D7AD-02AD-4CE7-78E9-4FE4084F1C72}"/>
              </a:ext>
            </a:extLst>
          </p:cNvPr>
          <p:cNvSpPr txBox="1"/>
          <p:nvPr/>
        </p:nvSpPr>
        <p:spPr>
          <a:xfrm>
            <a:off x="6441142" y="3446930"/>
            <a:ext cx="231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Providing more detail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DB3BC-81D0-8E5F-803F-328CF19EBBFA}"/>
              </a:ext>
            </a:extLst>
          </p:cNvPr>
          <p:cNvSpPr txBox="1"/>
          <p:nvPr/>
        </p:nvSpPr>
        <p:spPr>
          <a:xfrm>
            <a:off x="5437093" y="4755778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Presenting an example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65CED7B-1A70-1981-3B68-0DC61B11B2F3}"/>
              </a:ext>
            </a:extLst>
          </p:cNvPr>
          <p:cNvSpPr/>
          <p:nvPr/>
        </p:nvSpPr>
        <p:spPr>
          <a:xfrm>
            <a:off x="4701989" y="4813011"/>
            <a:ext cx="775447" cy="686267"/>
          </a:xfrm>
          <a:custGeom>
            <a:avLst/>
            <a:gdLst>
              <a:gd name="connsiteX0" fmla="*/ 775447 w 775447"/>
              <a:gd name="connsiteY0" fmla="*/ 144470 h 686267"/>
              <a:gd name="connsiteX1" fmla="*/ 443753 w 775447"/>
              <a:gd name="connsiteY1" fmla="*/ 32411 h 686267"/>
              <a:gd name="connsiteX2" fmla="*/ 681317 w 775447"/>
              <a:gd name="connsiteY2" fmla="*/ 655458 h 686267"/>
              <a:gd name="connsiteX3" fmla="*/ 0 w 775447"/>
              <a:gd name="connsiteY3" fmla="*/ 534435 h 6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447" h="686267">
                <a:moveTo>
                  <a:pt x="775447" y="144470"/>
                </a:moveTo>
                <a:cubicBezTo>
                  <a:pt x="617444" y="45858"/>
                  <a:pt x="459441" y="-52754"/>
                  <a:pt x="443753" y="32411"/>
                </a:cubicBezTo>
                <a:cubicBezTo>
                  <a:pt x="428065" y="117576"/>
                  <a:pt x="755276" y="571787"/>
                  <a:pt x="681317" y="655458"/>
                </a:cubicBezTo>
                <a:cubicBezTo>
                  <a:pt x="607358" y="739129"/>
                  <a:pt x="303679" y="636782"/>
                  <a:pt x="0" y="534435"/>
                </a:cubicBezTo>
              </a:path>
            </a:pathLst>
          </a:custGeom>
          <a:noFill/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Setup / Assumptions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4297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portion of the lecture uses a clang++ installation.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394100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</a:rPr>
              <a:t>sudo</a:t>
            </a:r>
            <a:r>
              <a:rPr lang="en-US" dirty="0">
                <a:solidFill>
                  <a:srgbClr val="666666"/>
                </a:solidFill>
              </a:rPr>
              <a:t> apt install clang++ </a:t>
            </a:r>
            <a:r>
              <a:rPr lang="en-US" dirty="0" err="1">
                <a:solidFill>
                  <a:srgbClr val="666666"/>
                </a:solidFill>
              </a:rPr>
              <a:t>llvm</a:t>
            </a:r>
            <a:r>
              <a:rPr lang="en-US" dirty="0">
                <a:solidFill>
                  <a:srgbClr val="666666"/>
                </a:solidFill>
              </a:rPr>
              <a:t>-dev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47894" y="344128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Installation (on a local machine)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932316" y="2399870"/>
            <a:ext cx="660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Should work for many versions of LLVM (tested on clang++-9)</a:t>
            </a:r>
          </a:p>
          <a:p>
            <a:r>
              <a:rPr lang="en-US" dirty="0"/>
              <a:t>Works on clang++14 (which is installed on the cycle servers)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EAC835-CECC-1FEB-6AD4-972A8404E0EA}"/>
                  </a:ext>
                </a:extLst>
              </p14:cNvPr>
              <p14:cNvContentPartPr/>
              <p14:nvPr/>
            </p14:nvContentPartPr>
            <p14:xfrm>
              <a:off x="2469240" y="2419920"/>
              <a:ext cx="8442360" cy="200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EAC835-CECC-1FEB-6AD4-972A8404E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9880" y="2410560"/>
                <a:ext cx="846108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58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 Coverage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8954FE-E48D-8178-D669-AADDA1C23D9E}"/>
              </a:ext>
            </a:extLst>
          </p:cNvPr>
          <p:cNvSpPr txBox="1">
            <a:spLocks/>
          </p:cNvSpPr>
          <p:nvPr/>
        </p:nvSpPr>
        <p:spPr>
          <a:xfrm>
            <a:off x="807552" y="1845884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Goal: Assess the coverage of a test suite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97601-A957-49BF-ABA2-FC9A332D9939}"/>
              </a:ext>
            </a:extLst>
          </p:cNvPr>
          <p:cNvSpPr txBox="1"/>
          <p:nvPr/>
        </p:nvSpPr>
        <p:spPr>
          <a:xfrm>
            <a:off x="807552" y="30650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Piggyback on LLVM’s PGO facilities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808E8-3380-ADA1-EFF3-C9A1DB8CE755}"/>
              </a:ext>
            </a:extLst>
          </p:cNvPr>
          <p:cNvSpPr txBox="1">
            <a:spLocks/>
          </p:cNvSpPr>
          <p:nvPr/>
        </p:nvSpPr>
        <p:spPr>
          <a:xfrm>
            <a:off x="807552" y="2308962"/>
            <a:ext cx="813922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Approach: use LLVM’s built-in Instruction instrumentation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AB97B-D530-A2EA-7F29-5EED74642851}"/>
              </a:ext>
            </a:extLst>
          </p:cNvPr>
          <p:cNvSpPr txBox="1"/>
          <p:nvPr/>
        </p:nvSpPr>
        <p:spPr>
          <a:xfrm>
            <a:off x="807552" y="4230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 Insert PGO probes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005FF-91E6-27CD-F9B1-303FE085631B}"/>
              </a:ext>
            </a:extLst>
          </p:cNvPr>
          <p:cNvSpPr txBox="1"/>
          <p:nvPr/>
        </p:nvSpPr>
        <p:spPr>
          <a:xfrm>
            <a:off x="807552" y="4710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2) Interpret probes as coverage measurements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1F026-4DF9-9627-3100-433D808498AA}"/>
              </a:ext>
            </a:extLst>
          </p:cNvPr>
          <p:cNvSpPr txBox="1"/>
          <p:nvPr/>
        </p:nvSpPr>
        <p:spPr>
          <a:xfrm>
            <a:off x="807552" y="51896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Generate a coverage report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92FD7E6-5C7B-10B7-BD81-9903F1FA92C8}"/>
                  </a:ext>
                </a:extLst>
              </p14:cNvPr>
              <p14:cNvContentPartPr/>
              <p14:nvPr/>
            </p14:nvContentPartPr>
            <p14:xfrm>
              <a:off x="3194280" y="3414960"/>
              <a:ext cx="4019040" cy="709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92FD7E6-5C7B-10B7-BD81-9903F1FA92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920" y="3405600"/>
                <a:ext cx="4037760" cy="7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84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LLVM: Inserting PGO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LLVm</a:t>
            </a:r>
            <a:r>
              <a:rPr lang="en-US" sz="1600" b="1" dirty="0"/>
              <a:t> Built-In Instrumentation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96EF11-5334-0707-3D19-8D8FCE0CA824}"/>
              </a:ext>
            </a:extLst>
          </p:cNvPr>
          <p:cNvSpPr txBox="1"/>
          <p:nvPr/>
        </p:nvSpPr>
        <p:spPr>
          <a:xfrm>
            <a:off x="1411941" y="166295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instr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26B7F-F845-5993-079A-04D2653ED827}"/>
              </a:ext>
            </a:extLst>
          </p:cNvPr>
          <p:cNvSpPr txBox="1"/>
          <p:nvPr/>
        </p:nvSpPr>
        <p:spPr>
          <a:xfrm>
            <a:off x="1438824" y="28386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fprofile</a:t>
            </a:r>
            <a:r>
              <a:rPr lang="en-US" b="0" i="0" dirty="0">
                <a:solidFill>
                  <a:srgbClr val="0A0A0A"/>
                </a:solidFill>
                <a:effectLst/>
                <a:latin typeface="Courier New" panose="02070309020205020404" pitchFamily="49" charset="0"/>
              </a:rPr>
              <a:t>-generate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D7F27-AF0F-7EB5-353B-7E5964C09F73}"/>
              </a:ext>
            </a:extLst>
          </p:cNvPr>
          <p:cNvSpPr txBox="1"/>
          <p:nvPr/>
        </p:nvSpPr>
        <p:spPr>
          <a:xfrm>
            <a:off x="1470937" y="20071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 profile information at the source instruction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84849-E601-DF08-30AA-564813C4285D}"/>
              </a:ext>
            </a:extLst>
          </p:cNvPr>
          <p:cNvSpPr txBox="1"/>
          <p:nvPr/>
        </p:nvSpPr>
        <p:spPr>
          <a:xfrm>
            <a:off x="1439562" y="31860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Generate profile information at the IR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1A9F9-FA05-D7B9-2F76-F435D6838DF9}"/>
              </a:ext>
            </a:extLst>
          </p:cNvPr>
          <p:cNvSpPr txBox="1"/>
          <p:nvPr/>
        </p:nvSpPr>
        <p:spPr>
          <a:xfrm>
            <a:off x="3760694" y="4782669"/>
            <a:ext cx="493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actually see </a:t>
            </a:r>
            <a:r>
              <a:rPr lang="en-US"/>
              <a:t>the instrumented code live!</a:t>
            </a:r>
          </a:p>
        </p:txBody>
      </p:sp>
    </p:spTree>
    <p:extLst>
      <p:ext uri="{BB962C8B-B14F-4D97-AF65-F5344CB8AC3E}">
        <p14:creationId xmlns:p14="http://schemas.microsoft.com/office/powerpoint/2010/main" val="34009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purl.org/dc/terms/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230e9df3-be65-4c73-a93b-d1236ebd677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16868</TotalTime>
  <Words>777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Tenorite</vt:lpstr>
      <vt:lpstr>Monoline</vt:lpstr>
      <vt:lpstr>Exercise #27</vt:lpstr>
      <vt:lpstr>Administrivia and  Announcements</vt:lpstr>
      <vt:lpstr>LLVM Instrumentation</vt:lpstr>
      <vt:lpstr>Where We’re At</vt:lpstr>
      <vt:lpstr>Previously: Static Instrumentation</vt:lpstr>
      <vt:lpstr>This Lesson: Writing Instrumentation</vt:lpstr>
      <vt:lpstr>Setup / Assumptions</vt:lpstr>
      <vt:lpstr>LLVM Coverage Instrumentation</vt:lpstr>
      <vt:lpstr>LLVM: Inserting PGO Probes</vt:lpstr>
      <vt:lpstr>LLVM: Inserting PGO Probes</vt:lpstr>
      <vt:lpstr>LLVM Coverage Instrumentation</vt:lpstr>
      <vt:lpstr>LLVM: Coverage Mapping</vt:lpstr>
      <vt:lpstr>LLVM Coverage Instrumentation</vt:lpstr>
      <vt:lpstr>LLVM: Coverage Report</vt:lpstr>
      <vt:lpstr>Putting it All together</vt:lpstr>
      <vt:lpstr>This Lesson: Writing Instrumentation</vt:lpstr>
      <vt:lpstr>Example: Custom LLVM Instrumentation</vt:lpstr>
      <vt:lpstr>Example: LLVM Coverage Instrumentation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88</cp:revision>
  <dcterms:created xsi:type="dcterms:W3CDTF">2023-08-21T14:00:41Z</dcterms:created>
  <dcterms:modified xsi:type="dcterms:W3CDTF">2023-11-06T05:14:05Z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