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6"/>
  </p:notesMasterIdLst>
  <p:handoutMasterIdLst>
    <p:handoutMasterId r:id="rId37"/>
  </p:handoutMasterIdLst>
  <p:sldIdLst>
    <p:sldId id="296" r:id="rId5"/>
    <p:sldId id="295" r:id="rId6"/>
    <p:sldId id="256" r:id="rId7"/>
    <p:sldId id="1060" r:id="rId8"/>
    <p:sldId id="1115" r:id="rId9"/>
    <p:sldId id="1188" r:id="rId10"/>
    <p:sldId id="1185" r:id="rId11"/>
    <p:sldId id="1245" r:id="rId12"/>
    <p:sldId id="1224" r:id="rId13"/>
    <p:sldId id="1226" r:id="rId14"/>
    <p:sldId id="1246" r:id="rId15"/>
    <p:sldId id="1247" r:id="rId16"/>
    <p:sldId id="1249" r:id="rId17"/>
    <p:sldId id="1250" r:id="rId18"/>
    <p:sldId id="1251" r:id="rId19"/>
    <p:sldId id="1252" r:id="rId20"/>
    <p:sldId id="1253" r:id="rId21"/>
    <p:sldId id="1254" r:id="rId22"/>
    <p:sldId id="1255" r:id="rId23"/>
    <p:sldId id="1257" r:id="rId24"/>
    <p:sldId id="1256" r:id="rId25"/>
    <p:sldId id="1260" r:id="rId26"/>
    <p:sldId id="1259" r:id="rId27"/>
    <p:sldId id="1258" r:id="rId28"/>
    <p:sldId id="1265" r:id="rId29"/>
    <p:sldId id="1261" r:id="rId30"/>
    <p:sldId id="1262" r:id="rId31"/>
    <p:sldId id="1248" r:id="rId32"/>
    <p:sldId id="1263" r:id="rId33"/>
    <p:sldId id="1264" r:id="rId34"/>
    <p:sldId id="116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2T18:28:17.62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2518 12227 403 0,'0'0'675'16,"0"0"-278"-16,0 0 29 0,0 0 2 15,0 0-131-15,0 0-39 0,0 0-66 16,0 0-16-16,0 0-26 0,-49 2 12 16,44-4-29-16,-2 2-7 0,2 0 12 0,0 0-40 15,-2-3 27-15,7 3-19 0,0 0-28 16,-2 0-22-16,2 0-16 0,0 0-21 16,0 0-8-16,0 3-11 0,0 1-37 15,0 4-38-15,0 8 60 0,0 4 15 16,2 7 2-16,10-2 13 0,0 3-2 0,0-2-11 15,3-6-2-15,2 0-6 16,10-1 6-16,-8-1 18 0,5 0-12 0,5-3 13 16,3-2-19-16,-5-3 34 0,2 0-34 15,5-2-18-15,-3 0 18 0,3-4 27 16,-5 1-26-16,7-4 2 0,-4-1 0 16,4 0-3-16,-2 0 0 0,3 0 0 15,-3 0 18-15,7-3-16 0,-7-2-2 16,2 2 13-16,-2-4 14 0,0 2-24 15,-7-1-3-15,-1-3 13 0,1 1-10 0,-3-2-3 16,3-2 21-16,7-2-17 16,-8 0 14-16,8-2-15 0,-7-2-3 0,7 4-1 15,-3-1 1-15,-1-1 9 0,1 2 7 16,1 0-15-16,-6 2 1 0,-2 0-2 16,3 1-2-16,-7 2-11 0,4 1 10 0,-7 2-18 15,2 2 19-15,-2 0 1 16,7 0 1-16,-4 2-13 0,-1-2 13 0,3 2-3 15,0 2 3-15,-5 0 1 0,0 0-1 16,5 0-2-16,-6 2-13 0,-3 2 14 16,1 0 1-16,-4 4-16 0,-3-2 16 15,3 0-1-15,-5 2 0 0,-3 2-17 16,3 3 18-16,0-1 18 0,-3 1 10 16,-2 0-28-16,0-1 46 0,0-2-44 15,0-7 2-15,0 2-2 0,0-3-2 16,0-2-2-16,0 0-1 0,7 0 3 15,-4-4 13-15,2-2-10 0,4-3 15 0,-1 1 4 16,1-7 18-16,11-6 0 0,4-4-6 16,5-4-33-16,3-3 10 0,2 0-11 0,9 2-12 15,-11-1 10-15,7 7-14 16,-3 0 14-16,-2 2-22 0,2 4 11 0,-4 1 11 16,-3 7-13-16,-5 5-4 0,0 0-8 15,-2 5 24-15,0 0-9 0,-8 0 11 16,3 0-10-16,-2 7 11 0,-1-2 0 15,6 8 0-15,-8 1 0 0,3 2 20 16,-1 4-5-16,1 0 13 0,-3 4-13 16,0 0 5-16,-2-1-20 0,4-1-10 15,3-4-11-15,0 0 24 0,0 0-3 16,10-2 31-16,2 0-19 0,2 0 12 16,3 1-8-16,3-4-13 0,6-1 40 15,3 1 82-15,3-1-94 0,2-4-28 0,-3-3 31 16,3 0-31-16,-2-3 12 0,-11-2-13 15,6 0-2-15,4 0 22 0,-4 0-7 16,-5-4-3-16,0-4-11 0,-3 0-1 16,5-1 0-16,-4-1 15 0,-4-1-14 0,1-4 1 15,-2-3 14-15,7-2 5 16,-10-2-20-16,-3-2 0 0,8-5 2 0,-7 1-3 16,7 0-1-16,-7-2 1 0,-3 2-1 15,3-2-11-15,-8 2 9 0,3-2-31 16,-3 3 7-16,-9 1 8 0,4 3-27 15,-4 2-2-15,-3 5-1 0,5 2-19 16,-7 0-18-16,0 4 12 0,-5 4-52 16,5-3-19-16,-3 8-63 0,-2-1-134 15,0 2-152-15,0 0-214 0,0 0-552 16</inkml:trace>
  <inkml:trace contextRef="#ctx0" brushRef="#br0" timeOffset="738.5">3764 12749 646 0,'0'0'560'16,"0"0"-163"-16,0 0-56 0,0 0-81 16,0 0-118-16,0 0-57 0,0 0-31 0,0 0 14 15,0 0 19-15,-29 17 55 0,21-15 41 16,1 2-3-16,-8-2-11 0,3 2 22 15,-7 0 8-15,2 0-57 0,-2 4-54 0,2 2 12 16,-8 0-20-16,8 5-30 16,-2-2 3-16,9 5-7 0,-7-1-5 0,3 1-16 15,2 0-7-15,2 2-17 16,3-2-1-16,-3-2-1 0,5 2 1 0,5 2 3 16,0-2 28-16,0 3-10 0,5-6-21 15,5 4-16-15,7-5 13 0,-5 0-25 16,12-2 26-16,0 0 1 0,5 0-14 15,3-4 12-15,-10-2-59 0,16 0-41 16,-8-6-89-16,1 0-38 0,5 0-109 16,3-2-179-16,-5-8-189 0,5-4-108 15,-3 0-383-15</inkml:trace>
  <inkml:trace contextRef="#ctx0" brushRef="#br0" timeOffset="1004.26">4079 13001 964 0,'0'0'589'0,"0"0"-156"0,0 0-67 0,0 0 2 15,0 0-85-15,0 0-94 0,0 0-30 0,0 0-22 16,0 0-45-16,-78-12-32 0,64 22-60 16,6 0-31-16,3 2-29 0,-2 6 3 15,-2-1 20-15,9 1 37 0,0-4 41 16,0 0-12-16,0-6-16 0,12-2-26 16,-3-6 26-16,1 0-4 0,2 0 10 15,5 0 38-15,-2-8 79 0,-1-2-13 16,1-2-20-16,-6-3-40 0,1 3-9 15,-3-1-7-15,-2 0 28 0,-5 3-19 16,0 5-44-16,0 0-10 0,0 5-2 16,0 0 0-16,0 0-44 0,0 0-87 15,0 3-80-15,0 2-86 0,0 3-164 0,8 2-147 16,-1 2-114-16,7 5-501 0</inkml:trace>
  <inkml:trace contextRef="#ctx0" brushRef="#br0" timeOffset="1131.33">4079 13001 1105 0</inkml:trace>
  <inkml:trace contextRef="#ctx0" brushRef="#br0" timeOffset="1289.35">4079 13001 1105 0,'245'27'313'0,"-245"-17"-111"0,0 1 45 0,0 8-14 0,0 1-87 0,0 0-23 16,2 8 3-16,5 4 23 0,8 7-85 15,-10 2-3-15,-1 10 33 0,-4 1-8 0,0 3-2 16,0-3-20-16,0-4-42 0,0-6 7 16,-4-7-11-16,-1-7-18 0,-2-10-19 15,7-4-19-15,0-8-62 0,-10-4-99 16,10-2-43-16,-5-10 0 0,3-12-241 16,-6-11-87-16,1-7-10 0,0-6-113 0</inkml:trace>
  <inkml:trace contextRef="#ctx0" brushRef="#br0" timeOffset="1464.84">4341 13071 259 0,'0'0'476'0,"0"0"-56"0,0 0 120 0,0 0 9 16,77-104-106-16,-72 100-103 0,7 4-61 15,-7 0-6-15,2 0-30 0,-2 8-30 16,5 4-65-16,-10 4-26 0,0 4-20 16,0 2-12-16,-8 5-41 0,-9-1-12 15,-12 0-23-15,0 0-14 0,-2-2-37 16,-1-4-31-16,8-5-22 0,2-8 16 0,5-1-76 15,5-6-86-15,12 0-114 0,0-1-191 16,5-6-446-16,12-1 259 0,7 1-397 16</inkml:trace>
  <inkml:trace contextRef="#ctx0" brushRef="#br0" timeOffset="1776.35">4740 12977 1232 0,'0'0'771'0,"0"0"-211"0,0 0-65 16,0 0-54-16,13 109-100 0,-1-79-175 16,-3 6-105-16,1-1-21 0,-3-2-15 15,3 0-25-15,7-5-27 0,-10-6 12 0,3-2-99 16,-8-4-90-16,6-6-132 0,-1-8-130 16,-5-2-280-16,6-4-75 0,-1-16-221 15</inkml:trace>
  <inkml:trace contextRef="#ctx0" brushRef="#br0" timeOffset="1948.16">5010 12957 1386 0,'0'0'1133'0,"0"0"-548"0,0 0-120 0,0 0-71 15,0 0-71-15,-66 145-115 0,37-87-66 16,-5 7-47-16,-7 9 7 0,2 6-41 16,-9 9-3-16,-1 1-33 0,1-5-25 15,6-6-1-15,11-17-15 0,4-10-8 16,10-15-62-16,0-12-61 0,10-9-48 15,2-9-100-15,5-7-223 0,0-8-636 0,5-19-452 16</inkml:trace>
  <inkml:trace contextRef="#ctx0" brushRef="#br0" timeOffset="2532.23">5436 13140 129 0,'0'0'1255'0,"0"0"-475"0,0 0-150 0,0 0-137 15,0 0-86-15,0 0-143 0,0 0-78 16,0 0 16-16,0 0-13 0,37 14-106 16,-23-6-72-16,3 0-11 0,5-1-50 0,2-2-61 15,-2 0-78-15,5-4-165 0,-8 1-232 16,5-2-577-16,-7 0-401 0,-240-50 952 16</inkml:trace>
  <inkml:trace contextRef="#ctx0" brushRef="#br0" timeOffset="4260.74">3628 14162 812 0,'0'0'521'0,"0"0"-111"0,0 0 28 0,0 0-21 16,0 0-75-16,0 0-105 0,0 0-36 16,0 0-11-16,0 0-3 0,-78-50-20 15,69 48-13-15,1 2 18 0,1 0-36 16,0 0-36-16,0 0-26 0,2 3-65 0,0 10-9 15,0 1-46-15,5 4 2 0,0 4 26 16,0 0 16-16,0-2-29 0,0-3 12 16,5-7 0-16,5-5 4 0,2-5-1 15,-3 0 16-15,1-5 35 0,5-10 20 16,-6-5 38-16,8-2-31 0,-7-4-19 0,-3 0-15 16,-4-1-10-16,4 7 16 15,-7 9-6-15,0 2 21 0,0 6 9 0,0 3 25 16,-5 0 24-16,3 0-31 0,2 10-76 15,0 3-12-15,0 10-12 0,0 3 8 16,0 2 14-16,0 0-10 0,7 0-9 16,3-5-74-16,2-3-52 0,2-4-44 15,-4-2-69-15,7-4-197 0,2-6-253 16,-2-2-540-16,5-2-475 0</inkml:trace>
  <inkml:trace contextRef="#ctx0" brushRef="#br0" timeOffset="4559.8">3885 14128 166 0,'0'0'2206'16,"0"0"-1619"-16,0 0-203 0,0 0-73 0,0 0-59 16,0 0-63-16,0 0-74 15,-119 126-40-15,112-93-28 0,-1-5 5 0,8-4-52 16,0-6-37-16,13-2 15 0,1-8-9 16,-4-8-37-16,4 0 34 0,3-16 34 15,0-12 106-15,3-17-26 0,4-6-52 16,3-14-6-16,-1-8-19 0,-1 2 9 15,-4-2-11-15,-4 2 1 0,5 11 0 16,-7 6 29-16,-8 15 0 0,0 11-9 0,0 10 3 16,-7 8 39-16,0 10 47 0,0 0 43 15,0 15-50-15,-7 8-49 16,-5 17-18-16,0 11 14 0,0 7 10 0,-5 9-27 16,2-1-19-16,10 0-14 0,-2-1-1 15,7-7-43-15,0-5-127 0,0-12-79 16,12-2-77-16,3-9-350 0,2-8-671 0,0-12-996 15</inkml:trace>
  <inkml:trace contextRef="#ctx0" brushRef="#br0" timeOffset="4895.45">4185 14156 1987 0,'0'0'1178'0,"0"0"-923"15,0 0 11-15,0 0 24 0,0 0-61 16,-121 118-120-16,114-83-35 0,4-1-5 0,3-4-26 15,0-3-43-15,3-9-2 0,11-6-23 16,-4-9 0-16,2-3 25 0,5-10 7 16,-2-15 70-16,2-14 49 0,7-13-15 15,-2-11-28-15,4-9-40 0,-1-5-12 16,-1 1-19-16,0 4-9 0,-4 8 0 16,-11 7 52-16,1 11 21 0,-5 10-54 15,5 9-10-15,-10 9 37 0,0 8 12 0,0 8 12 16,0 2-3-16,0 12 0 0,-8 14-28 15,1 14-12-15,0 11 13 0,2 11-16 16,-2 9-24-16,2 3 9 0,2 1-11 16,3-5-1-16,0-4-19 0,0-8-75 15,0-5-112-15,10-11-23 0,0-8-32 16,12-5-161-16,-10-9-348 0,2-2-597 16,-2-12-672-16</inkml:trace>
  <inkml:trace contextRef="#ctx0" brushRef="#br0" timeOffset="5176.28">4578 14279 1118 0,'0'0'1384'0,"0"0"-1007"16,0 0 1-16,0 0-13 15,0 0-147-15,0 0-130 0,0 0-13 16,0 0 4-16,0 0-22 0,-53 122 14 0,50-102 44 15,3-5 25-15,0-5 8 0,0-8-12 16,0-2-4-16,0-2 33 0,10-11 0 0,-3-5 8 16,5-4-9-16,5-4-46 0,0 2-48 15,8-2-40-15,-6 6-30 0,0 2-21 16,3 6-7-16,0 4-41 0,-7 1-83 16,2 6-63-16,2 1-84 0,-2 0-91 15,0 0-186-15,-3 3-450 0,3 5-401 16,-12 1-136-16</inkml:trace>
  <inkml:trace contextRef="#ctx0" brushRef="#br0" timeOffset="5571.32">4578 14279 1026 0,'257'70'1244'0,"-257"-70"-683"0,2 0-166 0,-2 0-131 16,3 0-61-16,2 0-112 15,-5 0-88-15,7 0 16 0,-5 0 32 0,6 0 30 16,-1 0-2-16,3 0 25 0,-6 0 33 15,4-2-3-15,-1 2-41 0,0 0-35 16,-4-2-8-16,4-2-13 0,0 2-25 0,1-2-11 16,1 2-1-16,-4-2 2 0,0 0 10 15,-3-2-10-15,6 2 20 0,-6-4-7 16,5 0-12-16,-2-2 1 0,-2 2 17 16,4-2-6-16,-7 0-11 0,2 1 8 15,3 1 3-15,-5 0 4 0,0 4-1 16,0-2-6-16,0 4 13 0,0-1 15 15,0 0-16-15,-7 1 4 0,7 2 15 16,-15 0 12-16,6 0 15 0,-1 0-9 16,0 8-15-16,-7 0-28 0,8 6-3 0,-6 7-3 15,0 3 16-15,6 10 17 0,-3 2-8 16,12 4 11-16,-8 0 25 0,8-3 21 16,0-3-24-16,0-4-37 0,8-3-33 15,4-7-15-15,2-4-9 0,-2-2-82 0,10-6-107 16,0-5-70-16,2-3-39 15,8-3-139-15,-3-15-511 0,2-12-563 0,6-9-218 16</inkml:trace>
  <inkml:trace contextRef="#ctx0" brushRef="#br0" timeOffset="5797.4">5443 14112 2545 0,'0'0'976'0,"0"0"-550"0,0 0-10 16,0 0-89-16,0 0-45 0,0 0-59 15,0 0-4-15,0 0-31 0,0 0-69 16,-152 104-50-16,147-84-36 0,0 3 10 0,5-1 2 16,0-2-24-16,0 4-3 0,0-2-15 15,0-2 11-15,0 0-14 0,0 1-15 16,0-1 12-16,0-2-27 0,-2-3-73 0,-3-2-84 16,0-7-35-16,0-6-33 15,-2 0-82-15,7-10-244 0,-5-9-559 0,5-1-620 16</inkml:trace>
  <inkml:trace contextRef="#ctx0" brushRef="#br0" timeOffset="6066.55">5591 14254 952 0,'0'0'1143'0,"0"0"-461"16,0 0 2-16,0 0-144 0,0 0-109 0,0 0-104 15,0 0-85-15,0 0-74 0,0 0-31 16,0 0-25-16,-26 48-24 0,18-33-15 15,6-3-3-15,-5 2 9 0,2-4 5 16,0 0-11-16,-7 0-22 0,7-2-24 16,-2 2-15-16,4 2-10 0,-4 3-2 15,-3-2-1-15,-2 4 0 0,3 1 0 16,-8-4-1-16,-3 2-28 0,3-4-21 0,-2-2-37 16,-5-4-45-16,7-4-55 0,7-2 6 15,0 0-25-15,10 0-90 0,0 0-145 16,0 0-185-16,12 0-41 0,3 0-108 15,2 0-217-15,2 0-297 0</inkml:trace>
  <inkml:trace contextRef="#ctx0" brushRef="#br0" timeOffset="6532.46">6306 14476 2119 0,'0'0'1365'15,"0"0"-980"-15,0 0 51 0,0 0 39 0,0 0-86 16,0 0-173-16,0 0-88 0,0 0-44 16,0 0-11-16,0 0-25 0,-46 98-17 15,46-70-30-15,0 0-1 0,0-3-24 16,0-5-13-16,0-6-93 0,0-4-143 16,0-8-130-16,0-2-193 0,3-14-666 15,4-14-153-15,-7-12-195 0</inkml:trace>
  <inkml:trace contextRef="#ctx0" brushRef="#br0" timeOffset="6675.08">6302 14188 2292 0,'0'0'1413'0,"0"0"-857"0,0 0-49 0,0 0-60 15,0 0-86-15,0 0-146 0,0 0-85 16,0 0-64-16,0 0-47 0,-68-12-19 16,68 14-40-16,0 4-44 0,0 2-137 15,0 4-85-15,0 2-213 0,7 4-534 16,-7 5-1051-16</inkml:trace>
  <inkml:trace contextRef="#ctx0" brushRef="#br0" timeOffset="7354.2">3553 14868 1324 0,'0'0'797'0,"0"0"-380"16,0 0-104-16,0 0 62 0,0 0-35 15,0 0-122-15,0 0-61 0,0 0-24 16,0 0-14-16,0 0-7 0,-34 60-13 16,34-45 19-16,0 5 11 0,0 10 10 15,0 6-26-15,0 6-18 0,0 9-12 16,0 1-26-16,0 1-35 0,0-2-19 15,0 0-3-15,0-4-20 0,0-6 19 0,0-6-45 16,0-7-76-16,0-8-108 0,0-8-76 16,0-6-144-16,0-6-516 0,-7 0-472 15</inkml:trace>
  <inkml:trace contextRef="#ctx0" brushRef="#br0" timeOffset="7548.96">3303 15273 2264 0,'0'0'739'0,"0"0"-384"0,0 0-98 16,0 0-77-16,0 0-45 0,0 0-32 15,0 0 51-15,0 0 8 0,0 0-50 0,162 33-44 16,-125-33-31-16,-6 0-9 0,3 0-28 16,-5 0-2-16,3 0-32 0,-3 0-81 15,-5 0-149-15,0 5-141 0,-2 0-346 16,-7 4-782-16</inkml:trace>
  <inkml:trace contextRef="#ctx0" brushRef="#br0" timeOffset="8212.06">3979 15470 787 0,'0'0'1290'0,"0"0"-833"0,0 0-106 0,0 0 24 15,0 0-10-15,0 0-141 0,0 0-61 16,0 0-5-16,0 0-12 0,0 0 43 15,-99-10-28-15,84 17-57 0,-2 10-39 16,5 3-35-16,0 4 1 0,-2 6 0 16,9 2-16-16,5 1 0 0,0-3 10 0,0-4-25 15,14-8 1-15,6-4-1 0,-3-6-3 16,7-8-19-16,-7 0 22 0,10-22 46 16,-1-12 95-16,3-14 32 0,3-11-91 15,-13-2-48-15,-2 3-31 0,-7 10-2 0,-5 12-1 16,-5 12-2-16,0 11-41 15,0 13-82-15,-12 0-42 0,-3 10-99 0,-2 13-169 16,-5 7-570-16,3 10-473 0,-8 13-285 16</inkml:trace>
  <inkml:trace contextRef="#ctx0" brushRef="#br0" timeOffset="8691.2">3448 16307 818 0,'0'0'1650'0,"0"0"-1263"0,0 0 29 0,0 0 42 15,0 0 0-15,0 0-172 0,0 0-125 16,0 0-26-16,0 0-12 0,0 0-16 16,-128-61-21-16,111 63-41 0,3 6-45 15,-1 8-9-15,5 3-24 0,1 2-7 16,4 9 6-16,5 1 16 0,0-3 17 16,0-4-2-16,5-4-22 0,-1-5 24 15,9-7-20-15,-4-5 9 0,1-3 12 16,-3 0 3-16,5-1 43 0,-2-14 36 0,5-5 22 15,9-5 45-15,-15-6-30 0,8-1-56 16,-4 2-35-16,-9 7-4 0,-1 5-9 16,-3 8 3-16,0 8 0 0,0 2 10 15,0 0 2-15,0 0-24 0,0 10-6 0,0 7-36 16,0 3 5-16,7 8 7 0,-4 0 22 16,11 2-10-16,-7-4-18 0,8-1 5 15,-1-3-99-15,1-2-107 0,2-4-87 16,-2-2-145-16,1-4-230 0,-1-4-585 15,0-6-459-15</inkml:trace>
  <inkml:trace contextRef="#ctx0" brushRef="#br0" timeOffset="9024.18">3742 16258 2291 0,'0'0'783'15,"0"0"-438"-15,0 0 38 0,0 0-50 16,0 0-143-16,0 0-149 0,0 0-41 15,0 0-15-15,0 0 15 0,0 0 1 16,-102 127-1-16,102-105 0 0,10 1-18 16,4-10-4-16,-4-5-6 0,4-6 16 15,-4-2 12-15,2-10 3 0,3-13 118 16,2-16 98-16,0-13-19 0,0-11-71 16,0-7-65-16,-5-6-33 0,2-1-1 0,3 3-2 15,-12 8 8-15,2 9 22 0,-2 13-9 16,-5 14-22-16,0 10-11 0,0 9 5 0,0 7 22 15,0 4-4-15,0 0-15 0,-5 17 7 16,3 9-31-16,-3 16 0 16,0 16 0-16,0 8 1 0,-2 11-1 0,7 2 0 15,0-1-15-15,0-2-1 0,0-3-35 16,12-7-132-16,5-6-122 0,3-7-136 16,-3-13-213-16,7-6-727 0,-12-12-513 15</inkml:trace>
  <inkml:trace contextRef="#ctx0" brushRef="#br0" timeOffset="9375.18">4079 16389 2412 0,'0'0'971'0,"0"0"-588"0,0 0-39 0,0 0-40 16,0 0-109-16,0 0-99 0,0 0-96 16,0 0-10-16,0 0-17 0,-117 84 16 15,117-46 11-15,0-1 0 0,0-5-1 0,8-8-33 16,1-6 34-16,-1-8-24 0,1-10-4 15,-1 0 28-15,6-5 31 0,-4-20 101 16,2-11 86-16,2-19-13 0,3-13-80 16,-9-10-74-16,6-6-29 0,1-5-7 15,-5 2-14-15,-3 5 17 0,2 12 43 16,6 10-35-16,-10 15-26 0,2 12-3 16,0 13 3-16,-4 10 1 0,-3 10 29 15,0 0-5-15,0 10-7 0,0 17-15 16,0 9 21-16,0 12 3 0,0 15-25 0,0 7 1 15,0 6-3-15,0 5-1 16,5-1-20-16,2-5-85 0,-2-3-116 0,9-7-114 16,-6-9-125-16,1-11-265 0,-1-10-815 15,-4-12-575-15</inkml:trace>
  <inkml:trace contextRef="#ctx0" brushRef="#br0" timeOffset="9552.28">4270 16445 1808 0,'0'0'1226'0,"0"0"-764"15,0 0-20-15,0 0-16 0,0 0-120 16,0 0-140-16,0 0-111 0,0 0-28 16,0 0 19-16,44 15 9 0,-34-15 3 15,-3 0 7-15,10-5 29 0,-3-9 40 16,11-4-52-16,-6-2-49 0,5-4-33 16,-2 2-24-16,5 2-95 0,-8 2-94 0,5 3-62 15,-2 5-64-15,2 7-348 0,1 1-305 16,-8 2-487-16</inkml:trace>
  <inkml:trace contextRef="#ctx0" brushRef="#br0" timeOffset="9775.43">4736 16465 477 0,'0'0'1334'0,"0"0"-915"0,0 0-47 0,0 0 4 16,0 0-59-16,0 0-47 0,0 0-46 16,0 0 21-16,0 0-72 0,0 0-73 15,126-90-29-15,-126 70-12 0,-10 4 22 16,-5 2 27-16,3 6 42 0,-5 3-36 15,-7 5-77-15,0 0 36 0,-5 15-57 16,-3 5-16-16,8 6-36 0,-3 4 5 16,8 7 16-16,4 3 12 0,3 0-13 15,10-2-2-15,2-2-13 0,0-1-73 0,2-5-136 16,18-4-133-16,-3-4-181 0,4-4-617 16,6-6-627-16</inkml:trace>
  <inkml:trace contextRef="#ctx0" brushRef="#br0" timeOffset="10005.19">5060 16349 2513 0,'0'0'781'0,"0"0"-334"15,0 0 9-15,0 0-56 0,0 0-111 16,0 0-142-16,0 0-34 0,0 0 5 16,-121 102 34-16,121-72-6 0,-5 0-58 15,5 3-43-15,0-1 10 0,0-4-13 16,0-3-6-16,0-5-11 0,0-4-13 15,0-4-10-15,-4-2 1 0,4-4 9 16,-8-2-12-16,-1-2-30 0,-4-2-64 16,4 0-100-16,1 0-79 0,4-6-63 15,4-2-110-15,0 0-320 0,2 1-492 0,15 6-125 16</inkml:trace>
  <inkml:trace contextRef="#ctx0" brushRef="#br0" timeOffset="10274.64">5196 16431 2201 0,'0'0'1066'0,"0"0"-612"0,0 0 49 16,0 0-100-16,0 0-124 0,0 0-111 15,0 0-70-15,0 0-28 0,0 0 12 16,-75 70 12-16,75-41-6 0,17-1 22 16,2 6 29-16,1 1 3 0,2-2-18 15,-1 0-40-15,-4-3-12 0,3-6-14 16,-8-3-16-16,-7-6-15 0,2 0 6 0,-7-5 0 15,0 0 3-15,0-2-6 0,-19-5 7 16,-13-1-37-16,1-2-37 0,-11-2-77 16,-1-9-70-16,6-4-54 0,6 1-28 15,12 3 8-15,4 2-71 0,13 5-150 16,2 4-311-16,0 0-603 0,7 0 39 16</inkml:trace>
  <inkml:trace contextRef="#ctx0" brushRef="#br0" timeOffset="10906.58">6251 16639 814 0,'0'0'1906'0,"0"0"-1466"0,0 0-131 16,0 0 114-16,0 0-19 0,0 0-119 0,0 0-118 15,0 0-51-15,0 0-5 0,0 0-7 16,-17-22-34-16,17 22-46 0,0 3-24 16,0 4 3-16,7 5 34 0,5 4 24 15,-5 6 21-15,1 4 39 0,-6 6 3 16,-2 8-30-16,0 3-12 0,0 7-6 0,-17 2-1 15,-2 0-12-15,-6 1-5 16,1-5-22-16,2-4-18 0,-9-5-16 0,7-9 1 16,-5-10 9-16,-3-6-11 0,3-8-1 15,0-6-60-15,-10-4-28 0,10-16-36 16,-5-10-33-16,10-8-6 0,4-9-71 16,3-5-154-16,8-5-247 0,1 1-748 15,1 0-939-15</inkml:trace>
  <inkml:trace contextRef="#ctx0" brushRef="#br0" timeOffset="11116.63">5965 16192 2872 0,'0'0'756'0,"0"0"-242"0,0 0-12 16,0 0-48-16,0 0-138 0,0 0-155 15,0 0-73-15,0 0-40 0,0 0-48 16,0 0-15-16,0 2-42 0,0 0-107 16,0 2-113-16,0 4-203 0,0 2-528 15,0 0-859-15,0 4 24 0,0-64 1843 16</inkml:trace>
  <inkml:trace contextRef="#ctx0" brushRef="#br0" timeOffset="15270.33">5594 12925 184 0,'0'0'1163'0,"0"0"-724"0,0 0-69 0,0 0 61 16,0 0-23-16,0 0-101 0,0 0-40 15,0 0-52-15,0 0 18 0,0 0-4 16,-88-86-28-16,86 81-52 0,2 1-20 16,0 0-6-16,0 2-13 0,-7 0-3 15,7 2-21-15,0 0-28 0,0 0-58 16,0 2-31-16,24 10-27 0,5 9 58 15,15 11 0-15,9 14 43 0,-2 10 15 16,2 9 12-16,-2 3-22 0,-10 0-23 16,1-3-10-16,-16-11-15 0,3-6-11 15,-4-10 11-15,-1-9-21 0,-5-9-89 0,-2-4-107 16,0-6-105-16,0-6-98 0,-7-4-180 16,0-6-452-16,-1-16-178 0</inkml:trace>
  <inkml:trace contextRef="#ctx0" brushRef="#br0" timeOffset="15494.93">6025 12859 260 0,'0'0'2039'0,"0"0"-1474"0,0 0-178 0,0 0 64 15,0 0-66-15,0 0-124 0,0 0-72 16,-191 56-19-16,152-10 2 0,0 6-10 16,-5 1-55-16,1-1-37 0,-1-2-28 15,1-6-17-15,4-3-13 0,0-5-9 16,8-8 9-16,9-4-12 0,-3-8-12 15,11-4-15-15,11-5-56 0,1-4-57 16,2-1-56-16,0 1-44 0,2 0-79 16,15 2-35-16,8 0-65 0,-8 4-175 0,9 1-132 15,-9 0-477-15</inkml:trace>
  <inkml:trace contextRef="#ctx0" brushRef="#br0" timeOffset="16456.68">6755 12824 1497 0,'0'0'607'0,"0"0"-234"15,0 0-67-15,0 0 108 0,0 0-39 16,0 0-72-16,0 0-79 0,0 0-12 15,0 0-45-15,-61-83-52 0,61 83-47 0,0 0-48 16,0 8-20-16,0 9-31 0,0 11 31 16,0 10 19-16,0 10-18 0,0 9 17 15,0 1-18-15,3-2 2 0,1-3-2 16,1-7-3-16,0-12-9 0,2-8 9 16,3-11-16-16,0-7-2 0,7-6-1 0,0-2 20 15,0-2 2-15,9-13 34 0,3-3 3 16,10-4 34-16,-7 0-1 0,-1 2-24 15,3 8-21-15,-10 4-7 0,-4 6-15 16,-8 2 10-16,0 4-10 0,-7 12 30 16,0 4 50-16,-5 6 100 0,0 2-77 15,-10 1-51-15,-7-5-25 0,-7-4-8 16,0-6-20-16,7-4 16 0,-5-6-16 16,-2-4-2-16,-3 0-12 0,10-12-46 15,0 0-9-15,2 0-30 0,13 0-34 16,2-1-34-16,0 3-35 0,2 2-19 15,15 3-85-15,5-2-120 0,-5 7-205 0,10 0-363 16,-10 0 173-16,5 0-390 0</inkml:trace>
  <inkml:trace contextRef="#ctx0" brushRef="#br0" timeOffset="16644.34">7118 13140 1644 0,'0'0'743'0,"0"0"-150"0,0 0-44 15,0 0-29-15,0 0-117 0,0 0-138 16,0 0-84-16,0 0-62 0,0 0-15 15,0 0-6-15,0 12-10 0,0 3-15 16,3 0-12-16,4 0-31 0,-4-2-15 16,11 2-15-16,-7-2-11 0,3 2-4 15,0-3 12-15,-1 2-76 0,6 0-104 16,-5-4-101-16,2 4-100 0,-3-2-225 16,-1 0-655-16,-3-2-779 0</inkml:trace>
  <inkml:trace contextRef="#ctx0" brushRef="#br0" timeOffset="16950.62">7421 13044 989 0,'0'0'1776'0,"0"0"-1203"0,0 0-148 16,0 0-32-16,0 0-85 0,0 0-138 16,0 0-10-16,-77 114 24 0,50-62 11 15,3 9-34-15,-3 7-54 0,-4 5-44 16,2 3-35-16,2 2-7 0,0 1-9 0,3-7-12 16,2-7 0-16,8-13-12 15,2-10-3-15,7-14-52 0,-2-8-73 0,7-10-85 16,0-3-87-16,0-7-108 15,0-8-330-15,0-14-510 0,0-13-524 0</inkml:trace>
  <inkml:trace contextRef="#ctx0" brushRef="#br0" timeOffset="17194.41">7475 12852 283 0,'0'0'2110'15,"0"0"-1566"-15,0 0-172 0,0 0-4 16,0 0 73-16,0 0-74 0,0 0-115 16,0 0-92-16,0 0-59 0,0 0-6 0,-8 15 14 15,8 25 19-15,0 10-34 16,0 4-36-16,0 6-15 0,-2 3 2 0,-5 1-21 16,-1 1-22-16,1-1-2 0,0-2-3 15,-3-5-75-15,-2-11-108 0,12-8-100 0,-10-12-88 16,10-9-119-16,-7-12-235 0,0-5-506 15,-3-12-365-15</inkml:trace>
  <inkml:trace contextRef="#ctx0" brushRef="#br0" timeOffset="17330.53">7414 13180 1715 0,'0'0'568'0,"0"0"-258"15,0 0 31-15,0 0-75 0,0 0-180 16,0 0-86-16,0 0-11 0,112 111-159 0,-91-99-183 15,1-4-332-15,-2-4-496 0</inkml:trace>
  <inkml:trace contextRef="#ctx0" brushRef="#br0" timeOffset="17574.72">7693 13243 1556 0,'0'0'571'0,"0"0"-173"0,0 0-50 0,0 0-24 16,0 0-85-16,0 0-77 0,0 0 2 15,0 0 12-15,0 0-2 0,0 0-28 16,116 24-31-16,-104-43-25 0,-2 4 0 16,-3-1-13-16,-4-1-22 0,-1 4-21 15,-2 3-3-15,0 1 12 0,0 5 40 0,-2 2 8 16,-6 2-26-16,-4 0-13 0,-5 10-52 16,-7 6-53-16,5 6 7 0,2 6 27 15,0 2-11-15,7 3 18 0,10-3-19 16,0-2-61-16,0-3-161 0,3-3-54 15,11-4-145-15,5-2-247 0,1-6-582 16,2-4-376-16</inkml:trace>
  <inkml:trace contextRef="#ctx0" brushRef="#br0" timeOffset="17824.43">8086 13225 1178 0,'0'0'491'16,"0"0"-101"-16,0 0 50 0,0 0-120 0,0 0-70 15,0 0-33-15,0 0 19 0,0 0 45 16,0 0 6-16,-90 104-13 0,83-84-64 16,4 0-56-16,3 0-37 0,0 3-7 15,0-1 12-15,0 0-12 0,0 4-24 16,-7 0-35-16,0 1-5 0,-1 1-28 16,-4 0-4-16,-2-3-14 0,2 2-3 15,-13-3-39-15,11-4-74 0,-8-2-82 16,0-6-32-16,5 0-53 0,0-4-206 15,3 0-551-15,-3-3-482 0</inkml:trace>
  <inkml:trace contextRef="#ctx0" brushRef="#br0" timeOffset="21190.05">15753 11128 365 0,'0'0'750'0,"0"0"-203"16,0 0-122-16,0 0-4 0,0 0-79 15,0 0-95-15,0 0-78 0,0 0 38 16,0 0-29-16,0 0-11 0,-39-8-35 0,32 8 4 15,2 0-2-15,0 0 18 0,-5 0-13 16,10 0-21-16,-7 0-14 0,-3 2-18 16,3 6-12-16,-3 2-34 0,-2 5-16 15,7 5-5-15,-12 3-1 0,8 7-6 0,1 5 3 16,-1 3 1-16,-1 0-4 0,5 7-3 16,3 1-9-16,2 4-2 0,0 8 2 15,0 7 1-15,2 9 0 16,13 11-1-16,2 4 2 0,-8 1 0 0,11 2-2 15,4-1 0-15,0-3 1 0,-2-7 0 16,10-9-1-16,-3-7 1 0,2-13-1 16,-4-10 0-16,-1-6-2 0,-1-7-13 15,-3-5 14-15,-6-6-1 0,6-6-1 16,-12-4 0-16,-3-4-16 0,-2-4 4 16,-5 0 3-16,0 0 10 0,0 0 1 0,0 0-39 15,0-8-73-15,0 0-75 16,-12-6-75-16,2-8-124 0,-21-4-392 0,2-7-883 15</inkml:trace>
  <inkml:trace contextRef="#ctx0" brushRef="#br0" timeOffset="21667.76">15290 11621 1258 0,'0'0'1051'0,"0"0"-699"0,0 0-114 16,0 0-4-16,0 0-23 0,0 0-71 15,0 0 31-15,0 0-1 0,0 0 12 16,104-66 25-16,-80 42 5 0,5-4-33 15,3-5-28-15,-3-3-38 0,-5-1-27 16,-2 2-25-16,-5 0-9 0,0 1-24 0,-3 6-10 16,-6 6-17-16,-4 4 11 0,1 6-11 15,-5 2 2-15,0 2 16 0,0 1-4 16,0 4-14-16,0-4 1 0,0 6 13 16,0-1 16-16,0 2-13 0,0 0-18 15,8 0 2-15,-8 2 4 0,14 9-3 16,1 12 64-16,9 7 42 0,-2 8 19 15,2 4-28-15,-2 6-37 0,-3 3-14 16,1-1-16-16,-1-4-9 0,3-1-6 0,-3-9-17 16,-2-4-1-16,7-7-1 0,-11-5 0 15,3-2-2-15,-1-6-18 0,-3-2 18 16,0 0-21-16,3 0-33 0,-8-2-49 16,8 2-61-16,-15-2-58 0,9 2-59 15,-1 0-110-15,-1 6-214 0,-2-2-404 16,-5 9-587-16</inkml:trace>
  <inkml:trace contextRef="#ctx0" brushRef="#br0" timeOffset="22121.57">16107 13132 2448 0,'0'0'611'0,"0"0"-291"0,0 0 66 15,0 0 4-15,0 0-122 0,0 0-145 0,0 0-61 16,0 0-3-16,0 0 5 0,0 0 25 16,41 18 43-16,-15 2 3 0,1 2-29 15,0 6-14-15,-1 0-22 0,1 1-31 16,-3 1-12-16,1 0-11 0,1-1-4 15,-9-3-12-15,3-1-2 0,-3 0 1 16,-5-3-14-16,-5-4-19 0,7-4-57 16,-4-4-73-16,-3-4-66 0,-7-3-43 15,10-3-111-15,-10 0-254 0,0-13-536 16,0-5-400-16</inkml:trace>
  <inkml:trace contextRef="#ctx0" brushRef="#br0" timeOffset="22338.22">16410 13114 733 0,'0'0'1917'0,"0"0"-1362"0,0 0-195 0,0 0-117 16,0 0 13-16,0 0-4 0,-119 114-54 15,97-71-46-15,-10 5-48 0,-4 2-18 16,0 5-22-16,-8-3-15 0,3-2-18 16,-3-5-28-16,8-5 12 0,7-8-15 15,7-8 0-15,12-10-2 0,3-6-13 16,0-3-12-16,7-5-68 0,0-5-80 15,7-7-26-15,5-6-3 0,15-2-44 16,-3-3-76-16,12 2-350 0,3 1-729 16,-10 0-247-16</inkml:trace>
  <inkml:trace contextRef="#ctx0" brushRef="#br0" timeOffset="26265.67">20312 11428 3 0,'0'0'255'15,"0"0"-37"-15,0 0-71 0,0 0-7 16,0 0 46-16,0 0 68 0,0 0-39 15,0 0-7-15,0 0-26 0,0 0-16 0,-43-101 2 16,43 95-19-16,0-2-32 16,0 1 6-16,0-2 25 0,0 1 29 0,0-2 19 15,0 0-23-15,0 0-17 0,0-4 31 16,0 4 12-16,-3 0-1 0,3-2-18 16,-2-1-15-16,-3 3-1 0,0 0-6 15,-2 0-20-15,7 5 3 0,-10-2-21 16,10-1-4-16,-7 6-19 0,7-1-21 0,-8 0-6 15,6 3-3-15,2 0-6 0,-5 0-1 16,-2 0 13-16,-3 10-19 0,5 8-35 16,-12 7-17-16,3 5 10 0,4 8 18 15,0 8 9-15,1 7-12 0,2 5-5 16,2 7 5-16,0 5-12 0,5 4 6 16,0 4-19-16,0 5 0 0,10 1 1 15,2 1-2-15,2-2-1 0,3-1 0 16,7-4 2-16,-4-1-1 0,4-6 2 15,-7-10-3-15,5-6 0 0,0-9 0 0,-5-11-18 16,2-7 15-16,-2-13-15 0,-7 0-3 16,2-10 3-16,-5-2 2 0,-2-3 13 15,0 0-21-15,0-14-18 0,-3-8-43 16,3-6-112-16,-5-9-146 0,0-1-179 0,0-6-573 16,-17 2-822-16</inkml:trace>
  <inkml:trace contextRef="#ctx0" brushRef="#br0" timeOffset="26709.57">19990 11609 1817 0,'0'0'758'0,"0"0"-231"0,0 0-90 15,0 0-59-15,0 0-114 0,0 0-96 16,0 0-31-16,0 0 2 0,0 0-1 0,0 0 3 16,9-4 6-16,8 0 51 0,5-4 18 15,-5-4-31-15,5-4-49 0,2-6-39 16,3-6-22-16,-3-7-14 0,0-3-19 16,-2 0-12-16,2-4-9 0,-9 1-9 15,2 3 0-15,-2 6-10 0,-8 4 10 16,0 8-9-16,-5 5 18 0,-2 5-6 15,5 2-2-15,-5 6 11 0,0 2 12 16,0 0-15-16,0 0 0 0,0 0-3 16,0 0 6-16,0 7 3 0,0-2 12 15,-9 12 0-15,-3 3-17 0,7 8-4 16,-5 8 15-16,3 2-3 0,7 7-3 16,0 1-12-16,0 4-13 0,7-2 10 15,3 5-11-15,2-3-1 0,2-4-3 0,8-1-15 16,-5-7-33-16,5-2-52 0,-5-6-53 15,0-2-85-15,0-4-43 0,-5 1-80 16,3-4-247-16,-13 4-561 0,5 3-910 16</inkml:trace>
  <inkml:trace contextRef="#ctx0" brushRef="#br0" timeOffset="27135.96">20603 13351 922 0,'0'0'1415'0,"0"0"-860"0,0 0-155 0,0 0 6 16,0 0-34-16,0 0-120 0,0 0-38 16,0 0-29-16,0 0-41 0,-7-48-30 15,7 56-20-15,2 4-14 0,10 6 48 16,-2 10 8-16,0 5-32 0,-3 5-29 15,-7 4-8-15,0 6-22 0,0-2-2 16,-17 3-10-16,2-5-18 0,-4-8-13 0,0-12 1 16,-3-9-3-16,-2-15-42 0,2-9-85 15,-12-21-86-15,0-16-30 0,10-18-69 16,2-6-94-16,10-9-323 0,7 0-658 16,-2 7-465-16</inkml:trace>
  <inkml:trace contextRef="#ctx0" brushRef="#br0" timeOffset="27299.71">20455 12967 1511 0,'0'0'1413'0,"0"0"-677"0,0 0-148 16,0 0-72-16,0 0-36 0,0 0-143 15,0 0-128-15,0 0-73 0,0 0-42 16,12-10-67-16,-7 10-27 0,-2 0-39 16,4 4 2-16,0 0-96 0,3 2-124 15,-3 4-110-15,5 2-262 0,-5 8-672 16,-4 6-1242-16,-76-98 1802 0</inkml:trace>
  <inkml:trace contextRef="#ctx0" brushRef="#br1" timeOffset="37193.75">20836 10323 289 0,'0'0'189'15,"0"0"-58"-15,0 0 2 0,0 0-87 0,0 0-46 16,0 0-11-16,0 0 9 0,0 0 2 16,0 0 0-16,0 0 13 0,0 0 7 15,0 0-18-15,0 0 27 0,0 0 0 0,-126 43 4 16,123-43 3-16,3 0-34 0,0 0-2 16,0 0-1-16,0 0-2 0,0 0-1 15,0 0 3-15,0 0 1 0,0 0 2 16,0 0 12-16,0-4-11 0,0 2 16 15,0-5-6-15,0 4 7 0,-5-5 91 16,1 4-53-16,4-2 40 0,-8 2 19 16,8-2 0-16,0 2 20 0,-7-1 3 15,7 2-56-15,-2-2 105 0,-3 3 21 16,2 2 10-16,3-1-33 0,-7 1-32 0,7-2 12 16,-2-3 28-16,-6 5-16 0,6-2 12 15,-5 1 11-15,-3-4-20 0,0 3 1 16,3-1-46-16,-3-4-25 0,-2 5 3 15,2-4 8-15,-2 2 10 0,3-2-51 16,1 2 1-16,-6-4-6 0,4 0-13 16,3 0 3-16,4 0-3 0,-4-1-9 0,0 2 6 15,2 1 9-15,5-2-22 16,-7 8 22-16,7 0 0 0,0 0-12 0,0 0-28 16,0 0-30-16,0 2-15 0,0 4-7 15,0 4 22-15,12 3 13 0,2 6-13 16,-4 3 36-16,5 0-15 0,2 5 0 15,-8 1-18-15,-4 2 9 0,10 4 1 16,-8-2-12-16,0 6 0 0,-4 3 1 16,4 3 1-16,-7 2-2 0,0 7 11 15,0-3-10-15,0 2-1 0,0-3 2 0,-15-3 0 16,6-6 9-16,-6-4-12 0,6-2-2 16,-4-1 0-16,-1-3 0 0,4-4-1 15,0 0 3-15,1-4-3 0,-1-2 2 16,3-2-11-16,0 0 11 0,-3 1 1 15,3-3 1-15,-3-1 2 0,0 5-1 16,0 1 0-16,-6-3 1 0,1 2-1 16,3-6 1-16,0 2-1 0,2-4 0 0,-2-4 0 15,12-1 1-15,-7-4-1 0,7-3-2 16,0 0-1-16,0 0-1 0,0 0-1 16,0 2-15-16,0 3-3 0,0 0 7 15,7 5 14-15,-2 3 13 0,2-1-10 16,3-2 0-16,2 2-2 0,-7 0 1 15,2-2 0-15,0 0 0 0,1-2 0 16,-6-2-1-16,5-2 1 0,-7-2-1 0,7 0 2 16,-7-2 18-16,0 0 6 15,0 0 3-15,0-2 4 0,5-1-1 0,0-4 91 16,2 1-28-16,-2-4-57 16,5 0-37-16,5 2-2 0,4 0-2 0,-5 2-10 15,6 0 10-15,2 4-10 0,4 0 0 16,-6 2 11-16,14 0-1 0,-8 0 0 0,8 0 2 15,-5 0-2-15,10 0 2 0,-3-4 1 16,1 2 0-16,4-5 1 0,3 4 0 16,2-5 1-16,2-1-1 0,-2 6-1 15,5-4 0-15,0 6-2 0,-2-3 0 16,6-1 1-16,-9 5 0 0,8-3 0 16,-1 0 1-16,3 1-1 0,4 0 0 15,-6 2-1-15,-1 0 1 0,0 0 2 16,1 0 0-16,1 0-2 0,-8 0 0 15,3 0 14-15,4 0-13 0,-3 0 2 16,-10 0-1-16,5 0-2 0,-5 0 1 16,3 0-1-16,-5 7 2 0,-1-4 1 0,1-1 0 15,-7 3 0-15,2-3-2 0,-8-2 1 16,8 1 1-16,-7-1-3 0,2 0 1 16,2 0 1-16,-9 0 9 0,0 0-11 0,-3 0-2 15,6 0 1-15,-13 0-1 0,5 0 2 16,-3 0 1-16,3 0-1 0,-12 0 1 15,10 0 1-15,-8 0 1 0,3-1-2 16,-3-1 1-16,3 2-2 0,-3 0-2 16,3 0 0-16,-3 0 0 0,-2 0 1 15,2 0-2-15,0 0 0 0,0 0 1 16,-7 0 2-16,10 0 0 0,-10 0 3 16,0 0 12-16,0 0 0 0,0 0 13 15,0 0 5-15,0-5 6 0,0 2-27 0,-10-4-12 16,6 4-3-16,1 1 0 0,3-3 1 15,0 5 1-15,0 0 1 0,-7 0 1 16,7 0 1-16,0 0-2 0,-2 0 0 16,2 0-12-16,0 0 12 0,-5 0 0 15,5 0 1-15,0 0 2 0,0 0 0 0,-3 0 15 16,1 0-16-16,-3 0 0 0,3 0-1 16,2 0 1-16,0 0 1 15,0 0 9-15,-5 0-10 0,0 0 0 0,5 0 1 16,0 0-1-16,-7 0-1 0,7 0 0 15,0 0-1-15,0 0 1 0,0 0-1 16,0 0 0-16,0 0-2 0,0 0-1 16,0 0-9-16,0 0 11 0,0-2 0 0,0 1 1 15,0-1 0-15,0-1 0 0,0 3 0 16,0 0-2-16,0 0-1 0,0 0-9 16,0 0 0-16,0 0 0 0,0 0 9 15,0 0-8-15,0 0 11 0,0 0 2 16,0 0 1-16,0-2 9 0,0 2 0 15,0 0-9-15,0 0-2 0,0 0-1 16,0 0-2-16,0 0-10 0,0 0 9 16,0 0-12-16,0 0 3 0,0 0 9 15,0 0-9-15,0-2 9 0,0 2-18 0,0 0 3 16,0 0-7-16,0 0-5 0,0 0-3 16,0 0 12-16,17-1 21 0,-10-4 2 15,5 3-2-15,-2-4 0 0,4 0 0 16,-7-2 0-16,-2-2 2 0,3-6 10 0,-6 2-10 15,3-8 19-15,-3 0-21 0,-2-5 2 16,0-3 10-16,0-6-9 0,0-2-1 16,0-7-1-16,0-1-2 0,-2-2 2 15,2 0-1-15,0-2 2 0,0-3 0 16,0 5-1-16,2-2 0 0,6-3-1 16,1 5 13-16,-1-2-11 0,6-3-1 15,-4-1 2-15,-1 2-2 0,4-2 1 16,1 7 0-16,-2 7-1 0,-9 12 1 15,6 10 14-15,-4 8 2 0,0 5 6 16,-5 4-3-16,0 1-9 0,2 0-11 0,-2 0-1 16,0 0-3-16,0 0-21 0,0 1 6 15,0 2-6-15,0 1 2 0,0 2-5 16,0 0 12-16,0 4 15 0,-2 2 0 16,2-2 3-16,-10 0 12 0,3 0-12 0,2 0 12 15,0-2-13-15,-4 2 10 0,-3-4 1 16,-1 0-1-16,4 1-10 0,-1-6 13 15,-4 1 3-15,-3 3-6 0,2-5 3 16,0 2-3-16,-9-2 3 0,5 1-13 16,-10-1-1-16,-3 2-1 0,-9 3-15 15,0-2 12-15,-10-3-12 0,-2 5 14 16,-1-1-2-16,-9-3 1 0,3-1 0 16,-16 2 0-16,4-2 2 0,-11 0-3 15,1 0 1-15,-13 0-10 0,11 0-3 0,-6 0 13 16,5 0 0-16,0 5 2 15,-4 3-14-15,4 2 14 0,2 2 0 0,-2 6 0 16,-2-2-2-16,2 2 1 16,5-2-1-16,-7 0 1 0,9-4 1 0,3-2 3 15,5-4 0-15,2-6 10 0,5 0-13 0,5-6 0 16,12-6-1-16,17 0 0 0,5 1-11 16,7-2-3-16,9 7-22 0,8 2-32 15,5 2-49-15,22 2-45 0,9 2 6 16,25 14-40-16,9 8-126 0,15 10-300 15,2 6-762-15,3 5-746 0</inkml:trace>
  <inkml:trace contextRef="#ctx0" brushRef="#br1" timeOffset="37808.96">21839 11883 709 0,'0'0'492'0,"0"0"-183"15,0 0-20-15,0 0 20 0,0 0 40 16,0 0-55-16,0 0-53 0,0 0 15 16,-39-123 18-16,25 101-6 0,4-2-41 15,-7 2-20-15,-2-1-67 0,-5 8 5 16,4 2 13-16,-6 3-20 0,1 8-6 15,1 0-25-15,5 2-13 0,-6 0-17 16,6 8-13-16,2 6-28 0,-7 6-33 16,7 13 25-16,-5 5-4 0,15 8 12 0,-10 9 1 15,10 5-10-15,-1 4-24 0,1 3 15 16,7-1-16-16,0-2-2 0,0-4 0 16,-2-5-15-16,2-9-12 0,-3-8-67 15,3-8-68-15,0-3-54 0,0-7-73 0,0-6-178 16,-5-4-261-16,0-8-482 15,-9-2-118-15</inkml:trace>
  <inkml:trace contextRef="#ctx0" brushRef="#br1" timeOffset="37994.97">21258 12265 1698 0,'0'0'745'0,"0"0"-300"16,0 0-57-16,0 0 43 0,0 0-34 0,0 0-95 15,0 0-92-15,0 0-50 0,198 6-19 16,-166-4-73-16,-3 0-35 0,2-2-15 15,-11 0-18-15,4 0-1 0,-2 0-33 16,-5-4-76-16,0 2-93 0,-3-2-62 16,-6 0-68-16,1 2-166 0,-1 0-509 15,1 0-169-15,-6-1-229 0</inkml:trace>
  <inkml:trace contextRef="#ctx0" brushRef="#br1" timeOffset="38324.48">21701 12241 1074 0,'0'0'608'0,"0"0"-166"0,0 0-25 0,0 0-30 15,0 0-48-15,0 0-106 0,0 0 26 16,0 0-8-16,0 0-47 0,-53 122-33 16,45-99-25-16,-1-1-10 0,4-2-7 15,-2-4-31-15,2-4-25 0,0-4-21 0,5-4 0 16,0 0-6-16,0-4-12 0,0 0-1 16,0 0 16-16,5-8 21 0,7-8 45 15,7-6 52-15,6-11-34 0,11-7-45 16,-2-1-24-16,5-2-10 0,-5 8-30 15,-8 7-12-15,-4 8-9 0,0 8 15 16,-8 9-18-16,-4 3 0 0,0 0-18 16,4 7 18-16,-6 9 14 0,4 4 4 15,-10 5 1-15,5 3-18 0,-7 2 11 0,0 0-10 16,0-2-2-16,0-2-1 0,0-1-33 16,-4-5-32-16,1-2-55 0,3-2-24 15,0-2-43-15,0-4-28 0,0 0-77 16,0-2-196-16,0 1-481 0,0-1-490 15,0 2-565-15</inkml:trace>
  <inkml:trace contextRef="#ctx0" brushRef="#br1" timeOffset="38996.11">21655 13056 989 0,'0'0'1014'0,"0"0"-532"16,0 0-43-16,0 0 21 0,0 0-70 0,0 0-100 16,0 0-50-16,0 0-30 0,0 0-31 15,0 0-22-15,-138-35-44 0,118 55-64 16,1 10-12-16,12 7-6 0,-8 5-16 0,8 0 8 16,5 1-22-16,2-5-2 15,0-6 0-15,2-4-23 0,5-10 22 16,8-5-26-16,-8-8 13 0,8-5-2 15,-1 0 17-15,1-18 33 0,4-10 34 0,5-10 22 16,-4-12 2-16,4-13-15 0,-7-3-30 16,5-7-19-16,0 1-3 0,-13 3 4 15,8 11 20-15,-7 10-24 0,-3 11 13 16,-4 14-22-16,-3 8 42 0,0 12 34 16,0 3 60-16,0 0-75 0,0 3-40 15,0 16-21-15,0 7-14 0,-8 12 20 16,1 12 3-16,2 6-6 0,-4 9-6 0,9 1-12 15,-8 1-1-15,8-1-17 16,0-3-21-16,0-7-67 0,0-8-27 0,0-10-93 16,8-8-23-16,4-7-129 0,-3-9-263 15,1-6-507-15,-3-8-579 0</inkml:trace>
  <inkml:trace contextRef="#ctx0" brushRef="#br1" timeOffset="39266.65">21813 13228 1765 0,'0'0'978'0,"0"0"-605"0,0 0 114 16,0 0-118-16,0 0-140 0,0 0-126 16,0 0-4-16,0 0-6 0,0 0 12 15,97 43 30-15,-83-57 40 0,1-3-25 16,-11-5-34-16,4-4-37 0,-6 2-33 16,-2 0-3-16,0 4-10 0,0 4 19 0,-10 4 8 15,-2 4-5-15,-5 6-1 0,0 2-14 16,3 0-16-16,-5 2-18 0,9 14-6 15,0 4-33-15,3 8 30 0,4 7-9 16,3-2 9-16,0 5 0 0,0-1-22 16,0-3-26-16,10-2-55 0,7-4-62 0,0-1-66 15,0-6-70-15,-5-2-250 0,5-7-559 16,-2-6-279-16,-3-6-269 0</inkml:trace>
  <inkml:trace contextRef="#ctx0" brushRef="#br1" timeOffset="39433.54">22036 13321 1079 0,'0'0'1452'0,"0"0"-957"0,0 0-77 0,0 0 66 0,-8 121-68 16,6-77-178-16,2 6-99 0,-5 0-41 15,3 5-36-15,2-1-35 0,0-4-25 16,0-3-2-16,-5-7-25 0,0-4-58 16,5-11-34-16,0-12-65 0,-5-6-116 15,0-7-107-15,5-19-48 0,-7-11-272 16,7-12-296-16,-7-8 305 0,7-8 99 15</inkml:trace>
  <inkml:trace contextRef="#ctx0" brushRef="#br1" timeOffset="39597.49">21985 13480 383 0,'0'0'463'0,"0"0"-11"0,34-129 290 16,-15 97-166-16,5 2-126 0,5 2-58 15,3 5-38-15,-8 10 11 0,-2 5 54 16,0 8-109-16,-5 0-84 0,2 11-31 16,-9 9-37-16,-3 7-40 0,-7 1-18 0,0 2-27 15,-10 4-37-15,-11-4-21 0,-9-3-15 16,6-9-23-16,-5-6-71 0,5-4-57 15,0-8-25-15,2 0-74 0,7-12-92 16,6-4-221-16,4-6-548 0,5-1-705 16</inkml:trace>
  <inkml:trace contextRef="#ctx0" brushRef="#br1" timeOffset="39865.37">22465 12820 1979 0,'0'0'767'0,"0"0"-194"0,0 0-50 16,0 0-100-16,0 0-70 0,0 0-76 16,0 0-57-16,0 0-43 0,0 0-37 0,0 0-55 15,-46 32-22-15,43 5 1 0,-2 7-4 16,3 8-32-16,-8 11-7 0,3 3-19 15,-3 7-2-15,-7-2 0 0,3 2-21 16,-3-7-73-16,5-9-27 0,-5-13-46 16,2-14-56-16,8-12-43 0,2-14-100 15,-5-4-230-15,3-20-616 0,0-10-424 16</inkml:trace>
  <inkml:trace contextRef="#ctx0" brushRef="#br1" timeOffset="39981.33">22244 13170 871 0,'0'0'979'0,"0"0"-502"0,0 0 23 16,0 0 28-16,0 0-169 0,0 0-167 15,0 0 66-15,0 0-44 0,0 0-124 16,0 0-90-16,165 18-54 0,-138-14-160 0,-3-4-106 16,2 0-645-16,-9-12-748 15</inkml:trace>
  <inkml:trace contextRef="#ctx0" brushRef="#br1" timeOffset="40273.33">22581 12741 813 0,'0'0'1811'15,"0"0"-1194"-15,0 0-62 0,-7 119 21 16,7-72-123-16,-10 5-162 0,3 0-148 16,2 1-57-16,5-9-53 0,0-8-21 15,0-8-10-15,0-10-2 0,0-10-18 16,0-8-13-16,7 0 6 0,8-11 25 16,7-12 58-16,2-7 0 0,0-2-25 15,5-2-6-15,-5 5 22 0,1 11-4 0,-6 8-45 16,-4 8 0-16,-6 2 39 0,8 12 15 15,-5 16 40-15,-2 11 57 0,-3 13-18 16,-7 8-34-16,0 5-41 0,0-1-22 0,0-4-35 16,0-3-1-16,0-11-14 0,0-12-68 15,0-12-74-15,0-12-38 0,0-3-57 16,0-7-83-16,0 0-202 0,0-12-161 16,15-3-610-16,-5-5-503 0</inkml:trace>
  <inkml:trace contextRef="#ctx0" brushRef="#br1" timeOffset="43253.01">22998 10394 238 0,'0'0'212'0,"0"0"-42"16,0 0-1-16,0 0 10 0,0 0 14 15,0 0-60-15,0 0-48 0,0 0-7 16,0 0-3-16,0 0-7 0,0 0 0 16,0 0-9-16,-12-28-14 0,12 28-15 0,-5 0-8 15,5 0-12-15,0 0-10 0,0 0-12 16,0 0 12-16,0 0 13 0,0 0 0 15,-7 0 13-15,7 0 42 0,-10 0-22 16,5 0-17-16,3 2-29 0,2-2 2 16,-3 0 27-16,-2 0 17 0,5 0 19 15,0 0 12-15,0 2 33 0,0-2 7 16,0 0 5-16,0 0 20 0,0 0-19 16,0 0-21-16,0 0 4 0,0 0 35 15,0 0 22-15,0 0 5 0,0 0-9 16,0 0-2-16,0 0-6 0,0 0-13 0,0 0-16 15,0 0-1-15,-2 0 0 0,2 0-16 16,0 0-31-16,0 0-9 0,0 0-10 16,-5 0 3-16,5 0-15 0,-5 0-18 15,0 6-10-15,-7 2-13 0,3 2 0 16,1 4 0-16,-1 4 10 0,-3 2-11 16,7 6-1-16,-7 4 0 0,7 7 0 15,-5 7 2-15,3 6 14 0,0 11-15 0,-1 7 11 16,-9 9-9-16,5 1-1 0,-12 4-1 15,5-1 0-15,-8-6-2 0,10-7 0 16,-5-12 0-16,5-9 1 0,7-14 0 16,8-8 0-16,-3-9-2 0,5-6-1 15,0-6-13-15,0-2 4 0,0-2 11 16,0 0-1-16,0 0 0 0,0 0-1 16,7 0 3-16,8 0 23 0,2 0 32 0,10-2 6 15,-3 0 18-15,2-2 15 0,6 0-21 16,7 4-39-16,4 0-16 0,1 0 3 15,7 0-18-15,-5 0-1 0,0 0-1 16,5 0 1-16,-3-2 14 0,-1-3 2 16,1 2-16-16,-4 3 10 0,-6-2 3 0,-1 2 6 15,-6 0-2-15,3 0-7 16,-10 4 0-16,3 4 9 0,-5-2 15 0,2 0-11 16,3 0 2-16,0-6 0 0,4 2 6 15,-2-2 16-15,3 0 23 0,-3 0-2 16,7-2-25-16,-7-4-30 0,0 2-12 15,3-2 9-15,-3 2-10 0,-2-1-1 16,-1 2 1-16,6 1-1 0,-11 0 2 16,1-2-2-16,5 4 0 0,-8-4-1 15,6 2 0-15,-1-2 3 0,-2 2 19 16,4-5-20-16,-1 4-1 0,-1-4 11 0,0 6-11 16,-5-3 0-16,1 1 11 0,-6 1-10 15,3 2 10-15,3 0 3 0,-3-1 6 16,7-1 0-16,-5-1-9 0,1 1 3 15,6 0 0-15,-9 1-12 0,5-1 9 16,0 2-11-16,2-5 2 0,0 5-1 0,1-2 13 16,1 2-2-16,1-1 5 0,-5 1-15 15,2 0 0-15,0 0-1 0,-4 0 10 16,-3 0-11-16,-3 0 1 0,3 0 0 16,-5 0-1-16,-2 1 1 0,0 1 1 15,4 0 9-15,-6 1-10 0,4-3 1 16,-3 0 15-16,3 0-3 0,-2 0-12 0,0 0-1 15,4 0 10-15,-4 0-9 0,7 0-2 16,-5 0-1-16,-2 0 0 0,4-3 1 16,3 3 1-16,-4 0-1 0,-6 0-1 15,2 0-1-15,-1 0 1 0,-1 0-1 16,0 0 1-16,5 0-1 0,-7 0 2 16,5 0 0-16,-5 0 0 0,0 0 1 15,2 0-1-15,-5 0 0 0,6 0 2 16,-1 0 0-16,10 0 0 0,-5 0 12 15,3 0-12-15,1 0 0 0,1-2-1 16,-2 0 1-16,2 1-1 0,-2 1-1 0,-3-2-1 16,0-1-1-16,-3 3 1 15,-1 0 0-15,-6-2 0 0,1 2 1 0,1-2 0 16,-1 2 1-16,2-1 0 0,-3 1-1 0,5 0 0 16,-7-5 1-16,0 5 0 0,10-2 1 15,-3 0-2-15,-2 1 0 0,2-2-1 16,1 1 0-16,-1 0 0 0,-5 0 1 15,8-2 1-15,-3 2 1 0,1 0 0 16,-8 0 9-16,7-2-10 0,-7 2-1 16,5-2-1-16,0 0-1 0,-3 2 1 15,3-2 0-15,0 0 1 0,2-4 1 16,0 2 0-16,-4 0-1 0,4-2 0 16,0 4 0-16,1-2-1 0,-8-1 0 15,0 4-1-15,2 1 0 0,5-3 0 0,-7 4 1 16,0 1 0-16,0-2 2 0,0-5 16 15,0 4-3-15,0-4-14 0,0-1 0 16,-7 5-1-16,5-2 1 0,2 3 1 16,0 0 0-16,0 2 1 0,0 0 10 0,0-1-11 15,-8-1 0-15,8-1-2 0,-7-1 1 16,0-2-1-16,-1 1-3 0,-1-5 0 16,4-5-10-16,-2-3 1 0,-3-8 9 15,3-3-9-15,-1-2 11 0,6-6 0 16,-3-1 1-16,5-2 0 0,0-3 0 15,0 0-1-15,-2-2 0 0,-3-1-2 16,2 0 0-16,3 1-9 0,0 3 9 16,0 0 0-16,0 2 1 0,0 0 1 15,0-3-1-15,0 5-10 0,0 1 11 16,0 6 1-16,0 1 1 0,0 3-1 0,0 5 1 16,0 6 1-16,-2 4 10 0,2 2-11 15,0 6 0-15,0 2 0 0,0 0 0 16,0 2-1-16,0 0-2 0,0 0-13 0,0 0-3 15,-5 0-9-15,5 0 9 16,0 0 0-16,0 0 6 0,0 0 9 0,0 2-9 16,0-2 10-16,0 0-1 15,0 0 2-15,0 0 1 0,0 0-1 0,0 0 1 16,0 2 0-16,0-2-1 0,0 0-1 16,0 2-10-16,-2 0 10 0,2 0 1 15,-3 0 1-15,-2 0 2 0,3 2 13 16,-3 0-12-16,0-2 12 0,-2 2-3 15,-3 0 0-15,3 0-9 0,-7 0 12 16,1-2-12-16,-8 2 12 0,-6 0-13 16,5-4 0-16,-12 6-1 0,-2-2 1 15,-3 1-1-15,0 0 0 0,-9 3 0 16,-6 2 1-16,-4 0 0 0,3-2-1 0,-6-1 1 16,-14-4 0-16,2-1-1 0,-7-2-1 15,3 0 1-15,-11-2 1 0,-1-8 0 16,1 0-2-16,-9 2-1 0,8 2 0 0,4 6-1 15,0 3 0-15,7 8 1 0,3 8 0 16,3 1-2-16,-1 0 2 0,3 0-1 16,9 0 2-16,0-4 1 0,8-4 1 15,-3-4 13-15,10-2-12 0,0-6 9 16,-5 0-10-16,3 0-2 0,4 0-1 16,15 0-1-16,-5 0 2 0,17 0-3 15,3 0-18-15,11 0 6 0,1 0-15 16,2 0-12-16,0 0-36 0,0 0-13 15,0 2 7-15,0 4 2 0,5-2-27 16,7 6-30-16,-3 0-51 0,8 3-29 16,0 2-108-16,10 3-115 0,0 7-245 0,-1-3-700 15,1 4-571-15</inkml:trace>
  <inkml:trace contextRef="#ctx0" brushRef="#br1" timeOffset="43856.96">23868 12043 1686 0,'0'0'661'0,"0"0"-160"15,0 0 20-15,0 0-49 0,0 0-95 16,0 0-89-16,0 0-26 0,0 0-63 15,0 0-64-15,-53 19-38 0,38 11 4 16,6 6-25-16,6 2-9 0,-4-2-19 16,2-1-11-16,0-5-7 0,5-8-9 0,0-6-6 15,0-6 0-15,0-6 4 0,0-4 14 16,0-2-6-16,0-12 19 0,10-8 126 16,7-8-27-16,10-9-58 0,-3-1-36 15,-2 2-29-15,4 4-20 0,-2 6-2 16,-9 8-1-16,2 8-18 0,-7 5-14 0,-3 7-9 15,3 0-39-15,-6 0-46 16,9 10-30-16,-4 2-52 0,8 5-89 0,-7 1-154 16,0-2-251-16,-3 0-622 0,-5-2-348 15</inkml:trace>
  <inkml:trace contextRef="#ctx0" brushRef="#br1" timeOffset="44107.25">24084 12192 1049 0,'0'0'680'16,"0"0"-48"-16,0 0 6 0,0 0-120 15,0 0-171-15,0 0-142 0,0 0-68 16,65-104-19-16,-60 86-6 0,-5-2-13 0,7 0-3 16,-7 0 2-16,0-1-6 0,0 7-15 15,0 0-22-15,0 7 9 0,-7 2 16 16,7 3-16-16,-10 2 3 0,3 7-12 16,-7 10-52-16,-3 9-1 0,5 10 25 15,-5 3 19-15,0 3-1 0,9 0 1 0,6 1-13 16,-3-5-5-16,5-2-28 0,0-6-1 15,0-6-18-15,7-6-87 0,1-5-101 16,9-8-80-16,0-5-76 0,-5-12-192 16,12-14-542-16,0-10-484 0</inkml:trace>
  <inkml:trace contextRef="#ctx0" brushRef="#br1" timeOffset="44402.33">24387 11782 383 0,'0'0'2377'0,"0"0"-1680"0,0 0-214 15,0 0 30-15,0 0-67 0,0 0-92 16,-24 121-147-16,14-79-86 0,0 2-33 16,3 9-36-16,-8-3-28 0,6 2-24 15,-6-5-31-15,1-6-78 0,-1-4-63 16,5-11-60-16,-4-9-61 0,2-12-57 0,-5-5-119 16,0-5-252-16,7-16-366 0,0-5 356 15,3-7 99-15,2 3 121 0,0 2 511 16,5 6 267-16,0 8 209 0,0 6 139 15,0 6-2-15,0 2-17 0,0 0-139 16,0 0-188-16,10 8-36 0,0 2 115 16,7 2-82-16,0 4-93 0,2-4-87 15,-2 4-70-15,7-6-16 0,-7 5-21 16,0-5-114-16,-7 0-153 0,7-6-131 16,-15 0-299-16,13-4-626 0,-15 0-85 0</inkml:trace>
  <inkml:trace contextRef="#ctx0" brushRef="#br1" timeOffset="44733.6">24387 12102 438 0,'0'0'1973'0,"0"0"-1425"16,0 0-34-16,0 0 0 0,0 0-73 0,0 0-93 15,0 0-84-15,0 0-48 0,0 0-9 16,-68 122-55-16,63-97-56 0,5-5-50 16,0-4-22-16,0-6-6 0,0-6-15 15,0 0 18-15,5-4-18 0,-3 0-2 16,6-1 14-16,-1-8 4 0,10-5 11 15,-7 0 0-15,-1-2-12 0,-1 1-6 16,-6 3 0-16,3 7-12 0,-5 0 1 16,0 5 1-16,0 0 11 0,0 0-13 15,0 5-18-15,0 9 18 0,0 4 38 16,0 4 13-16,2 4-3 0,-2 0 3 16,3-6 4-16,4-2-13 0,-7-6-18 0,7-4-22 15,-7-1-2-15,8-5-1 0,-8-2-11 16,9 0-6-16,-6-7-6 0,6-5 6 15,1-4-70-15,5 1-78 0,-1-8-82 16,-4 3-97-16,-3 0-224 0,3 2-467 0,-5 4-542 16,-5 6-553-16</inkml:trace>
  <inkml:trace contextRef="#ctx0" brushRef="#br1" timeOffset="45154.1">24574 12212 373 0,'0'0'1091'0,"0"0"-535"0,0 0-44 16,0 0-36-16,0 0-93 0,0 0-40 15,0 0-54-15,0 0-48 0,0 0-30 16,0 0-4-16,0 0-16 0,0 15-26 16,0 0-16-16,0 2-15 0,0-3-21 15,-3-6-19-15,3-2-37 0,0-6-23 0,0 0-7 16,0 0 9-16,0-8 16 0,7-4 50 15,5-10 65-15,8-6-53 0,-3-5-57 16,5 1-29-16,-1 0-16 0,1 10-11 16,-12 4-1-16,0 8-1 0,-3 6-30 15,0 4-14-15,-4 0-9 0,4 7-46 16,0 8-54-16,3 1-39 0,-3 4-92 16,-4 0-179-16,-3 0-250 0,2-2-631 0,-2-1-597 15</inkml:trace>
  <inkml:trace contextRef="#ctx0" brushRef="#br1" timeOffset="45484.52">24574 12212 2073 0,'239'-51'968'0,"-239"46"-445"0,0 3-54 16,0 2-13-16,0 0-90 0,0 0-127 16,0 4-102-16,0 9-61 0,-4 0-46 15,-1 7-27-15,-2 3 0 0,7 1 10 16,0 0-13-16,0-4 0 0,0-3-3 15,0-7-10-15,0-7-5 0,0-3-6 16,0 0 23-16,0-2 1 0,16-14 36 16,1-8 28-16,3-7-6 0,4-2-28 15,-2-4-2-15,2 1-13 0,0 8-12 16,-4 8 11-16,-3 4-14 0,-3 10-12 16,-2 2-13-16,3 4 23 0,-5 6 2 0,-1 8 54 15,6 12 10-15,-5 10 33 0,-3 6 54 16,3 9-43-16,-10 1-65 0,0 2-28 15,0-4-13-15,0-3-2 0,0-9-2 0,0-7-50 16,0-10-62-16,-5-9-86 0,0-4-76 16,5-8-108-16,0 0-256 0,-7 0-619 15,-1 0-667-15</inkml:trace>
  <inkml:trace contextRef="#ctx0" brushRef="#br1" timeOffset="46011.13">24009 13039 2050 0,'0'0'1166'16,"0"0"-743"-16,0 0 0 0,0 0-31 15,0 0-38-15,0 0-130 0,0 0-108 0,0 0-49 16,0 0-19-16,0 0-32 0,-56-46-16 16,56 71-67-16,-7 5 35 0,-1 8 32 15,8 2 34-15,0 2-22 0,0-10 3 16,8-7 0-16,-1-12-12 0,10-8-3 16,-3-5 16-16,8-13 20 0,5-10 34 0,0-12 85 15,2-11-13-15,0-4-60 16,-3-5-43-16,-9 5-24 0,0 6-12 0,-7 14 27 15,0 8 10-15,-10 9-19 0,0 13 3 16,0 0 12-16,0 5-36 0,0 10-9 16,-7 13-60-16,-1 9 36 0,6 5-4 15,-1-2-69-15,3-3-69 0,0-5-99 16,0-4-181-16,10 0-529 0,0-4-762 16,0-5-329-16</inkml:trace>
  <inkml:trace contextRef="#ctx0" brushRef="#br1" timeOffset="46299.21">24319 13033 2084 0,'0'0'714'0,"0"0"-313"0,0 0 136 16,0 0-88-16,0 0-231 0,0 0-134 15,0 0-13-15,0 0 43 0,0 0 21 16,0 0 21-16,-78 111-33 0,78-101-65 0,0-10-57 16,0-6 26-16,3-20 86 0,7-18 221 15,11-21-129-15,-4-13-96 0,5-8-58 16,0-5-29-16,5 8-19 0,-10 11-1 15,2 9 0-15,0 14-1 0,-6 8 2 16,-9 17 0-16,4 8-3 0,-6 7 0 16,-2 9 1-16,0 0 9 0,0 17-10 15,-2 11-27-15,-10 12 11 0,-5 16 16 16,2 12 2-16,5 10-2 0,-4 3 0 16,9 7-15-16,-2-2-30 0,7-6-109 15,0-5-103-15,0-11-120 0,0-8-364 0,2-11-944 16,5-13-940-16</inkml:trace>
  <inkml:trace contextRef="#ctx0" brushRef="#br1" timeOffset="46754.65">24520 13028 1969 0,'0'0'525'0,"0"0"-318"0,0 0-56 16,0 0-4-16,0 0-79 0,0 0-68 15,0 0 1-15,0 0 27 0,0 0 26 16,-2 20-19-16,2-19 16 0,0 1 77 0,0 1 69 16,0-3 24-16,0 0-26 0,-5 2-34 15,5-2-31-15,0 3-46 0,-3 7-9 16,-1 3-35-16,-1 4 3 0,-5 6 4 16,3 1-10-16,-3 4 0 0,3 3-10 15,7-1-2-15,-7 0-6 0,4-4-4 16,3-4-3-16,0-6 0 0,0-8 19 15,0-4-19-15,0-4-12 0,0 0 16 0,3-12 39 16,11-10 205-16,-4-10-10 0,7-15-101 16,0-9-83-16,0-8-39 0,5-5-14 15,-5-3-11-15,-3 4 1 0,-4 3-2 16,2 7 17-16,-5 5 9 0,0 11 3 16,-4 8-27-16,-3 10 25 0,0 8 5 0,5 8 18 15,-5 6 28-15,0 2 30 0,0 10-67 16,0 10-39-16,0 14 12 15,-8 8 6-15,1 13 0 0,0 6-8 0,2 2-13 16,-2 2-2-16,4 1-13 0,-2-3-6 16,5-5-97-16,0-5-93 0,0-12-71 15,0-4-193-15,0-13-526 0,8-14-544 16,-1-8-486-16</inkml:trace>
  <inkml:trace contextRef="#ctx0" brushRef="#br1" timeOffset="46966.64">24700 13008 2036 0,'0'0'802'0,"0"0"-175"0,0 0-110 16,0 0-104-16,0 0-126 0,0 0-100 16,0 0-3-16,0 0 5 0,0 0-43 15,0 0-52-15,9 116-48 0,1-102-34 0,-10-6-9 16,7-4 0-16,3-4 21 0,-3 0 25 16,10-6 44-16,-5-6 95 0,13-4-73 15,-9-2-76-15,6-1-39 16,0 1-1-16,-5 3-38 0,0 2-88 0,0 6-52 15,-7 2-81-15,7 5-130 0,0 0-265 16,-12 2-332-16,2 6-195 0,0 7-1 16</inkml:trace>
  <inkml:trace contextRef="#ctx0" brushRef="#br1" timeOffset="47168.82">25007 13188 276 0,'0'0'1160'16,"0"0"-539"-16,0 0-126 0,0 0 4 15,0 0-78-15,0 0-102 0,0 0-41 0,0 0-57 16,0 0-44-16,165-134-72 0,-160 98-19 15,-2 3-6-15,-3 7 71 0,0 5 48 16,-3 10-62-16,-9 3-22 0,-5 8 4 16,2 0-43-16,-6 4-43 0,1 11-9 0,1 12-24 15,-5 7-2-15,7 6 0 0,7 3-10 16,0 1 9-16,10-2-27 0,0-3-67 16,0-8-131-16,15-4-151 0,7-7-239 15,2-10-736-15,5-10-786 0</inkml:trace>
  <inkml:trace contextRef="#ctx0" brushRef="#br1" timeOffset="47396.42">25364 12895 1292 0,'0'0'1775'16,"0"0"-1167"-16,0 0-52 0,0 0-64 0,-107 114-97 16,90-77-115-16,10 1-104 0,4 5-9 15,3 7 29-15,0 1-9 0,3 2-33 16,11-1-19-16,-4-1-20 0,-3-5-1 15,-7-4-36-15,0-6-15 0,0-6-21 0,0-3-15 16,-7-6-24-16,-12-6-3 16,2-5-1-16,-8-8-50 0,1-2-54 0,-2-4-60 15,-1-10-43-15,8 0-45 0,4-1-125 16,8 5-126-16,7 9-158 0,0 1-686 16,5 8-220-16,7 5-44 0</inkml:trace>
  <inkml:trace contextRef="#ctx0" brushRef="#br1" timeOffset="48272.09">25616 13333 349 0,'0'0'1542'0,"0"0"-965"0,0 0-171 0,0 0-95 16,0 0-40-16,0 0-93 0,0 0-33 15,0 0 18-15,0 0-2 0,-46-108-30 0,36 93 21 16,5 3 31-16,0 2 42 16,-2 2-14-16,-3 0-22 0,6 4-36 0,-4-2-11 15,-4 2-21-15,-2 0-11 0,2 0-17 16,-3 2-35-16,-4-2-22 0,2 4-24 16,0-2 6-16,2 2-15 0,1 0-1 15,6 0 1-15,-1 0-3 0,1 6-3 16,-1 4-30-16,-1 4 12 0,3 2 11 15,2 3 10-15,0 2 3 0,-2 4 0 16,-1 1 0-16,1 4 0 0,-5 2-2 16,-3 3-1-16,-4-4-15 0,-5 2-61 15,-5-5-69-15,-3-4-52 0,3-8-28 16,-5-4-31-16,3-4-79 0,2-3-195 0,-3-3-550 16,3 1-514-16</inkml:trace>
  <inkml:trace contextRef="#ctx0" brushRef="#br2" timeOffset="56457.15">25529 10282 229 0,'0'0'193'0,"0"0"-27"0,0 0-16 0,0 0-49 16,0 0-60-16,0 0-41 15,0 0-16-15,0 0-4 0,0 0-2 0,0 0-27 16,0 0-20-16,0 0-32 0,0 0-29 15,0 0-20-15,0 0 78 0,0 0 43 16,0 0 29-16,0 0 13 0,0 0 32 0,0 0 138 16,-22 50 91-16,22-50 26 15,0 0 25-15,0 0-45 0,0-2 35 0,0 0 6 16,0-3-26-16,-5 5-108 0,5-1-17 16,-7-1 3-16,4-3-29 0,-4 3-4 15,5 2 6-15,-6-1-9 0,6-1-27 16,-5-5 0-16,-3 6 6 0,3-6-33 15,-3-1 4-15,3 4-12 0,-3-4-13 16,3 2-6-16,-1 0-16 0,-4 0-9 16,12 0 0-16,-9 2-15 0,9 4-4 15,0 0 0-15,0 0 4 0,0 0 2 16,0 0 1-16,0 0 2 0,0 0 7 0,0 0 6 16,0 0 6-16,0 0-12 0,0 0 3 15,-8-2 12-15,8 2-3 0,0 0 6 16,0 0 3-16,0 0-16 0,0 0-2 15,-7 0-28-15,7 4-3 0,-2 9-17 0,-3 7 15 16,2 10 2-16,-2 4 4 0,-4 8-2 16,9 2 0-16,-5 6 1 0,5 5 0 15,0 3 15-15,0 5-18 0,0 1 2 16,0 3 13-16,0-6-13 0,0 2 0 16,-7-3-2-16,-3-4 2 0,3-1 10 15,-1-7-11-15,1-5 14 0,0-5-12 16,4-10 0-16,3-6 9 0,0-4-9 15,0-8 10-15,0-2-11 0,0-1 1 16,0-4 9-16,0 4 0 0,0-6-9 16,0 1 19-16,0-2-4 0,0 0-6 0,0 0-10 15,0 0 10-15,0 0 7 16,8 0-1-16,-1 0 9 0,3 0 40 0,2 0 88 16,0 0-73-16,7-2-31 0,-2 1-20 15,8-4-16-15,1 3 3 0,6 0-15 16,2 1 0-16,0 1 9 0,0 0-10 0,7 0 13 15,-7 0-3-15,2 1-11 0,-2 1 2 16,0-2-2-16,0 0 0 0,-3 0 2 16,8 0 9-16,-7 0-10 0,6 0 10 15,-1-3-10-15,4-4 1 0,3 1 18 16,-6 2-18-16,11-2 12 0,2 2-3 16,-5 2-11-16,0 2 2 0,-2 0-1 15,-3 2 0-15,7 4 13 0,-11 2-13 16,6 0 17-16,-4 0-6 0,0-4-13 15,-3 0 0-15,-2-2 21 0,-5 0-19 16,3-2 10-16,-8 0-11 0,-2 0 0 0,0 0 1 16,-6 0 1-16,4 0 0 0,-3-2 9 15,0-1-9-15,0-2-1 0,0 1 0 16,-5 3-1-16,2-4 1 0,-1 3-1 16,-4 2-1-16,3 0-1 0,0-2-1 0,-4 2 1 15,-1 0-1-15,3 0-1 0,-3-1 1 16,-7 1 2-16,10-3 0 0,-10 3 1 15,2 0 0-15,3 0 0 0,-5-2 1 16,0 2 10-16,0 0 0 0,0-2 9 16,0 2 7-16,0-2-1 0,0 0 39 15,0 0 127-15,0 0-82 0,0 2-63 16,0-2-30-16,0 2-14 0,0 0 14 16,0 0-16-16,0 0 10 0,0-2 0 15,-7 2 0-15,2 0-11 0,0-4-1 16,-2 2-2-16,-3-2 1 0,0 0-1 0,-2-4-1 15,3 0 0-15,-4-4 0 0,-4-6-15 16,0-9 15-16,8-3 2 0,-6-8-14 16,3-8 13-16,5-4 0 0,-3-8 1 15,3-7-1-15,-3-6-2 0,5-5 2 16,5 0-1-16,0-1-24 0,0 3 12 0,0 7 12 16,8 9 0-16,-1 7 0 0,0 10 2 15,-7 6-2-15,3 7 1 0,-3 8 2 16,7 3 0-16,-7 8 3 0,0 3 0 15,0 2 9-15,0 2-9 0,0 2 0 16,0 0 0-16,0 0-3 0,0 0 0 16,0 0-12-16,0 0-6 0,0 0-3 15,0 0 9-15,0 0 9 0,0 2-6 0,0-2 9 16,0 1 27-16,0 2-6 0,-17-1-19 16,2 0 0-16,-7 0 1 0,-2 0 0 15,-2 2 15-15,-8-4-16 0,0 2 10 16,-3 2-10-16,-11 0 0 0,-3-2 0 15,-5 2-1-15,-7 0 1 0,-12 0 1 16,-5 0-1-16,-14 0 0 0,1 2-2 16,-6 0 0-16,5 0-12 0,-3 4 0 15,14 3-6-15,13-2 6 0,9 1-3 16,13 5 0-16,14 1 0 0,2 2-9 0,13 0 0 16,0-2 12-16,11 0-9 0,-1-6-18 15,9 1-52-15,0-3-44 0,0-2-41 16,17-1-51-16,12 1-85 0,12 2-241 0,2 5-234 15,11 1-729-15,-3 4-849 16</inkml:trace>
  <inkml:trace contextRef="#ctx0" brushRef="#br2" timeOffset="57208.95">26438 11637 193 0,'0'0'33'0,"0"0"-33"0,0 0 0 15,0 0 272-15,0 0-77 0,0 0-168 16,0 0 2-16,0 0 186 0,0 0 62 15,0 0-105-15,0 0-61 0,-158-82-26 16,153 80-1-16,3-5 14 0,-3 4 9 16,0-4 29-16,-7-3 49 0,7 2 22 15,-5-2-16-15,-4-2-4 0,4-2-24 16,-7 2 10-16,3-2 57 0,-6 2 37 0,3 2-78 16,0 0-13-16,-2 2 25 15,2 4 7-15,2 0-38 0,-2 0-49 0,8 4-5 16,-3 0 13-16,2 0-4 0,-5 0-33 15,8 8-31-15,-3 10-34 0,8 10-8 16,-3 12 11-16,5 15-6 0,0 11 4 0,17 10-4 16,7 9-6-16,1 4 3 15,4 1 7-15,2 1-7 0,-2-3-6 0,3-5-13 16,-10-9 13-16,2-8-2 0,0-9-12 16,-5-11-1-16,-4-9-3 0,2-14-15 15,-7-5 3-15,-1-8-9 0,-6-2-31 16,2-8-45-16,-5 0-43 0,0 0 8 15,0-10-39-15,0-8-60 0,-8-10-178 16,-11-10-348-16,-13-7-769 0,-4-3-380 16</inkml:trace>
  <inkml:trace contextRef="#ctx0" brushRef="#br2" timeOffset="57538.28">25839 11828 239 0,'0'0'1850'0,"0"0"-1271"15,0 0-264-15,0 0 21 0,0 0 42 16,0 0-9-16,0 0-76 0,0 0 16 0,182-62-54 16,-148 40-35-16,-5-7-44 0,2-2-42 15,-2-8-28-15,3-3-30 0,-13-2-10 16,-7 0-14-16,3-1-1 0,-8 7-9 16,-7 2-11-16,0 7 2 0,0 8-9 15,0 4 0-15,0 7-21 0,0 10 27 16,0 0-30-16,0 18-24 0,0 12 4 15,7 17 20-15,3 9 15 0,9 9 25 16,-2 1-16-16,0 0-9 0,3-1-13 16,-6-9 0-16,-2-8-1 0,3-3-1 0,-3-13-1 15,0-4-2-15,-7-10-24 0,7 0-25 16,-7-2-66-16,10-2-33 0,-8 2-52 16,-2-4-52-16,7 5-96 0,-2-1-220 15,-6 2-414-15,4 4-398 0,-3 4-540 16</inkml:trace>
  <inkml:trace contextRef="#ctx0" brushRef="#br2" timeOffset="58427">26515 12836 1387 0,'0'0'1354'0,"0"0"-946"0,0 0-83 0,0 0 29 16,0 0 8-16,0 0-132 0,0 0-135 15,0 0-33-15,-31 107 34 0,31-67-7 16,0-2-37-16,0 0-35 0,0-9-17 16,4-7-16-16,-1-6-15 0,4-8-110 15,0-6-140-15,-7-2-139 0,0-4-366 16,0-16-463-16,0-10-519 0</inkml:trace>
  <inkml:trace contextRef="#ctx0" brushRef="#br2" timeOffset="58546.2">26464 12675 1564 0,'0'0'1142'0,"0"0"-619"16,0 0-142-16,0 0-28 0,0 0-161 16,0 0-167-16,0 0-25 0,0 0-47 0,0 0-28 15,0 0-171-15,-5 51-216 0,27-41-350 16,-5-7-589-16</inkml:trace>
  <inkml:trace contextRef="#ctx0" brushRef="#br2" timeOffset="58816.95">26464 12675 668 0,'194'103'1915'16,"-194"-93"-1442"-16,0 2-80 0,0 0 49 16,0 0-69-16,7-2-152 0,1 3-98 15,-1-3-30-15,3-3-1 0,2-1-55 16,2-4-10-16,-4-2-15 0,7 0 13 15,-2 0-1-15,1-10 1 0,-1-3 24 0,7-4 36 16,-15-1-20-16,8 6-20 0,-8 2 7 16,-2 4-40-16,-3 6-12 0,5 0-2 0,1 12 2 15,1 6 46-15,8 10 21 16,-7 5-7-16,0 3-26 0,0-1-19 16,-1 0-13-16,-2-5-2 0,-2-5-1 0,-2-5-38 15,4-4-43-15,-7-6-83 0,0-6-52 16,0 0-83-16,5-4-137 0,-5 0-309 15,5-14-725-15,2-3-246 0</inkml:trace>
  <inkml:trace contextRef="#ctx0" brushRef="#br2" timeOffset="59060.52">27087 12905 1547 0,'0'0'529'0,"0"0"-150"15,0 0-11-15,0 0-9 0,0 103-69 16,0-65-56-16,0 5-41 0,0 10-29 0,0 2-40 16,0 5-36-16,0-2-17 15,0 3-9-15,0-5-22 0,0-8-36 0,0-8-4 16,5-12-4-16,-5-10-51 0,0-9-101 16,0-8-70-16,0-1-85 0,0-13-82 15,0-12-210-15,-12-13-622 0,2-10-254 16</inkml:trace>
  <inkml:trace contextRef="#ctx0" brushRef="#br2" timeOffset="59253.7">27099 12870 1085 0,'0'0'1413'0,"0"0"-792"0,0 0-188 16,0 0-32-16,0 0-19 0,0 0-101 16,0 0-81-16,0 0-37 0,0 0-35 15,0 0 0-15,54 95-43 0,-54-75-39 16,0 3-28-16,-5-2-6 0,-10-2-12 15,8-3-1-15,-5-4 0 0,0-4-20 0,7-4-58 16,0-4-73-16,0 1-53 16,5-1-62-16,0 0-89 0,0 0-212 0,15-5-42 15,9-3-49-15,-2 0-353 0,4-2-140 16</inkml:trace>
  <inkml:trace contextRef="#ctx0" brushRef="#br2" timeOffset="59537.64">27308 12925 1091 0,'0'0'589'0,"0"0"-8"16,0 0 3-16,0 0-84 15,0 0-142-15,0 0-43 0,0 0-102 0,0 0-33 16,0 0-102-16,-37-26-29 0,37 58 16 16,0 4 24-16,0 5 34 0,0-3 9 15,8-8-34-15,-3-8-22 0,2-6-42 16,-2-8-31-16,0-6-3 0,-1-2 1 16,1-4 17-16,2-12 40 0,1-10 33 15,6-11 3-15,-4-5-45 0,-3-6-28 0,-7 0-20 16,10 7 1-16,-10 9 10 15,0 14 4-15,0 8-4 0,2 10 8 0,1 2-20 16,2 18 0-16,4 15 9 0,-1 6 61 16,9 10 24-16,-10 3 2 0,5-1-47 15,-2-5-29-15,-1-8-20 0,6-6-12 16,-3-6-37-16,0-9-108 0,-7-9-125 0,2-10-96 16,-2-4-228-16,-5-24-384 0,0-15-558 15,0-15-321-15</inkml:trace>
  <inkml:trace contextRef="#ctx0" brushRef="#br2" timeOffset="59692.14">27749 12398 386 0,'0'0'2665'16,"0"0"-2006"-16,0 149-191 0,0-86 0 16,0 8-152-16,-5 2-142 0,0-3-85 0,5-5-47 15,-7-7-41-15,5-7-1 0,2-10-112 16,-8-12-179-16,-1-11-168 0,-8-16-331 15,-10-2-974-15,-5-19-88 0</inkml:trace>
  <inkml:trace contextRef="#ctx0" brushRef="#br2" timeOffset="59821.39">27509 12768 1962 0,'0'0'608'0,"0"0"-212"16,0 0-18-16,0 0-51 0,0 0-151 15,191 32-113-15,-142-34-49 0,2-8-14 16,-5 4-70-16,0-2-112 0,0 2-126 15,-17 2-169-15,-5 4-568 0,-7 0-639 16</inkml:trace>
  <inkml:trace contextRef="#ctx0" brushRef="#br2" timeOffset="60609.01">26319 13566 378 0,'0'0'1971'16,"0"0"-1439"-16,0 0-138 0,0 0 34 0,0 0-40 15,0 0-102-15,0 0-100 0,0 0-54 16,0 0-30-16,0 0-32 0,-12 20-14 16,24 10 14-16,2 9-6 0,-2 3-21 15,10 3-19-15,-10-5-12 0,-2-4-10 16,7-8-2-16,-2-8-3 0,-8-8-12 16,3-6-6-16,-3-6 3 0,7 0 18 0,-1-11 25 15,-1-12 33-15,9-5 61 0,-1-10 60 16,-1-1-100-16,3-1-67 0,-10 4-12 15,3 8-24-15,-6 8-52 0,-1 4-91 16,1 7-96-16,1 8-77 0,-3 1-187 16,3 0-230-16,0 10-428 0,4 6-102 15</inkml:trace>
  <inkml:trace contextRef="#ctx0" brushRef="#br2" timeOffset="60925.05">26762 13717 796 0,'0'0'1385'0,"0"0"-845"16,0 0-46-16,0 0-20 0,0 0-31 15,-4-102-122-15,-4 83-68 0,1 6-69 16,0 5 12-16,4 6-62 0,-4 2-58 0,7 0-52 16,-7 8-24-16,4 7-67 0,3 12 9 15,0 1 22-15,0 8 14 0,3-1 21 16,4-5 1-16,3-8-3 0,-3-6-18 16,0-8 6-16,1-4-7 0,-8-4 16 15,4 0 6-15,1-8 43 0,-2-12 48 16,1-10 22-16,1-10-22 0,0-11-45 15,-2 3-13-15,-1 1-8 0,-2 9-7 16,0 10 15-16,0 14 28 0,0 8 11 16,0 6-72-16,5 0-9 0,2 18 9 15,3 7 3-15,-3 8 18 0,10 10-18 0,-5-1 10 16,3-4-13-16,-3-2-1 0,2-6-36 16,3-5-132-16,-4-7-74 0,3-8-90 15,-1-6-132-15,2-4-194 0,0-20-133 16,-7-9-384-16,7-12-115 0</inkml:trace>
  <inkml:trace contextRef="#ctx0" brushRef="#br2" timeOffset="61088.87">27087 13349 373 0,'0'0'1224'16,"0"0"-594"-16,0 0-259 0,0 0-1 15,12-111 78-15,-12 110 1 0,0 1-51 16,0 1-106-16,0 18-129 0,3 9-16 16,-3 14 9-16,0 10-33 0,5 9-26 15,-3 1-45-15,-2 4-31 0,0-1-19 16,5-1-2-16,0-9-30 0,0-7-126 15,-3-10-156-15,5-8-138 0,1-5-322 0,-1-12-974 16,-2-6-104-16</inkml:trace>
  <inkml:trace contextRef="#ctx0" brushRef="#br2" timeOffset="61402.1">27245 13525 2465 0,'0'0'771'0,"0"0"-297"16,0 0-99-16,0 0-33 0,0 0-71 0,0 0-129 15,0 0-78-15,0 0-49 0,0 0 1 16,-8 70 2-16,8-40-6 0,8 4 1 16,1-6-13-16,-1-6 0 0,-6-7-2 15,5-10-32-15,-7-5 0 0,8 0 22 16,-3-5 12-16,2-14 58 0,3-5-15 16,-3-4-16-16,-5-2 19 0,5-2 40 15,-7 4-38-15,0 5-26 0,5 8 30 16,-5 6 15-16,0 5-16 0,0 4-11 15,0 0-16-15,0 13 6 0,10 5 13 0,-10 5-7 16,7 7-9-16,3 5-8 0,2-1 5 16,-2-2-24-16,2-2 0 0,-2-3-18 15,-1-7-52-15,3 0-70 0,3-4-100 0,-5-6-99 16,-1-6-164-16,3-4-467 16,-2-6-418-16,0-14-420 0</inkml:trace>
  <inkml:trace contextRef="#ctx0" brushRef="#br2" timeOffset="61672.55">27669 13560 2154 0,'0'0'653'0,"0"0"-201"15,0 0-46-15,0 0-113 0,0 0-154 16,0 0-80-16,0 0-9 0,0 0 28 16,0 0 74-16,0 0 55 0,87 26-26 15,-87-46-52-15,0-1-52 0,-5-4-35 0,-7 5-17 16,-5 2-1-16,3 6 25 0,-6 6 3 15,1 6 9-15,-5 0-46 0,-1 18-15 16,-1 8-21-16,6 11 21 0,6 9 23 16,2 2 26-16,12 4-4 0,0 1-8 0,0-7-19 15,17-8-18-15,2-6 0 16,10-4-21-16,5-5-1 0,7-10-32 0,-7 2-50 16,12-7-119-16,8-2-25 0,-6-2-116 15,-2-2-589-15,-2 0-909 0</inkml:trace>
  <inkml:trace contextRef="#ctx0" brushRef="#br0" timeOffset="84258.3">27356 11132 1689 0,'-7'-2'500'0,"-3"0"-148"16,-4 2 19-16,4-1-16 0,3 1-27 15,0 0-92-15,2 0-54 0,0 0-21 16,2 0 1-16,-1 0-1 0,-1 0-10 16,5 1-19-16,-8 5-46 0,8 0-27 15,0 6-10-15,-7 3-10 0,7 3-2 16,0 2-3-16,0 2 17 0,7 4-14 15,6 2-16-15,-1 4-2 0,7 2-7 0,-2 3 6 16,7 1-3-16,3 2-13 0,0 3 1 16,7-2 16-16,2 4-1 0,0 3-3 15,8 0 3-15,-3 3 7 0,3-1-25 16,-1-2 0-16,-1 2 11 0,4 1 4 16,0-1-3-16,-3 3-12 0,-1-3 12 0,4 3-12 15,-3-5 0-15,-4 2 2 0,5-2 10 16,-8 3-11-16,0-3-1 0,3 0 3 15,-7-2 1-15,-3-1 8 0,7-2-12 16,-2 2 0-16,-7-3 21 0,7-1 6 16,-8-3 10-16,8-5-10 0,-5 0-12 15,-2-6-3-15,4-4 3 0,-1 2 0 16,-9-5 4-16,6-4-4 0,-10-2 0 16,2-4-13-16,-6 0 1 0,-1-4 9 15,-8-2 0-15,4 0-10 0,-3-2-2 16,-3-2 1-16,-2 0 1 0,0 0 0 0,0 0 16 15,0 0-2-15,0 0 5 0,0 0-3 16,0 0-18-16,-15-4-65 0,-1-2-98 16,-14-2-25-16,4-2-87 0,-11-6-49 15,-1-3-127-15,-6-4-587 0,-2-5-442 16,-15-9-304-16</inkml:trace>
  <inkml:trace contextRef="#ctx0" brushRef="#br0" timeOffset="84878.23">26988 11715 956 0,'0'0'408'0,"0"0"-106"0,0 0-32 16,0 0-11-16,0 0-55 0,0 0-65 15,0 0-29-15,0 0-26 0,0 0-64 16,0 0-18-16,0 0-1 0,51-74 57 16,-37 70 35-16,-4-2 29 0,7-2 26 15,0-6 21-15,-5-4 37 0,5-8-3 0,5-4-24 16,-13-10-31-16,4-5-32 0,-4-5-13 16,-1-9-29-16,-1-3 10 0,0-4 12 15,-7-5-19-15,10 3-3 0,-10 2-13 16,7 3 0-16,-7 7-14 0,0 12 23 15,5 6 6-15,-5 10 1 0,5 9 11 16,-5 7 10-16,0 8 11 0,0 4 0 0,2 0-48 16,3 4-44-16,7 14-16 15,5 15 16-15,10 13 5 0,7 14 26 0,7 13 0 16,3 3-8-16,-1-2 17 0,8-5-8 16,-7-7 5-16,9-12-21 0,0-3 12 15,6-11-20-15,-4-6-1 0,-1-4 6 16,1-4 0-16,-1-4-27 0,-8 0 15 0,-3-3-16 15,-1-1 0-15,-13-4 1 0,-5-2-3 16,-5-5-14-16,-2 4-49 0,-9-1-58 16,1-2-54-16,-1 4-31 0,-1 0-43 15,-7 4-41-15,7 8-152 0,-7 6-522 16,0 9-516-16,0 8-632 0</inkml:trace>
  <inkml:trace contextRef="#ctx0" brushRef="#br0" timeOffset="86194.14">28750 13402 2438 0,'0'0'548'0,"0"0"-206"0,0 0-34 15,0 0 57-15,0 0-80 0,-10 133-105 16,27-82-60-16,8 10-39 0,-8-1-17 0,2-5-33 16,-2-5-31-16,2-14-2 0,-2-10-93 15,0-12-118-15,-2-8-98 0,2-6-266 16,0-10-515-16,-12-18-127 0</inkml:trace>
  <inkml:trace contextRef="#ctx0" brushRef="#br0" timeOffset="86325.77">28864 13144 752 0,'0'0'2345'0,"0"0"-1672"16,0 0-136-16,0 0-95 0,0 0-72 16,0 0-141-16,0 0-135 0,0 0-85 15,0 0-9-15,0 0-12 0,-92-50-58 16,92 50-110-16,0 4-98 0,0 10-48 15,0 8-221-15,0 6-922 0,0 10-1016 16</inkml:trace>
  <inkml:trace contextRef="#ctx0" brushRef="#br0" timeOffset="93336.79">26893 10203 1080 0,'0'0'654'0,"0"0"-241"0,0 0-141 0,0 0 41 15,0 0 37-15,0 0 17 0,0 0-89 16,0 0-79-16,0 0-45 0,0 0-44 0,0 6-20 15,0-6-13-15,0 0-24 0,0 0-28 16,0 0-9-16,0 2 18 0,0-1-4 16,0 2-8-16,0-1 6 0,0 0 40 15,0 4-34-15,0 2-22 0,0 6 31 16,0 2 49-16,0 4 0 0,0 2-40 16,0 5-9-16,0 7-12 0,0 4 8 15,0 9-11-15,-5 4-10 0,5 6 0 16,-9 4 1-16,1 0-16 0,-1 2 12 0,-3-3-12 15,7 1 24-15,-5-7-5 16,3-4-20-16,-3-5 22 0,10-7-12 0,0-8-9 16,0-4 13-16,0-4-15 0,0-2 17 15,0-2 3-15,0 1-9 0,0-6-9 16,0-2 10-16,0-5 5 0,0-5 18 0,0 2 7 16,0-3 39-16,0 0 54 15,0 0-30-15,0 0-37 0,0 0-20 0,0 0-16 16,0 0-3-16,0 0-9 0,0 0 0 15,0 0-2-15,0 0-4 0,0 0-12 16,0 0-3-16,0 0-2 0,0 0-16 16,0 0 15-16,0 0-10 0,0 0 10 15,0 0 3-15,0 0-1 0,0 0 1 16,0 0 0-16,10 0 2 0,-5 0 11 16,7 0 2-16,-3 0 3 0,1 0 3 15,14 0-6-15,-7 0 0 0,5 0 3 0,5 0 12 16,2 0-12-16,-2 2-6 0,-6 2-10 15,4 2 1-15,-1-4 15 0,-2 4 4 16,2-2-7-16,3 0-12 0,-1-2 9 16,-1 0-10-16,6 0 1 0,-2-2 15 15,3 0-16-15,-6 0 13 0,1 0-13 0,7 0 1 16,-3 0-1-16,1 4 0 16,2-2 1-16,-5 0 12 0,2 0-13 0,-1 0 16 15,1 2-6-15,-2-2 0 0,3 2-9 16,2-2 12-16,-8 0-3 0,8-2 3 15,-5 0-12-15,3 0 9 0,-3 0 0 16,2-2-9-16,-1-4 15 0,1 0-16 16,-2 2 1-16,3 2-2 0,-1 0 1 15,-4 2 0-15,2 0 1 0,-7 0-1 16,9 0 0-16,-11 0 11 0,11 2-10 0,-4 0 18 16,-8 0-3-16,10 2-15 15,-5-2 15-15,8 0-6 0,-10-2-12 0,7 0 2 16,-2 2 1-16,2-2 12 0,-5 2-14 15,5-2-1-15,2 2 1 0,-9 0-1 16,7 0-1-16,-2 2 1 0,2 0 0 16,3-2 1-16,-6 2-1 0,8-2 0 15,-7 0 3-15,0-2 12 0,2 0-12 0,-5 0 9 16,7 0-10-16,-1 0 0 0,-1 2-1 16,0 1 11-16,-3-3-11 0,3 1 0 15,-4 1 1-15,4 2-2 0,-3 0 1 16,4 0-1-16,-4 1 0 0,-9-4-1 15,10 1 1-15,-8 0 1 0,1 1 2 16,1-3-2-16,-4 0 0 0,5 0 11 16,-7 2-12-16,9-2 3 0,-9 1-2 15,6 1 0-15,-4 3-1 0,5-3 1 0,0 1-1 16,0 4 1-16,0-1 1 0,-3-2 1 16,5 2 0-16,-7-2 0 0,0-3 0 15,3 4-1-15,-1-3 0 0,-5-2 1 16,6 0 15-16,-6 2-18 0,3-2 1 15,0 0 0-15,0 1-1 0,0 2 0 0,5 1-1 16,-5-2-11-16,7 4 12 0,-4-2 0 16,2 2 1-16,-3-2 1 0,5 2-1 15,-4 2-1-15,-3-4 2 0,-1 4 0 16,6-4 10-16,-7 0-11 0,2-2 2 16,2 2 0-16,-4-4-1 0,2 2 13 15,0 0-13-15,0-2 0 0,2 2 0 16,-2 2 0-16,0-2-1 0,10 0 1 0,-8 3-1 15,8-2 0-15,-1 1-1 16,3 0 0-16,-7 0 0 0,2 2-2 0,8-2 1 16,0 1 1-16,-6-4 1 0,6-1 1 15,-6 0 1-15,6 2-2 0,-3-2 0 16,0 0 0-16,-5 0 1 0,8 0 1 16,-6 0 0-16,1 0-1 0,-3 0-1 15,-2 0-1-15,5 0 0 0,-3 0-3 16,0 0 3-16,-7 0-1 0,5 0 1 0,0 0 0 15,2 0 1-15,-2 2 0 0,2 1 0 16,0-3 11-16,-2 0-10 0,0 0-1 16,0 0-1-16,-5 0 0 0,5 0-1 15,-5 0 0-15,4 0 1 0,1 0-1 16,-5 0 1-16,0 2 0 0,3-1 0 16,-3-1 0-16,0 0 0 0,0 2 0 15,-5-2 3-15,2 3-3 0,-4-1 0 0,7 0 0 16,-5-1-1-16,5-1 1 0,-5 2 0 15,3 1 0-15,-3-1 0 0,5 0 0 16,-5-1 1-16,-2-1-1 0,4 2 0 16,-7 1 2-16,3-3-2 0,-8 0 0 15,6 2 0-15,-6-2 0 0,8 0 0 16,-10 0 0-16,7 0-1 0,-2 2 0 16,-3-2 1-16,6 1-1 0,-1 2 0 15,-2-1-1-15,0 2 1 0,4-4 0 0,1 1-1 16,-3 2 2-16,-4-1-1 0,2-2 0 15,-3 0 1-15,5 0 0 0,-7 0 0 16,0 0 1-16,0 0 1 16,0 0 10-16,0 0 0 0,0 0-9 0,0 0 12 15,0 0-13-15,0 0 1 0,0 0-1 0,0 0-2 16,0 0 0-16,0 0-1 0,0 0-1 16,0 0-1-16,0 0 1 0,0 0 1 15,0 2 0-15,0-2 0 0,0 0 1 16,0 0 1-16,0 0 2 0,0 0 9 15,0 0-9-15,0 0 9 0,0 0-9 16,0 0 9-16,0 0-11 0,0-2-1 16,0-4-2-16,0-4-1 0,0-2-12 15,-7-8-3-15,7-5 17 0,-2-5-1 16,2-6 1-16,-5-6 1 0,5-4 0 0,0-7-2 16,0-5-1-16,0-5 1 0,0-5 1 15,0-5-1-15,0-1 0 0,5 2 0 16,-3-1 1-16,5 7-1 0,-7 3 0 15,5 12-16-15,-2 4 6 0,-1 9 10 16,5 4 0-16,-7 5 1 0,0 5 0 0,0 4 2 16,0 8-2-16,0 0 0 0,0 4 1 15,0 2 2-15,0 4 10 0,0 0-10 16,0 0 0-16,0 2-2 0,-9-4 0 16,6 2-2-16,-2 2 1 0,-2-2-1 15,5 0-1-15,-3 0 0 0,2 2 0 16,3 0-9-16,-5 0 10 0,5 0-10 15,0 0 9-15,0 0-12 0,0 0 0 16,-4 0 0-16,4 0-3 0,-8 0 0 16,-1 0-15-16,-1 0 15 0,-5 4 17 15,1 0 1-15,-6-2 1 0,1 0 2 16,-8 0-2-16,1 0 17 0,-8-2-16 0,0 0 1 16,-7 0-1-16,4 0 1 0,-9 0 0 15,5 0 72-15,-10 0-75 0,-12 0-21 16,2 0 0-16,-6 0 18 0,4 2 3 15,-13 4-2-15,6 0-1 0,-5 0 3 0,5 2 1 16,-3 0 0-16,3-1 11 0,-1-4-9 16,4-1 12-16,1-2 0 0,1 0 15 15,9 0-6-15,-5-2 3 0,6-6-9 16,1-2-15-16,1 2 12 0,2-2-3 16,-2 2-11-16,-3-2 2 0,7 2-2 15,-1 2 1-15,-4 0-1 0,8 2 1 16,0 0 1-16,5 0-1 0,2-1-2 15,-2 4 0-15,7 1 0 0,-5-2 0 16,5 0 0-16,-5-3-2 0,8 4 2 0,-3-1 0 16,0 0 1-16,3-3 1 15,1 2 0-15,-3-4-1 0,-4 1 1 0,3 1 0 16,-2-2-2-16,-3-1-2 0,-5 3-10 16,-2 0 0-16,3 3 12 0,-11 2-12 15,4 0 1-15,-4 0 11 0,11 0 1 0,-6 0-1 16,5 7 0-16,-2-6-1 0,8 1 1 15,-1 0 0-15,2 1 1 0,-4-3 0 16,5 0 1-16,2 0 0 0,-2 0 0 16,-3-5-1-16,2 3 0 0,4-2-1 15,-11 0-1-15,8 4 0 0,-8 0 0 16,0 0-11-16,1 0 11 0,-6 2-2 16,3 4 1-16,-5 1 1 0,5-2 1 15,-2 2-3-15,2-2-9 0,9 1 12 16,-2-4 12-16,1 3-10 0,4-5 1 0,0 2-2 15,10-2 1-15,-1 1 0 0,4-1 0 16,6 0-1-16,-9 0 2 0,9 0-1 16,-7 0 1-16,3 0-3 0,0 0 1 15,2 0-1-15,-5-1 2 0,5-1-1 0,0-5 2 16,-3 6-1-16,4-6 0 0,-1 4-2 16,4-2 0-16,-1 3-12 0,11 0 10 15,-4 1-13-15,7 1-6 0,0 0-30 16,0 0-69-16,0 0-64 0,24 8-42 15,-4 7-33-15,11 8-92 0,6 2-190 16,-11-2-660-16,3 15-1145 0</inkml:trace>
  <inkml:trace contextRef="#ctx0" brushRef="#br0" timeOffset="97796.6">5313 12665 1967 0,'0'0'751'0,"0"0"-296"0,0 0-120 15,0 0-88-15,0 0-2 0,0 0-41 16,0 0-2-16,184 83 95 0,-109-45-73 16,12 8-62-16,-4 4-43 0,1 6-34 15,-6-1-12-15,-10 0-37 0,-8-7-5 16,-13-4-28-16,-1-7-3 0,-15-7 0 0,-2-9-52 16,-7-4-103-16,-5-5-77 0,-7-6-19 15,-3-2-39-15,-7-4-270 0,0 0-509 16,0-10-235-16</inkml:trace>
  <inkml:trace contextRef="#ctx0" brushRef="#br0" timeOffset="97961.15">5863 12751 2132 0,'0'0'1064'16,"0"0"-638"-16,-134 126-48 0,69-46-59 16,4 17-19-16,13 11-90 0,-1 3-73 15,16-5-48-15,16-7-46 0,4-17-43 16,13-17-22-16,0-21-115 0,22-14-115 15,2-17-63-15,1-13-406 0,-1-3-626 16,10-37-616-16</inkml:trace>
  <inkml:trace contextRef="#ctx0" brushRef="#br0" timeOffset="100989.18">7181 11927 713 0,'0'0'1136'0,"0"0"-747"16,0 0-43-16,0 0-17 0,0 0 4 16,0 0-59-16,0 0-72 0,0 0-44 15,0 0 5-15,0 0-50 0,0 0-44 16,-150 80 18-16,126-45 18 0,5-1-2 16,2 0 35-16,0 2-27 0,0 0-19 15,2 1-21-15,8-5-13 0,2 4-15 16,5-1-16-16,0-4-15 0,2 2-10 15,13-3-2-15,-3-4-2 0,7-4 2 16,-2-4 0-16,0-6-24 0,5-5-10 0,-5-6-2 16,-5-1 14-16,3 0 19 0,2-10 3 15,-8-4 18-15,4 0 10 0,1-2 6 16,-11-1-7-16,1 2-5 0,-4-1 2 16,0-1 25-16,0 5-22 0,-7 2-2 0,-7 2 14 15,-8 6 19-15,-2 2-31 0,-3 0-2 16,-7 9-14-16,7 2-11 0,1 6-1 15,1 3 0-15,11 2-17 0,9 4-7 16,5-4 4-16,0 2-9 0,0-2-47 16,12 1-124-16,5-8-81 0,0 3-70 15,7 1-250-15,-4-1-629 0,-6-6-410 16</inkml:trace>
  <inkml:trace contextRef="#ctx0" brushRef="#br0" timeOffset="106833.83">20065 10187 1146 0,'0'0'424'0,"0"0"-60"0,0 0 8 16,0 0-32-16,0 0-70 0,0 0-68 0,0 0 3 15,0 0-24-15,0 0-26 0,0 0-32 16,0 0-10-16,0 0-3 0,0 0 4 16,0 0-11-16,0 0-4 0,0-4-21 15,0 2 9-15,-5-2-1 0,0 0-12 0,5 0 3 16,0-1-3-16,0 4 3 16,0-1-4-16,0 0 10 0,0 2-1 0,0 0 0 15,0 0 4-15,0 0-10 0,0 0-13 16,0 0-2-16,0 0-15 0,0 0-4 15,0 0-6-15,0 0-11 0,0 0-1 16,0 0-3-16,0 0-6 0,0 0-14 16,0 0 0-16,0 0-1 0,0 0-12 15,0 4-3-15,0 6 12 0,0 6 3 16,0 6 1-16,0 8 1 0,0 6-1 0,0 7 0 16,-7-1-1-16,5 8 3 15,-1 2 0-15,-2 3 8 0,-4 1-10 0,1 2-1 16,-1-3 0-16,-4-1-2 0,9-4 2 15,-6-2 2-15,-5-1-1 0,6 1-1 16,-6-2 0-16,3 1-2 0,-5-9 2 0,7-2-1 16,-4-6 1-16,7-7 0 15,2-6 0-15,-3-1-1 0,-1-4-1 0,9 3 2 16,-8-3 0-16,8 4 0 0,-4-4 1 16,-1 2 1-16,5-4-1 0,0 0 1 15,0 0 19-15,0 0 4 0,0-2-1 16,0-1 0-16,0-2-6 0,0 2 6 15,0-6 0-15,0 1-2 0,0-2-4 16,0 0 12-16,0 0-3 0,0 0 6 16,0 0 10-16,0 0-4 0,0 0-3 15,0 0-9-15,0-2-12 0,5-1-3 16,7-4 0-16,5 1 6 0,2-4-3 16,5 0-12-16,-2 0 13 0,10 0-15 0,-3 2-1 15,2-2 0-15,6 2 0 0,-3 4 12 16,2-2-12-16,-5 4 0 0,1-2-12 15,-1 2 12-15,3 0 0 0,0 2 0 16,-5 0 1-16,3-2 1 0,-5 2-2 0,7-2 1 16,-8 2-1-16,1-3 1 0,2 2 0 15,-5-1-1-15,8 0 2 0,-13 0 0 16,0-2 0-16,-4 2 10 0,2 0-12 16,0-3 1-16,-7 4-2 0,-3 1 1 15,-2 0-1-15,2 0-1 0,-7 0-1 16,0 0 0-16,0 0 1 0,0 0 2 15,0 0 0-15,0 0 2 0,0 0 13 0,0 0-3 16,0 0 0-16,0 0 0 0,0 0 0 16,0-2 3-16,0 2 0 0,0 0 6 15,0-2-6-15,0 2-3 0,0 0-10 16,0-3 0-16,0 3 0 0,0 0-2 16,0 0-1-16,0 0-17 0,0 0 3 15,0 0-6-15,0 0-6 0,0 0 6 16,0 0 3-16,0 0 0 0,0 0 3 0,0 3-3 15,0-3-1-15,0 0 7 16,7 0 9-16,-7 2 3 0,0-2 0 0,8 2 0 16,-8-2 2-16,0 0 1 0,0 0 0 15,0 0 9-15,0 0-9 0,0 0 25 0,0 0-4 16,0 0-3-16,0 0 3 0,0-2-6 16,0 0-3-16,0-4-4 0,0 2-11 15,0-2-1-15,0-1-1 0,0 2-1 16,0-2 1-16,0-1 1 0,0-4-11 15,0-6 10-15,0-4 0 0,0-10-1 16,0-10 0-16,0-9-12 0,0-5 15 16,12-4 0-16,2-5 0 0,-2-1 0 15,3-2-12-15,2 1 9 0,-10 3 1 16,5 6-1-16,-2 5 2 0,4 9-1 16,-11 5 0-16,4 8 1 0,0 2 1 15,1 3 0-15,-8 2 0 0,5 2 0 0,-5 5 1 16,4 4-1-16,-4 3 3 0,3 2 12 15,-3-1-13-15,2 8 0 0,-2-1 0 16,0 0-2-16,0 2-1 0,0 0-2 0,0 0-12 16,0 0 3-16,0 0 0 0,0 0 9 15,0 0-9-15,0 0 9 0,0 0-9 16,0 2 10-16,0-2 2 0,0 2 1 16,0-2 26-16,0 0 12 0,-2 0 3 15,-10 0-12-15,-3 1-30 0,-2 1 1 16,-2 3 2-16,-15 3 0 0,-2-3 12 15,-6 5-14-15,-9 3 0 0,1-3-1 16,-6 2 0-16,-10-2 12 0,1 4-12 16,-13-2 1-16,1-2-2 0,-1 0 2 15,8 2-1-15,4 3 0 0,11-4-3 16,1 8-15-16,16-1-3 0,1 0-3 0,8-2 3 16,5-2-18-16,7-4-9 0,7 0-25 15,3-2-11-15,5 2-31 0,2 2-24 16,0 2-15-16,0 3-43 0,0-2-74 15,12 6-167-15,2-1-175 0,3-4-725 16,5 10-882-16</inkml:trace>
  <inkml:trace contextRef="#ctx0" brushRef="#br3" timeOffset="113427.67">27385 10203 1004 0,'0'0'485'0,"0"0"-150"0,0 0-95 0,0 0 68 15,0 0 118-15,0 0-41 0,0 0-117 16,0 0-75-16,0 0-57 0,8 6-13 16,-8-6 21-16,0 0 47 0,0 0-4 15,0 0-51-15,0 0-34 0,0 0-10 16,0 0 6-16,0 0 6 0,0 0-15 16,2 0-25-16,-2 0-6 0,5 0-3 0,-5-2-6 15,0-4-10-15,0-2-9 0,0-2 7 16,0 0 12-16,0-2 14 0,0-5 7 15,0 1 18-15,-5-4-19 0,3-2-11 16,-8-4-13-16,3 2 4 0,-3-2-4 16,0-2-24-16,-7 0-3 0,0-1-6 0,0 1 9 15,-4 0 4-15,-1-2-4 0,-3-3 3 16,-1 0-6-16,-1-4-3 16,0 1 9-16,3-2 3 0,0 0-9 0,2-3-16 15,-9 1-1-15,6 2 11 0,-4 1-12 16,-7 4 1-16,-3-4 1 0,0 3-1 15,-14-3 0-15,2 4-2 0,-14-2 1 16,-1 1 0-16,-11 4 1 0,-1-2-1 16,-7 4-2-16,0-2-1 0,3 3-15 15,-3 3 15-15,5 6 3 0,3 6-12 16,2 4 12-16,-3 1-12 0,3 4 11 16,0-1-11-16,-3-2 9 0,8-1 1 0,0 4-1 15,4-5 2-15,5 1 1 0,-2 0 12 16,0-4-12-16,3-1-2 0,-8 0-9 15,5-2 11-15,2 2 0 0,-4-2 2 16,9 2-2-16,-12 4-1 0,0 2-11 0,3 4 0 16,-10 2 11-16,-5 4 1 0,-7 8-18 15,-8 8 15-15,-2 4-15 0,-2 1 18 16,4 0-1-16,-2 2 0 0,7-1 1 16,3-2 1-16,2-2 1 0,15-4 1 15,0 1-1-15,9-8 10 0,3 1-11 16,2-2-1-16,5 3 2 0,-2-3-2 15,-3 2 0-15,8 0-15 0,-3 4 12 16,7 2-12-16,-7 2 12 0,8 2 0 0,-3 2-15 16,7 1-1-16,-5 0 7 15,-2 2 11-15,5 1 1 0,-3-2 0 0,3 1-1 16,2-6 0-16,-2 1 0 0,12-1 1 16,-5-5 2-16,3 0 1 0,2-2-1 15,-3 0 0-15,3 0 1 0,-7 0-1 16,-6 0-1-16,8 2 1 0,-2-1-2 0,-8 0-1 15,1 2-2-15,-1 3 1 0,-7-2 1 16,8 4 1-16,-11 0-1 16,3-2 0-16,8 0-1 0,-1-1 0 0,-4-1 1 15,9 0 1-15,0-2 0 0,8 2-2 16,-8 2-13-16,10 2 13 0,-5 3-10 16,-7 0 11-16,11 3 0 0,-11 0 0 15,12-1 1-15,-5-1 0 0,3-6 1 16,2-2 1-16,9-1 0 0,-4-5 13 15,7-2-13-15,-2 0 1 0,4-2 0 16,-4-2 0-16,2-2-1 0,-5 4 10 16,0 0-12-16,-12 2-3 0,-2 4 0 0,-8 2-9 15,-4 2 12-15,2 2 1 0,-8-2-1 16,6 2 1-16,2-1 2 0,2-3-1 16,1-2 1-16,4 2-2 0,10-2-1 0,2-2-3 15,5 0-15-15,5-2 15 0,3 2 0 16,-1 2-12-16,8 3 12 0,-3 1-12 15,3 2 12-15,0 2 1 0,4 4 2 16,1 0-2-16,-3-2 1 0,0 2 0 16,5-1-1-16,0-5 1 0,0-2-1 15,0-6-13-15,0-4 12 0,0-4-18 16,0-2-1-16,5-2 4 0,2 0 0 16,0 0-12-16,3-2-37 0,7-10-54 15,3-6-91-15,1-9-83 0,-4-1-98 0,0-2-303 16,3-6-511-16,-11 10-599 15</inkml:trace>
  <inkml:trace contextRef="#ctx0" brushRef="#br3" timeOffset="113720.33">20724 10052 1231 0,'0'0'524'0,"0"0"-118"0,0 0-21 16,0 0-66-16,0 0-85 0,0 0 34 15,0 0-5-15,0 0-45 0,0 0-77 16,-51 112-36-16,51-95-12 0,0 3 57 16,0 1 26-16,0 6-40 0,10 3-25 15,5 1-4-15,-3-1-3 0,5 0-15 16,0 0-16-16,7 4-6 0,-7-2 34 16,2 3 33-16,-4-1-31 0,2-2-49 0,-5-4-14 15,-2 0-25-15,-3 0-12 0,-7-6 9 16,7-4-12-16,-4-1 0 0,-3-9-76 15,0 0-63-15,0-4-56 0,0-2-30 16,0 2-24-16,0-2-93 0,0 6-262 16,-8 0-426-16,-1-4-490 0</inkml:trace>
  <inkml:trace contextRef="#ctx0" brushRef="#br3" timeOffset="114088.08">20307 10686 893 0,'0'0'710'0,"0"0"-369"16,0 0 45-16,0 0 47 0,0 0 51 15,0 0-99-15,-118-107-83 0,105 95-79 16,13 0-30-16,-7 0-7 0,7 1-7 15,0 6 26-15,0-1-21 0,0 4-41 16,0 2-73-16,7 0-49 0,10 3-19 16,12 14 68-16,13 5 73 0,1 6 11 0,1 6-36 15,2 3-45-15,2 3-4 16,-4 0 4-16,0 2-25 0,-1-2-21 0,1 3-3 16,-5-5-21-16,0-2-3 0,-1-6-3 0,1-1 2 15,-10-9-44-15,3-2-79 0,-6-6-96 16,1-4-44-16,2-2-46 0,-5-4-29 15,1-2-127-15,4-2-262 0,-5-12-374 16,3-6-98-16</inkml:trace>
  <inkml:trace contextRef="#ctx0" brushRef="#br3" timeOffset="114282.81">21066 10525 1159 0,'0'0'1145'15,"0"0"-680"-15,0 0 13 0,0 0 93 0,0 0-160 16,0 0-160-16,-238 30-59 15,161 0 11-15,-15 8 26 0,0 2-46 0,-8 3-40 16,1 3-46-16,0 4-16 0,-1 5-8 16,6 3-12-16,4 5-13 0,5 1-34 15,17-2-14-15,8-6-27 0,23-11 12 0,11-11-52 16,18-10-90-16,8-6-74 0,25-8-56 16,18-2-13-16,13-8-139 0,19 0-532 15,-22-6-789-15</inkml:trace>
  <inkml:trace contextRef="#ctx0" brushRef="#br3" timeOffset="115813.74">28035 10187 654 0,'0'0'1496'15,"0"0"-834"-15,0 0-213 0,0 0-55 16,0 0-4-16,0 0-81 0,0 0-95 0,0 0-11 16,0 0-31-16,0 0-22 0,0 0 2 15,0 0 12-15,0 0 6 0,-27-103-40 16,18 79-36-16,1-4-24 0,1 0-37 16,-7-2-15-16,4-5-15 0,0 3-3 0,-9-4-2 15,2 1 2-15,-5 2-1 0,-5-5-1 16,-4-1 2-16,-10-3-1 0,4 0-1 15,-11-4-17-15,2-5 19 0,2 1 2 16,-9-5-1-16,2 3-1 0,-7 0 0 16,-3 0-1-16,5 1 1 0,-12 5 2 15,-2 4 10-15,-12-1-12 0,4 5-16 16,-2 6 4-16,-10 4 12 0,8 2 0 16,-10 6-2-16,0 1 1 0,2 1 0 0,-4 6-2 15,-3 0 2-15,2 4 0 0,1 0-1 16,1 2 2-16,-4 2 0 0,-2 0 0 15,0 2-11-15,-1 2-1 0,-9 0 8 16,10 6-8-16,-10 2 12 0,0 4 1 16,-3 2 21-16,-2 6-21 0,3 3 2 15,-3-2-3-15,2 4 1 0,11-3 1 16,1 2 1-16,8-2-2 0,2 3 0 16,13-2-1-16,-3 4-1 0,2-3 1 0,8 0 0 15,9-4-1-15,3 3 1 0,5-6 0 16,-5 4-1-16,4-6 1 0,-9 8 1 15,3-3-1-15,-15 0 0 0,12 2 0 16,-13 4 0-16,4-1 0 0,1-2 0 16,4 3 0-16,6-1-1 0,3-3-2 0,12 2 1 15,2-4 0-15,3 0-20 0,2-1 20 16,8-6-1-16,-6 5 2 0,6-1 1 16,2-6 0-16,-8 6 1 0,-6-4 1 15,1 2 0-15,-6-1 0 0,-5 2 0 16,-1 0 1-16,1-2-1 0,0 4-2 15,-3 0 1-15,3-1 1 0,6-1-2 16,4-2 0-16,2 2-2 0,12-2 0 16,-5 0 1-16,7-2-1 0,10-2 1 15,-5 0-1-15,5-2 0 0,3 2 1 0,-3-2 1 16,0 2 0-16,0 0 0 0,-7 2 1 16,4 3 1-16,3-3 1 0,-5 2 13 15,1-4-14-15,-1 0 0 0,0 0 1 16,5-2 0-16,-7 2 9 0,-3 2-10 0,3-2-2 15,-5 5 0-15,-3-2-2 0,-2 5 2 16,-2 1 1-16,0-3 1 0,4 2 0 16,0-4-1-16,11-3 11 0,1-2 15 15,11-1-9-15,-1-6-3 0,10 0-15 16,0-2 0-16,0 0-3 0,0 0-18 16,0 0-3-16,0 0-6 0,0 0-7 15,5 0-23-15,9 0-67 0,6 0-82 16,1 0-108-16,6 0-59 0,0 0-215 0,7-4-500 15,-17 2-323-15,9-10-247 0,-217 30 1661 16</inkml:trace>
  <inkml:trace contextRef="#ctx0" brushRef="#br3" timeOffset="116120.01">21679 9909 1320 0,'0'0'644'0,"0"0"-174"0,0 0-22 16,0 0-48-16,0 0-57 0,0 0-119 15,0 0-82-15,0 0 2 0,0 0-34 16,0 0-64-16,0 0 72 0,17 30 18 16,-34 23 28-16,-17 9 17 0,-9 10-59 15,-6 7-45-15,1-1-19 0,-8-5-7 16,10-9 4-16,5-10 9 0,4-11-3 16,13-13-12-16,12-10-10 0,7-10-17 15,5-6-22-15,17-2 0 0,15-2 20 0,4 0 14 16,5 0-13-16,-2 0-12 0,0 0-9 15,-5 0-36-15,-8 0-80 0,-6 0-72 16,-3 0-72-16,-8 2-46 0,-9 0-35 16,0 4-138-16,0 1-69 0,-14-4-113 15,-5-1-428-15,-1-2-219 0</inkml:trace>
  <inkml:trace contextRef="#ctx0" brushRef="#br3" timeOffset="116416.72">20581 10320 1451 0,'0'0'1218'0,"0"0"-806"0,0 0 25 0,0 0-96 16,0 0-209-16,0 0-12 15,0 0 42-15,0 0 73 0,0 0 168 0,160 121-122 16,-82-93-104-16,9 0-7 0,-5 2-4 15,-4 0-51-15,-3 0-48 0,-12 3-13 16,-5-3-30-16,-12-2 6 0,-4 2-14 0,-16-2-4 16,1 0-10-16,-13 2-2 15,1-4-1-15,-8 3-26 0,1-5-73 0,-6-4-79 16,-2-2-39-16,0-4-76 0,0-6-73 16,0 0-158-16,0-6-267 0,-2-2-429 15,-6 0-304-15</inkml:trace>
  <inkml:trace contextRef="#ctx0" brushRef="#br3" timeOffset="116628.35">21471 10335 1305 0,'0'0'1023'16,"0"0"-333"-16,0 0-98 0,0 0-72 0,0 0-224 16,0 0-71-16,0 0 6 0,-153 149-8 15,93-84-7-15,-11 7-34 0,-11 7-57 16,-10 5-41-16,-3 7-35 0,-4 2-16 0,-1-5-32 15,8-2 0-15,15-3-1 0,2-9 0 16,19-9-12-16,10-9-15 0,14-11-82 16,15-12-82-16,12-8-55 15,5-7-54-15,5-8-16 0,22-2-125 0,7-6-234 16,10-2-539-16,-8-6-505 0</inkml:trace>
  <inkml:trace contextRef="#ctx0" brushRef="#br3" timeOffset="118373.78">28811 10128 395 0,'0'0'1977'0,"0"0"-1371"15,0 0-216-15,0 0-16 0,0 0 23 16,0 0-121-16,0 0-118 0,0 0-44 16,0 0 3-16,0 0 3 0,0 0-38 15,0 0 10-15,-95-34-22 0,76 16 3 16,-1-2-12-16,-1-4 0 0,-9-3 9 16,6-1-19-16,-12 3 1 0,-1-3-28 15,-6-1-24-15,-1 1 0 0,-7 0 21 16,3-3 3-16,-1-1-23 0,-2 1 2 15,-9-4 19-15,-1-3 5 0,1-2 3 16,-11-3-18-16,3-3 6 0,-2 1 10 0,0 3-10 16,-8 6-16-16,-7 4 31 15,-4 0-31-15,-6 8 19 0,-2-2-6 0,-7 1-14 16,-5 3 1-16,2 2 14 0,-11 0-13 16,4-2 0-16,-3 0 0 0,6 4-1 0,-3-2 0 15,10 3 0-15,4 5-2 0,3 2 0 16,8 2 0-16,1 5 1 0,6 3-2 15,-1 0-10-15,-4 3-11 0,-5 7 10 16,2 2 0-16,-4 4 9 0,-3 3 2 16,2 1 0-16,-4 2-1 0,7 2-1 15,-3 1 1-15,-2 0-1 0,-2 1 3 16,0 1-1-16,4-1 0 0,8-2 1 16,-8 0 0-16,15-4 0 0,-2-2 1 15,-1 2 1-15,1-3 9 0,4 1-11 16,3-5 0-16,7 4 0 0,-2-1 0 15,5-2-2-15,9 2-1 0,5-4 0 0,15 4 1 16,-5-4-1-16,4 0 1 0,13-1 2 16,-5-4 0-16,12-1 3 0,-5-2 15 15,5 1-15-15,-10-4 9 0,6 6-12 16,-13-4-3-16,7 6-9 0,-14-1 10 0,0 4-19 16,-3 4 20-16,-2 4-1 0,-3 6-16 15,3 3 15-15,0 2-9 0,0 6 9 16,3 1-12-16,4-2 13 0,2-1-10 15,13-3 10-15,5-4-1 0,2-4 0 16,5-2-9-16,0-4 11 0,2-1 1 16,0-4 1-16,3-1 2 0,2-2 10 15,0-4-11-15,0-1 0 0,3-3-2 16,2 0 0-16,-5-2 1 0,5 1 1 0,0-1 10 16,0 0-11-16,0 0 0 0,0 0 1 15,0 0 0-15,0 0 0 0,0 0-2 16,0 0 0-16,0 0-3 0,0 0-18 15,0 0-4-15,0 0 1 0,0 2 12 16,0 3 11-16,0-3 1 0,0-1 0 16,-5 6 12-16,-2-5 0 0,-3 8-9 15,-11 0 0-15,-11 8 0 0,-2 6-3 0,-22 6-1 16,1 2 1-16,1 4-1 0,-6 3 0 16,-1-3 1-16,13-6 1 0,2-4 2 15,9-8 12-15,10-1-14 0,11-9 0 16,3-4 0-16,9-1 2 0,4-3 13 15,0 0-15-15,0 0 0 0,0 0 1 0,0 0-2 16,0-2 0-16,0-1-25 0,0-7-11 16,4 0-94-16,4-3-37 0,1 3-52 15,-1 2-38-15,-1 2-97 0,3 0-316 16,-3 2-626-16,0 0-454 0,-67 80 916 0</inkml:trace>
  <inkml:trace contextRef="#ctx0" brushRef="#br3" timeOffset="118894.66">21776 10356 866 0,'0'0'1431'0,"0"0"-973"0,0 0-79 0,0 0 105 16,0 0-39-16,0 0-177 0,0 0-104 16,0 0-68-16,0 0 11 0,0 0-2 0,0 0 5 15,37-38 22-15,-6 48 30 0,3 4-29 16,-5 4-32-16,3 2-13 0,-6 6-3 15,1-4-22-15,-10 4-27 0,-5-6-23 16,-2 3-10-16,2-3-1 0,-2-2 0 16,-10-2 1-16,0 0-3 0,0-4-42 15,0 0-61-15,0-6-33 0,0 0 2 16,0-6 15-16,0 0 25 0,0 0 32 16,0 0 62-16,0 0 79 0,0-6-51 15,-10 2-28-15,3-2-19 0,-3 0 6 16,3 2 13-16,2 0 15 0,0-2 13 0,5 4-10 15,0-2 10-15,0 2 39 0,0 0-13 16,0 2-17-16,0 0-1 0,0 0 28 16,0 0 9-16,0 0-28 0,0 0-24 15,-5 10-2-15,0 4 5 0,-9 10 18 0,-1 4-5 16,-4 9 8-16,-1-3 3 0,3-2-2 16,10-8-7-16,0-10-27 0,7-4-12 15,0-5-12-15,0-5 12 0,14-7 3 16,20-11 45-16,17-14 1 0,5-12-13 15,24-11-15-15,5-9-19 0,7 2-2 16,-5 1-2-16,-14 13 1 0,-10 8 0 16,-17 12-17-16,-14 10-43 0,-8 8-47 15,-17 5-22-15,0 5-43 0,-7 0-33 16,0 13 11-16,0-1-34 0,0 6-87 16,0 2-212-16,-9 4-440 0,1-4-454 15,-16 14-286-15</inkml:trace>
  <inkml:trace contextRef="#ctx0" brushRef="#br3" timeOffset="119287.6">21505 10511 1842 0,'0'0'619'0,"0"0"-178"15,0 0 36-15,0 0 4 0,0 0-70 16,0 0-117-16,0 0-158 0,0 0-84 15,0 0 101-15,0 0 131 0,0 0-56 0,235 134-58 16,-158-81-27-16,-4 1-16 0,-10-4-37 16,-7 0-20-16,-10-3-25 0,-2-5-44 15,-13-5-1-15,3-6-1 0,-15-2-26 16,-2-9-82-16,0-2-90 0,-4-6-56 16,1-4-46-16,-12-4-81 0,13-4-144 15,-8-6-430-15,-2-18 143 0,2 2-700 16</inkml:trace>
  <inkml:trace contextRef="#ctx0" brushRef="#br3" timeOffset="119467.01">22322 10551 1220 0,'0'0'1187'0,"0"0"-441"0,0 0-199 0,0 0-63 15,0 0-108-15,0 0-35 0,-231 90-42 16,139-25-58-16,-10 5-41 0,-9 6-52 16,4-1-45-16,-2-4-65 0,17-7-38 15,15-8-2-15,16-16-16 0,27-13-55 0,17-14-78 16,17-6-110-16,0-7-177 15,36 0-97-15,15-2-558 0,-10-4-848 0</inkml:trace>
  <inkml:trace contextRef="#ctx0" brushRef="#br3" timeOffset="121010.66">29518 10173 1948 0,'0'0'741'0,"0"0"-260"0,0 0-26 16,0 0-42-16,0 0-91 0,0 0-81 15,0 0-38-15,0 0-13 0,0 0 2 16,0 0-15-16,0 0-13 0,-164 24-31 16,156-24-39-16,1-6-13 0,0-4 4 15,0-2 0-15,4-6-7 0,-4-7 0 16,-5-5-38-16,2-4-16 0,-5-2-6 15,-4-5-17-15,-8 3 0 0,-4 0-1 0,-13 2 0 16,-2 2 3-16,-7 0-1 0,-8-1-2 16,-7 3 2-16,-7-2-2 0,3 2-14 15,-13-3 11-15,0 5 0 0,-2-1-12 16,-3 0 15-16,-5 1 0 0,6 1-2 16,-13 3 1-16,5 1 1 0,-5 0 0 15,-2-1 1-15,7 4 1 0,0-3-1 0,2 4-1 16,-2 1-2-16,5 0-1 0,3 1 2 15,1 3 1-15,-1 3 0 0,6 0-1 16,-2 3-2-16,5 4 2 0,0 2-1 16,3 0 0-16,-1 2-1 0,-6 2 2 15,-1 0-3-15,-5 4 3 0,-2 0-1 16,0 4 2-16,0 0-1 0,-8 2 1 16,1-2-1-16,-10 4-10 0,0 1-16 15,-3-2 24-15,-4 3-12 0,7 1 15 16,0-2-1-16,-3 5-1 0,10 1 0 0,5-1-10 15,8 0 11-15,11 0 0 16,10-1 1-16,8-4 1 0,6 2-1 0,3-4 0 16,8 1 0-16,-6 1 1 0,6-1-1 15,4-4 1-15,-5 2-1 0,3 2-1 0,5-2 0 16,-5 2-1-16,-3 4-1 0,-2 2-12 16,5 2 12-16,-5 0 1 0,12 3 2 15,-5-3-2-15,7 0-10 0,8 2 10 16,0 0 0-16,-3-2-1 0,10-1 0 15,8-8-9-15,-1-1 11 0,10-1-2 16,-5-8 3-16,0 1 0 0,5 1 2 16,-5-1 10-16,0 0-9 0,-2 4 0 15,-7 4 0-15,-11 2-3 0,-4 4-1 16,-2 4 0-16,-1 0 1 0,-11 0 0 16,4 0 1-16,0 0 1 0,-5 3 1 0,3-5 0 15,5-4 9-15,-5 2-10 16,12-4 10-16,-10-4-12 0,10 2 0 0,2-2 1 15,0 0 0-15,3 0-1 0,-2 2-3 16,-1 2-15-16,0 5 15 0,-7 3-9 16,0 1 11-16,-2 6 1 0,-5-1-1 15,-3 0 1-15,-2 0 0 0,-2 0 0 0,-3 1 0 16,-3-1 2-16,1-4-1 0,0 2 1 16,-1-2 0-16,6-4 9 0,4 0-11 15,8-4-1-15,9 1 0 0,1-5 0 16,4 1-2-16,2-2-12 0,11 1 3 15,-1-2 9-15,3-5 0 0,7 2-12 16,-5-5-6-16,5 0-1 0,0 0 4 16,0 0 6-16,0 0-3 0,0 0-15 15,0 0-79-15,0-5-124 0,0 2-28 0,0-1-96 16,5-2-182-16,-3-2-488 0,5-4-336 16,1 2-491-16</inkml:trace>
  <inkml:trace contextRef="#ctx0" brushRef="#br3" timeOffset="121335.7">22472 10171 83 0,'0'0'1224'0,"0"0"-772"16,0 0 80-16,0 0-12 0,0 0-84 15,0 0-83-15,0 0-47 0,165-105-120 16,-151 105-96-16,-14 0-24 0,5 0-1 16,-5 4 3-16,0 10-3 0,0 8 28 15,-12 8 141-15,-15 17-83 0,-16 11-26 0,-6 11-30 16,-6 1-35-16,-6 4-11 0,-5-6-6 15,11-5-16-15,4-8-2 0,14-12 8 16,6-8 9-16,9-9-14 0,17-10-4 16,5-6-24-16,0-4 1 0,27 0 19 15,4 1 23-15,15-4 23 0,8 4 83 16,6-7 132-16,6 0-140 0,-6 0-62 16,1 0-19-16,-8-5-18 0,-16 3-32 15,-1 0-10-15,-12 2-1 0,-9 0-17 16,-5 0-24-16,-3 2-85 0,-7 6-66 15,0 2-36-15,0 0-56 0,0 0-98 0,-7 2-275 16,-3-4-776-16,-12 1-833 0</inkml:trace>
  <inkml:trace contextRef="#ctx0" brushRef="#br3" timeOffset="121694.01">22176 10442 1045 0,'0'0'1354'0,"0"0"-816"0,0 0-36 0,0 0 19 16,0 0-111-16,0 0-116 0,0 0 46 15,0 0-108-15,0 0-122 0,0 0-19 16,0 0 45-16,68 69 64 0,0-19-46 0,12 9-30 16,5 2-1-16,2 6 28 0,0 2-9 15,1-1-37-15,-11-2-21 0,-7 1-30 16,-14-3-21-16,-12-1 3 0,-10-3-18 16,-8-8-18-16,-9-6 2 0,-7-8-2 15,-3-7-1-15,-2-11-38 0,-5-8-57 16,0-4-78-16,0-8-61 0,0 0-31 15,-12-18-39-15,-2-12-403 0,-3 2-929 16,-15-39-752-16</inkml:trace>
  <inkml:trace contextRef="#ctx0" brushRef="#br3" timeOffset="121891.87">22903 10537 2494 0,'0'0'980'0,"0"0"-441"0,0 0-111 16,0 0 0-16,0 0-85 0,0 0-67 0,-232 129-79 15,157-73-52-15,-15 11-36 0,-7 3-36 16,-17 4-25-16,-5 4-20 0,3 1-28 16,9-4-2-16,15-13-13 0,22-10-12 15,19-12-49-15,19-13-63 0,25-7-69 16,7-10-96-16,17 0-99 0,24-10-161 16,13 0-595-16,-6 0-816 0</inkml:trace>
  <inkml:trace contextRef="#ctx0" brushRef="#br3" timeOffset="123431.47">30059 10275 1029 0,'0'0'1161'0,"0"0"-718"16,0 0-83-16,0 0 27 0,0 0 69 0,0 0-80 15,0 0-183-15,0 0-41 16,0 0-4-16,0 0 27 0,-15-28-10 0,13 18-13 16,-5 0-45-16,-1 0-13 0,4-4-12 15,-8 0 3-15,-1-4-6 0,-1-2-22 16,-3-7-14-16,2-1-1 0,1-2-24 0,-6-4 3 15,-1 2 10-15,-6-4-10 0,5-1 6 16,-12-1-9-16,-7 2 24 0,-3-2-8 16,-9 1 5-16,0 1-6 0,-15 2-3 15,-10 1 3-15,1 3-6 0,-3 1-6 16,-15 0-2-16,3 1-17 0,0 0 10 16,-7 0-10-16,-1-2-2 0,1-3-1 15,-8 3-2-15,3 0-19 0,-8 2 19 16,3 2 0-16,-2 1-15 0,7 5 17 15,-1 6-11-15,1 4 10 0,-7 4 1 0,14 2-1 16,-8 2 0-16,11 2-10 0,-3 0 12 16,10 0 0-16,-5 0-1 0,7 0 1 15,2 4-1-15,1-2-11 0,-1 4 11 16,6-4 1-16,-1 5 0 0,8-6 0 16,-5 1 0-16,2 5-1 0,3-4-1 0,-5 4 0 15,4 1 0-15,-6 5-10 0,4 4-3 16,-4 3 3-16,-11 8 0 0,6 0 9 15,-8 2-15-15,-4 5-6 0,-1-4 12 16,-2 6 9-16,0-4 0 0,3-2 0 16,-3-1 3-16,2-2-1 0,-4-1-1 15,12-5 1-15,4 0 1 0,8 0 0 16,12-2 2-16,0-2-2 0,5 1 0 16,12-1-3-16,0-2 1 0,7-1 0 15,-2 2-1-15,-3-1-12 0,5-4 15 16,-2 3 0-16,-7-2 0 0,2-1-12 0,-8 4-12 15,-6 1 9-15,-1-2 3 0,-9 3 10 16,-1 5-10-16,4 1 9 0,-4 4-9 16,3 5 9-16,5-2 1 0,3-1 0 15,9 3 1-15,2-7 0 0,18-2 1 16,-3-4 0-16,7 0-2 0,5-2 0 0,5-1-1 16,5-6 1-16,3-1 1 0,-6 3-2 15,13-3-10-15,-13 2 12 0,3 0 1 16,5 0 2-16,-3-2-1 0,-2-4 0 15,7 0 0-15,-2 1 0 0,4-4 0 16,-1 1 1-16,4-1-2 0,0-2-12 16,0-1-6-16,0 0-15 0,0 2-33 15,0 0-34-15,7 4-3 0,5 3-28 16,-7 1-30-16,12 0-4 0,-10 0-28 16,3 4-59-16,-3-2-8 0,3 0-109 15,-1-2-2-15,-1 0 15 0,-4-2-54 16,1 2-84-16,-2-4-119 0,-3-4-420 0,0 0 324 15</inkml:trace>
  <inkml:trace contextRef="#ctx0" brushRef="#br3" timeOffset="123952.53">23078 10131 1116 0,'0'0'534'0,"0"0"-118"16,0 0 40-16,0 0-18 0,0 0-80 16,0 0-100-16,0 0-62 0,0 0-80 15,0 0 89-15,0 0 134 0,0 0-24 16,145 106-79-16,-108-66-26 0,-3-2-21 16,-5-1-28-16,-5-3-31 0,-7-6-33 15,0-1-40-15,-12-6-14 0,2-1 5 0,-7-3-12 16,5-5-24-16,-5-2-9 0,0-6-3 15,2-2 0-15,-2-2 0 0,0 0-27 16,0 0-33-16,0 0-22 0,3 0-12 16,-3-2-3-16,0-2-2 0,7-6 7 0,-2 0 7 15,5 0 61-15,-3-2 0 0,-7-3 24 16,10 5 3-16,-10 0 36 0,0 2 1 16,0 4-1-16,-8-2 4 0,6 2 27 15,-13-2-4-15,8 4 4 0,0 2-3 16,-3-2-16-16,10 2 0 0,-5 0-2 15,3 0-19-15,2 0-12 0,0 0 6 16,0 0 0-16,0 0-12 0,14 0-9 0,1 0 34 16,12 0 11-16,2-8 6 0,14-8 18 15,11-4 7-15,1-8-40 0,-1-2-24 16,-1 3-15-16,-12 7-2 0,-12 4-25 16,-4 8-30-16,-13 4-13 0,-5 4-62 15,-2 0-19-15,-3 2 18 0,-2 10 3 16,0 4-31-16,0 2-49 0,0 2-80 15,0 0-140-15,0 7-238 0,-7-1-522 16,0-6-458-16</inkml:trace>
  <inkml:trace contextRef="#ctx0" brushRef="#br3" timeOffset="124291.73">23102 10587 98 0,'0'0'2089'0,"0"0"-1782"16,0 0-43-16,-82-108 115 0,65 83 42 16,7 5 20-16,3 8-140 0,2 2-75 15,5 6 17-15,0 0-10 0,0 4-38 0,0 0-45 16,0 0-53-16,0 10-40 0,17 10-14 15,5 12 60-15,17 14 148 0,4 17-49 16,10 7-48-16,3 9-34 0,2 4-8 16,-4-1-16-16,-6 0-36 0,-4-1-30 15,-5-5 0-15,-8-7-18 0,-4-9-10 0,-3-10-2 16,-5-10-14-16,1-11-64 0,-3-11-103 16,-7-8-81-16,4-4-45 0,-4-6-114 15,9-8-152-15,-4-20-388 0,-6 1-805 16,8-41-387-16</inkml:trace>
  <inkml:trace contextRef="#ctx0" brushRef="#br3" timeOffset="124499.76">23740 10648 866 0,'0'0'1668'0,"0"0"-1041"16,0 0 39-16,0 0-118 0,0 0-122 0,0 0-111 16,0 0-86-16,-194 62-11 0,143-30-42 15,-2 6-52-15,-13 9-28 0,-16 6-26 16,-18 10-31-16,1 3-24 0,-15 7-13 15,-2-3-2-15,16 3 0 0,6-9-33 16,23-7-21-16,23-11-61 0,21-10-70 0,22-6-60 16,5-8-47-16,32-4-103 15,7-8-252-15,-3-5-740 0,27-5-743 0</inkml:trace>
  <inkml:trace contextRef="#ctx0" brushRef="#br3" timeOffset="126004.92">31038 10020 1387 0,'0'0'530'0,"0"0"-154"15,0 0-30-15,0 0-5 0,0 0-34 16,0 0-33-16,0 0-25 0,0 0 10 16,0 0-44-16,0 0-10 0,-174 113 14 15,166-103-14-15,1-4-39 0,5-2-32 16,-3-3-16-16,5-1-11 0,0 0-10 0,0 0-6 16,0 0-10-16,0 0 4 0,0-1 0 15,0-11-28-15,5-11-45 0,-3-5-9 16,5-8-1-16,-7-6 0 0,0 0 0 15,0 1 28-15,-14 1 4 0,-13 4-8 16,-9 4-26-16,-8-4-2 0,-9 1 1 16,-8 1-17-16,-7 0 16 0,-7-3 1 15,3 1-11-15,-13-2 12 0,5 2-2 0,-7 2 1 16,-10-1 1-16,-8 4 2 0,1-2-2 16,-15 1 0-16,5-1 1 0,-7 3 1 15,2 0-2-15,-2 4 0 0,0 4 0 16,-3 4 1-16,3 6 2 0,-2 4-3 15,1 6-25-15,-1 2 7 0,2 6 18 16,9 6 2-16,8 4 1 0,7-1 12 0,7-2-14 16,8 2 12-16,14-5 2 0,7 0 0 15,1-2-14-15,14-3 2 0,-8 3-1 16,3 1-2-16,-2 1-1 0,-5 0 1 16,-3 1-2-16,-2 6 0 0,-12 1-1 15,2 7 0-15,-11-2 0 0,-4 5-9 16,1 0 11-16,0-1 0 0,4-1 1 15,1-4 2-15,4 0-1 0,1-1 1 16,2-1 9-16,-3-2-11 0,3-3 0 16,0 2 1-16,5-1 1 0,-1-4 0 0,11 0-1 15,-1 0-1-15,8-2 2 0,4 0-2 16,-2 0-15-16,5 0 15 0,0 0 0 16,5 0-2-16,-7 0-1 0,9 5-9 15,-10 0 9-15,10 3 0 0,-4 7-13 16,-1-1 15-16,1 7-1 0,-1 0 2 15,-5 4 1-15,3-2 15 0,3 4-14 0,2-3 0 16,-3-4 0-16,15 0 0 0,-10-3 1 16,5-1-1-16,-2-4 13 0,7-4-14 15,-5 0 1-15,0-1 0 0,7-4 1 16,-4 4-3-16,-6-1-1 0,8-2 1 16,-10 4 0-16,10 2-1 0,-5-2-2 15,-2 2 1-15,5 0 1 0,1-2 1 16,-4-2 0-16,3 3 2 0,-3-8 0 15,7 4 10-15,-4-3-10 0,-3-2 10 0,0 0-10 16,-2-2 0-16,-3-2 0 16,10 0 1-16,-8 2-2 0,3 0 0 15,-4 2-1-15,-1 2-1 0,0 4-14 0,3 4 12 16,2 0-9-16,0 3 9 0,7-1 0 16,-2-2 1-16,12-2-1 0,3-4 1 15,2 0-1-15,2-6-9 0,10 0 10 0,0-6-11 16,0-2-2-16,0 0 12 0,0 0-15 15,0 0 15-15,0 0-9 0,0 0 9 16,0 0-15-16,0 0 0 0,0 0-27 16,0 0-85-16,2 0-67 0,13 0-25 15,-6-3-92-15,1-4-125 0,0-5-333 16,7 2-764-16,-3-22-651 0,-91 96 2126 0</inkml:trace>
  <inkml:trace contextRef="#ctx0" brushRef="#br3" timeOffset="126324.57">24118 10241 646 0,'0'0'1654'0,"0"0"-1228"0,0 0-136 0,0 0 39 0,0 0 45 16,0 0-69-16,0 0-85 0,0 0-19 16,0 0-68-16,0 0 67 0,2 102 61 15,-53-37-90-15,-4 1-59 0,-1 7-39 16,-10 0-27-16,6-3-10 0,4 0-2 15,3-6-7-15,7-5-3 0,9-13 3 16,20-6 4-16,10-10-4 0,7-3-24 16,7-7 12-16,30 0 15 0,9-6 13 15,14 0 11-15,6-4 91 0,11-2 6 16,-2-2-85-16,-7-2-14 0,-2 2-22 16,-13-2-28-16,-16 1-2 0,-8-2-1 0,-12 4-35 15,-3-2-85-15,-7 1-84 16,-7 3-34-16,0-1-16 0,-7-5-40 0,-10-1-165 15,3-2-282-15,-1 0-742 0,-24-12-729 0</inkml:trace>
  <inkml:trace contextRef="#ctx0" brushRef="#br3" timeOffset="126739.88">23740 10243 1725 0,'0'0'713'15,"0"0"-226"-15,0 0-56 0,0 0-9 16,0 0-126-16,0 0-90 0,0 0 134 16,68 117 47-16,-25-57-88 0,8 7-74 15,0 1-22-15,5 0-13 0,2-1-36 16,-5-3-21-16,-2-1-19 0,-14-7-33 15,4-4-30-15,-7-6-35 0,-3-6-16 0,-9-5-14 16,7-5-34-16,-7-8-120 0,-3-6-92 16,-2-8-57-16,-5-8-62 0,10-2-144 15,-5-22-134-15,5-16-617 0,-8 5-627 16</inkml:trace>
  <inkml:trace contextRef="#ctx0" brushRef="#br3" timeOffset="126905.84">24627 10283 2648 0,'0'0'740'0,"0"0"-121"0,0 0-80 16,0 0-102-16,0 0-129 0,-201 115-86 0,111-49-44 16,-5 11-51-16,-9 12-57 0,-17 1-37 15,7 7-15-15,3-3-18 0,14-4-38 0,9-5-107 16,23-14-70-16,19-13-46 0,22-14-75 16,14-12-187-1,10-7-586-15,0-14-608 0</inkml:trace>
  <inkml:trace contextRef="#ctx0" brushRef="#br4" timeOffset="160501.1">25257 11357 658 0,'0'0'1200'16,"0"0"-733"-16,0 0-247 0,0 0 28 16,0 0 137-16,0 0-19 0,0 0-53 0,-10-108-46 15,-11 86-18-15,4-2-66 0,-5-1-48 16,-12-1 34-16,-3 2 0 0,-6 0-87 15,-8 2-42-15,-7 0-7 0,-10 4 34 16,-10 4-45-16,-4 4 8 0,-15 6-3 16,-15 4-8-16,-1 2-4 0,-18 11 12 15,2 10-12-15,-2 7 0 0,-7 8 16 0,7 10-16 16,-7 15 15-16,0 7 7 0,9 15 17 16,-1 9-2-16,13 7 8 0,-4 12-17 15,19 3-16-15,5 11-26 0,12 2 10 16,15 4-10-16,17 1 16 0,16 1-16 15,30 2 11-15,7 2-12 0,36 4-15 16,35-1 13-16,21 1-7 0,29-4 9 16,20-6 12-16,9-9 6 0,12-7-17 15,-2-10-1-15,3-13 2 0,-1-13 16 16,-19-19-18-16,-5-16 12 0,-9-18-12 0,-6-18 4 16,-4-10 20-16,-2-21-3 0,-8-18 9 15,0-13-3-15,0-8 19 0,-12-8 2 16,-5-7-18-16,-17-1-12 0,7-7-3 0,-11-3 0 15,-3-5-13-15,-8-4 22 16,1-1 12-16,-1-7-2 0,-6-6-4 0,-11-3-12 16,3-3 0-16,-14-6 24 0,-5-1-21 15,-10-3 18-15,-15-4-23 0,-2-2-16 16,-2 9-10-16,-23 3 8 0,-11 17 4 16,-3 11-4-16,-9 18 4 0,-3 13-2 15,-12 8 2-15,-12 10-2 0,-10 5-12 16,-22 7-3-16,-14 6-6 0,-17 8-9 15,-17 6-6-15,-13 8-12 0,-6 2-13 16,9 18 1-16,0 6-27 0,25 8 50 16,18 5-68-16,18 1-16 0,22 8-18 0,26 7-34 15,8 5-76-15,21 10-97 0,15 8-271 16,12 9-587-16,0-17-435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2T18:31:25.4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13903 6590 105 0,'-2'0'421'0,"-8"0"-186"16,3 6-20-16,-3 2-65 0,0 6 13 16,3 6 107-16,-3 3-127 0,1-2-104 0,1-1 188 15,1 0 104-15,-3-3-137 0,1-6-23 16,4-1 0-16,2-1 57 0,-1-3-17 16,4-4-27-16,0-2-47 0,0 0-14 15,0 0 25-15,0 0 31 0,0 0 3 0,0-7-30 16,0-6-31-16,4-14-47 15,-1-9-18-15,7-10 2 0,-3-11-2 0,3-1-7 16,2-8-19-16,-3-7-5 0,1-3 9 16,7 0-32-16,-10-7 13 0,-2 5-12 15,2 3 0-15,-2 7 12 0,-2 5-4 16,-3 15-10-16,0 8-1 0,0 6 15 16,0 12 9-16,-8 6-20 0,6 6 11 15,2 5 0-15,0 5-15 0,0 5-34 0,10 18-21 16,14 14 55-16,12 19 16 0,3 17 60 15,7 17-39-15,0 7-35 0,0 7 13 16,-2-1-12-16,-10-7 0 0,-3-5 10 16,-4-15-10-16,-10-9-2 0,7-14-1 15,-14-13-21-15,-5-11-71 0,2-10-76 16,-7-9-38-16,0-9-54 0,0-1-31 16,-7-13-128-16,-15-15-395 0,-12-15-581 15,-10-5-24-15</inkml:trace>
  <inkml:trace contextRef="#ctx0" brushRef="#br0" timeOffset="150.1">13847 6300 827 0,'0'0'808'0,"0"0"-211"0,0 0-170 16,0 0-48-16,0 0-158 0,0 0-72 0,0 0 39 15,0 0 121-15,0 0 51 0,107 51-173 16,-66-40-73-16,3 3-89 0,2-4-24 16,2 0 11-16,1-4-12 0,-1 1-139 15,-2-5-141-15,8-2-135 0,-8 0-229 16,-3-7-588-16,-4-5-536 0</inkml:trace>
  <inkml:trace contextRef="#ctx0" brushRef="#br0" timeOffset="495.41">14667 6141 1907 0,'0'0'495'16,"0"0"-120"-16,0 0 3 0,0 0-40 0,0 0-28 15,-160 119-131-15,135-61-62 0,18 8-5 0,7 5-43 16,0-5-19-16,15-7-35 15,11-11-15-15,1-12-2 0,7-16-26 0,-7-12 26 16,7-8 2-16,-5-20 9 0,7-16 29 16,-2-17 2-16,-2-10-18 0,4-10-7 15,-5-10 0-15,-9-1-15 0,2-3 0 16,-7-2 0-16,0 1 12 0,-5 2-10 16,-4 8 17-16,-8 5 15 0,0 12 3 15,-8 11 18-15,-13 16 59 0,4 12 104 16,-5 12-90-16,2 10-27 0,8 8-40 15,-5 22-46-15,3 20-12 0,7 21 43 16,4 17-16-16,3 15-5 0,0 8-25 16,3 3 0-16,11-1-1 0,10-4-2 15,-2-13-28-15,10-15-78 0,-3-13-96 0,2-16-49 16,8-11-135-16,-7-13-558 0,-3-13-341 16,-5-8-501-16</inkml:trace>
  <inkml:trace contextRef="#ctx0" brushRef="#br0" timeOffset="774.8">15178 6193 893 0,'0'0'1363'0,"0"0"-908"0,0 0-28 16,0 0-41-16,0 0-61 0,0 0-146 15,0 0-68-15,-90 107-12 0,90-53 1 16,0 1-13-16,0 1-28 0,10-6-7 15,12-4-15-15,0-9 12 0,0-9-5 0,-1-10-14 16,-1-14 13-16,4-4 25 0,3-10 58 16,7-14 57-16,-5-12-40 0,10-9-21 15,-8-5-37-15,3-2-46 0,-7 3-37 16,-6 3-2-16,-11 8-12 0,2 10-42 0,-7 3-74 16,-5 12-52-16,0 4-40 0,0 8-68 15,0 1-190-15,0 1-194 0,3 11 20 16,1 3-108-16,1 5-477 0</inkml:trace>
  <inkml:trace contextRef="#ctx0" brushRef="#br0" timeOffset="1004.74">15653 6412 780 0,'0'0'567'0,"0"0"35"0,0 0 29 16,0 0-120-16,0 0-55 0,0 0-55 16,0 0-91-16,177-110-80 0,-160 71-107 15,-2 6-67-15,-6 0-16 0,-1 9-7 0,-8 2 7 16,-8 8 3-16,-16 4-3 0,-5 4-19 15,-5 6-21-15,-2 2-40 0,-3 16 3 16,-5 8-3-16,10 10 6 0,5 4 16 16,-2 7-7-16,21 4-9 0,3-1 19 15,7-2-4-15,0-4-11 0,17-4-116 16,5-5-149-16,4-5-142 0,1-7-248 0,0-4-137 16,2-7 59-16,2-10-264 0</inkml:trace>
  <inkml:trace contextRef="#ctx0" brushRef="#br0" timeOffset="1183.22">15879 6523 25 0,'0'0'457'15,"0"0"54"-15,0 0 46 0,53-111-157 16,-46 93-79-16,-7 8 99 0,5 7 29 16,-5 3-53-16,0 0-90 0,0 1-73 15,5 9 7-15,2 2-72 0,-2-2-11 16,5-2-52-16,-3-3-47 0,8-5 9 16,2 0 25-16,4 0 6 0,1-8 0 15,0-2-43-15,2 0-28 0,-2 2-27 0,-3-1 0 16,6 1-46-16,-6 5-73 0,10-2-113 15,-2 5-48-15,7 0-161 0,-3 2-152 16,-6 6-496-16,4 7-827 0</inkml:trace>
  <inkml:trace contextRef="#ctx0" brushRef="#br0" timeOffset="1491.64">16514 6318 433 0,'0'0'1708'0,"0"0"-1097"15,0 0-139-15,0 0-104 0,0 0-11 16,0 0-91-16,0 0-20 0,0 0-82 0,-131-105-14 16,124 105 1-16,-1 0-41 0,1 0-31 15,5 0-45-15,-1 0 8 0,-4 9-2 16,2 2 21-16,0 6 15 0,5-4 9 16,0 6-6-16,0 3-7 0,0 0-20 15,10 4 2-15,-8 3-8 0,3 1-10 16,-5 0-9-16,0 2-15 0,0-2 0 15,-7 0-10-15,-3-2 1 0,-7-1-3 0,0-4-1 16,0-4-32-16,-2-3-33 0,4-8-37 16,6-1-34-16,-1-4-23 0,3-3-2 15,7 0-36-15,0 0-109 0,0 2-260 16,0 3-138-16,9-2-276 0,8 5-68 16,3-1-218-16</inkml:trace>
  <inkml:trace contextRef="#ctx0" brushRef="#br0" timeOffset="2244.56">16860 6203 1475 0,'0'0'1117'0,"0"0"-785"0,0 0-15 15,0 0-6-15,0 0 81 0,0 0-126 16,0 0-110-16,-196 25-35 0,177-3-1 16,9 4 12-16,3 2-6 0,7 0-52 0,0-4-41 15,0 2 1-15,17-7-3 16,2-8-28-16,3-2 27 0,-5-6-8 0,2-3 14 16,1-2-2-16,-3-9 18 0,7-8 6 15,-5-2-13-15,1-8-21 0,-6 0-2 16,1-2-21-16,-6 7 1 0,-4 1 10 0,-5 11 12 15,0 4 13-15,0 8-10 16,0 0 12-16,-5 17-14 0,-4 7-25 0,-6 12 0 16,8 10 0-16,0 7 1 0,2-3-1 15,5-4-1-15,0-3-84 0,5-10-146 16,9 0-99-16,1-9-213 0,-1 0-635 16,8-10-428-16,-5-8 49 0</inkml:trace>
  <inkml:trace contextRef="#ctx0" brushRef="#br0" timeOffset="2444.73">17042 6399 749 0,'0'0'1101'0,"0"0"-556"16,0 0 12-16,0 0 221 0,0 0-93 0,0 0-259 15,0 0-172-15,0 0-93 0,0 0-60 16,0 0-28-16,54-61-19 0,-30 65 13 16,-10 0-34-16,8-2-15 0,-5-2-15 15,0 0-1-15,2 0-1 0,-2 0-1 0,0 0-12 16,0 0-27-16,-7-2-95 15,5 0-51-15,-6 0-44 0,8 1-62 0,-5 1-220 16,-2 0-444-16,0 3-464 0,-3 7-414 16</inkml:trace>
  <inkml:trace contextRef="#ctx0" brushRef="#br0" timeOffset="2559.8">17442 6471 1920 0,'0'0'1085'0,"0"0"-746"0,0 0-180 16,0 0 21-16,0 0 6 0,0 0-129 15,0 0-57-15,0 0-12 0,0 0-164 16,73 14-65-16,-56-18-279 0,-3-10-505 0,3-4-745 16</inkml:trace>
  <inkml:trace contextRef="#ctx0" brushRef="#br0" timeOffset="2732.5">17733 6157 235 0,'0'0'2487'0,"0"0"-1741"0,-65 103-140 16,21-37-13-16,0 12-134 0,-14 15-170 15,-2 10-82-15,1 8-56 0,4 3-36 16,1 0-46-16,20-6-33 0,8-18-36 16,11-16-18-16,15-17-75 0,0-15-131 15,0-16-25-15,15-10-40 0,2-10-201 16,4-6-506-16,1-10-250 0,7-14-914 0</inkml:trace>
  <inkml:trace contextRef="#ctx0" brushRef="#br0" timeOffset="3164.65">18947 6314 1917 0,'0'0'1033'16,"0"0"-617"-16,0 0 97 0,0 0-100 0,0 0-41 16,0 0-96-16,0 0-68 0,0 0-99 15,0 0-45-15,-198-16-30 0,176 44 2 16,0 7 7-16,5 3-4 0,5 0-18 16,2-2-21-16,10-4-2 0,0-4-19 15,0-1-21-15,10-6-92 0,7-1-79 16,2-1-45-16,13-3-242 0,-1-4-537 15,3-8-525-15,-2-4-163 0</inkml:trace>
  <inkml:trace contextRef="#ctx0" brushRef="#br0" timeOffset="3435.68">19105 6391 2086 0,'0'0'1039'0,"0"0"-591"15,0 0 0-15,0 0-58 0,0 0-69 16,0 0-82-16,0 0-89 0,-191 96-10 15,178-62-18-15,6-4-43 0,7-1-43 16,0-8-36-16,0-4-1 0,3-7-17 0,11-10-15 16,1 0-7-16,4-17 40 0,5-11 36 15,3-12-15-15,2-8-18 0,-5-5 15 16,1 2-15-16,-4 6-1 0,-11 13 20 0,-3 10-10 16,-2 10-10-16,-5 10-1 0,0 2-1 15,0 8-11-15,-5 8-35 0,-2 8 22 16,5 6-16-16,-6 5-51 0,8 1-19 15,0-2-39-15,8-2-74 0,9-2-194 16,7-8-625-16,-7-4-579 0,0-5-131 16</inkml:trace>
  <inkml:trace contextRef="#ctx0" brushRef="#br0" timeOffset="3705.88">19335 6399 1636 0,'0'0'1213'0,"0"0"-797"16,0 0-44-16,0 0 54 0,-9 104-6 0,9-66-149 15,0-1-102-15,0-7-53 0,0-6-55 16,0-10-61-16,17-12-12 0,-3-2 12 16,8-16 29-16,2-15 20 0,5-7-13 0,3-10-32 15,4-2-2-15,3-1-2 16,-5 8 0-16,5 6 11 0,-13 16 25 16,-4 6-36-16,-5 13 0 0,0 2 21 0,-2 14 15 15,-8 10 22-15,3 13 21 0,-1 4-12 16,-6 12-31-16,2-1-12 0,4 1-24 15,1-3-1-15,-3-4-23 0,10-8-104 16,-7-3-51-16,0-9-31 0,-1-6-42 16,1-2-121-16,-3-8-278 0,8-4-667 15,-10-6-601-15</inkml:trace>
  <inkml:trace contextRef="#ctx0" brushRef="#br0" timeOffset="4446.03">21396 6071 1416 0,'0'0'620'0,"0"0"-124"16,0 0-42-16,0 0 34 0,0 0-39 16,0 0-73-16,0 0-92 0,0 0-90 0,0 0-28 15,-100-7-28-15,83 16-23 16,-14 7-35-16,7 2-20 0,-8 6-11 0,3 10-19 15,0 4-5-15,5 7-1 0,2-3 9 16,15 2 4-16,-1-2-16 0,8-4-18 16,0-5-3-16,20-9-15 0,1-8-12 15,6-8-13-15,0-8 19 0,2-2-1 0,10-22 22 16,-3-10 48-16,-2-12 22 0,-5-9-13 16,3-7-17-16,-13 3-7 0,-4 5-9 15,-6 8-24-15,-9 12 2 16,0 9 14-16,0 14 5 0,-9 6-21 0,-6 5-34 15,0 5-59-15,1 11-65 0,-1 6-34 16,13 6-30-16,2 4-20 0,0 4-165 16,0 0-302-16,17-1-761 0,-3-3-699 15</inkml:trace>
  <inkml:trace contextRef="#ctx0" brushRef="#br0" timeOffset="4707.09">21696 6053 2092 0,'0'0'781'0,"0"0"-145"0,0 0 26 16,0 0-185-16,0 0-124 0,0 0-118 0,0 0-110 16,0 0-58-16,0 0-13 0,0 0 7 15,-48 66-19-15,62-26-41 0,3-4-1 16,5-1-3-16,0-9-12 0,7-9-12 16,-2-6-7-16,4-9 7 0,-7-6 12 15,3-16 15-15,-5-10 51 0,2-10 6 16,0-3-21-16,-4 1-32 0,-3 4-4 15,-8 7-1-15,-1 9-27 0,-1 9-44 16,-7 6-89-16,0 7-98 0,0 0-103 16,0 10-142-16,7 10-122 0,-7 7-684 15,0-1-508-15</inkml:trace>
  <inkml:trace contextRef="#ctx0" brushRef="#br0" timeOffset="4947.18">22356 6272 140 0,'0'0'1536'0,"0"0"-939"0,53-103-77 0,-46 69-17 16,-4-2-100-16,-3 8-107 0,0 1-48 0,0 11-56 16,-8 8 9-16,-4 4-47 0,-12 4-19 15,5 2-62-15,-15 11-18 0,0 4 9 16,0 8-6-16,0 5 0 0,5 6 9 16,-3 7-6-16,8 3 21 0,5 2-6 15,9 0-13-15,7-1-23 0,3-7-40 16,3 0-9-16,14-6-19 0,7-6-41 15,3-4-83-15,7-6-95 0,2-3-25 16,3-12-104-16,4-3-80 0,4-8-344 0,-4-16-570 16,-6-12-368-16</inkml:trace>
  <inkml:trace contextRef="#ctx0" brushRef="#br0" timeOffset="5553.64">22656 6028 179 0,'0'0'2232'0,"0"0"-1482"0,0 0-222 0,0 0-72 0,0 0-83 15,0 0-115-15,0 0-123 0,0 0-49 16,0 0 3-16,-56 111-50 0,56-67-5 16,-9 3-16-16,-1-5 0 0,5-6-18 15,3-8 3-15,2-10 13 0,-8-10-4 16,8-2-10-16,0-3 13 0,0-3 28 16,0 0-1-16,0 0-2 0,0 0-13 15,0 0-3-15,0 0 16 0,0 0-22 16,0 0-18-16,0 0 1 0,0 0-1 15,0 0-15-15,0 0-21 0,8-5 5 0,-6 5 28 16,5-4 3-16,6 3 14 16,-6-4-11-16,7 0-3 0,-4-4 28 0,7-5-4 15,-5 0-3-15,3-4 3 0,-1-5-2 16,-4 2 11-16,7 1-6 0,-12 3-2 16,7 5-7-16,-12 4-16 0,5 5 10 15,-5-2-11-15,0 5-1 0,0 0-2 0,0 0 2 16,0 0 21-16,0 0 3 0,0 0 0 15,0 0 22-15,0 2 23 0,0 1 10 16,0-3 12-16,0 1-25 0,0-1-24 16,0 2-18-16,-5 3-6 0,5-2-15 15,-7 6-3-15,7 1-3 0,-5 1-21 16,0 6 6-16,5 3 15 0,-7 2-15 16,7 2 15-16,-8-2 2 0,6 1 0 15,-3-5 0-15,5-5-11 0,0-4 10 16,0-3-1-16,0-6 1 0,0 0-1 0,0 0 0 15,0 0-9-15,0-6-3 0,0-4 15 16,15-9 54-16,2-2 0 0,0-12-15 16,9-3-5-16,-2-6-10 0,-2-5 6 15,10 1-9-15,-10 6-18 0,7 4 9 16,-3 6-12-16,-6 3 0 0,-3 9 0 0,0 2-2 16,2 6-10-16,-9 6 9 0,7 0-12 15,-3 4 0-15,-2 0-3 0,1 4-9 16,1 4-58-16,-2 4-90 0,-2 8-27 15,-3 0-56-15,3 7-134 0,-3-1-555 16,-7 2-805-16,0 0-609 0</inkml:trace>
  <inkml:trace contextRef="#ctx0" brushRef="#br0" timeOffset="6508.04">23192 6119 1596 0,'0'0'1108'0,"0"0"-668"15,0 0 31-15,0 0-37 0,0 0 0 0,0 0-142 16,0 0-129-16,0 0-35 0,0 0-18 15,0 0-40-15,-20-22-45 0,20 42 8 16,0 4 19-16,0 4-22 0,0 0-6 16,0 0 10-16,0-1-13 0,-7-6 3 15,7-4-23-15,0-7 2 0,0-2 28 16,0 0-7-16,0-4 0 0,0 4-12 16,0 2 0-16,0-2 10 0,0 2-10 15,0 0-9-15,0-2-1 0,0 0 1 16,0 1-1-16,0-8 16 0,0-1-15 15,0 0 15-15,0 0-15 0,0 0 21 0,0 0-2 16,0 0-4-16,0 0-6 0,0 0 3 16,0 0-13-16,0 0 10 0,0 0 0 15,0 0-10-15,0 0-2 0,0 0-3 16,0 0-9-16,0 0 11 0,0 0 1 16,0 0 0-16,0 0 0 0,0 2 3 15,0-2 15-15,0 0 3 0,0 0 0 0,0 2 4 16,0-2 2-16,0 0-6 0,0 0 3 15,0 0 6-15,0-2 64 0,0 0 5 16,0 1-44-16,0 1-28 0,7 0-15 16,-7-2-11-16,0-3-1 0,0 3 0 15,0 2-1-15,0-3-2 0,5 0-9 16,-5 3 0-16,5-2 9 0,-5 2-12 16,0 0 3-16,0 0-1 0,0 0 1 15,0 0 11-15,0 0-1 0,0 0-10 16,0 0 10-16,0 2-1 0,3 4 0 0,4 1 3 15,-5-2 3-15,10 3 18 0,-2-1-19 16,-3-2-2-16,3 0 0 0,0-3-1 16,7-2 0-16,-8 0 1 0,8 0 0 15,0-10 16-15,8-5 8 0,-4-7-21 16,6-4 9-16,-3-4-10 0,8-2 0 0,-6-6-1 16,-6-3 0-16,4 3-1 15,-7 4-1-15,-5 0 0 0,5 7-1 0,-10 7 1 16,1 9 0-16,-8 4 0 0,0 7-14 15,0 0-13-15,0 7 4 0,0 11 0 16,-8 4 24-16,1 12 3 0,0 6 9 16,-3 8-12-16,8 5-1 0,-3-1 1 15,3 0 0-15,2-5 0 0,0-7 0 16,0-10 0-16,0-6 0 0,0-12-1 16,2-4-11-16,5-8-3 0,0 0 3 0,1 0 12 15,1-6 3-15,8-6 30 0,0-6 6 16,3-4-14-16,4-8-13 0,-5-6-10 15,6-9 13-15,-1-1 0 0,-2-4 0 16,-5-3 9-16,4 5-21 0,-1 0-2 16,-10 10 1-16,-1 8-2 0,-4 9-1 0,-2 11-11 15,-3 6 10-15,0 4-16 0,0 2-48 16,0 10-61-16,0 6-42 0,0 7-64 16,0 3-70-16,0 0-317 0,0 4-936 15,0 0-984-15</inkml:trace>
  <inkml:trace contextRef="#ctx0" brushRef="#br0" timeOffset="6755.62">24130 6212 2602 0,'0'0'1125'0,"0"0"-653"16,0 0 39-16,0 0-37 0,0 0-170 0,0 0-104 15,0 0-52-15,0 0-57 0,0 0-40 16,0 0-42-16,-68 5-9 0,75 0-12 0,1-5-15 15,9 0-6-15,-5 0-6 0,10-9-7 16,-1-2 37-16,8-8 9 0,-7-3 0 16,5 2-6-16,-3 2-66 0,0 6-19 15,-7 4-12-15,0 4-46 0,0 4-12 16,0 0-101-16,-2 8-166 0,-3 4-223 16,-2 6-326-16,-8 4-147 0,3 2-568 15</inkml:trace>
  <inkml:trace contextRef="#ctx0" brushRef="#br0" timeOffset="7118.85">24484 6306 2168 0,'0'0'1164'0,"0"0"-594"15,0 0-89-15,0 0-64 0,0 0-65 16,0 0-97-16,0 0-100 0,0 0-94 16,-78 108-61-16,71-101-1 0,7-1-36 15,0-4-78-15,0-2-122 0,0-7-84 16,7-11-215-16,1-14-574 0,4-8-992 0</inkml:trace>
  <inkml:trace contextRef="#ctx0" brushRef="#br0" timeOffset="7127.16">24520 5779 1726 0,'0'0'1443'0,"0"0"-824"0,0 0-30 16,0 0-120-16,0 0-166 0,0 0-178 15,0 0-125-15,0 0-42 0,0 0-19 0,-41-18-86 16,53 10-79-16,7 0-98 0,-2-1-307 15,8 4-654-15,-11-3-342 0</inkml:trace>
  <inkml:trace contextRef="#ctx0" brushRef="#br0" timeOffset="7199">24692 5632 981 0,'0'-2'1184'0,"0"2"-503"16,0 0-13-16,0 8-118 16,0 9-96-16,0 6-143 0,0 12-67 0,0 5-3 15,0 8-31-15,0 8-38 16,0 7-27-16,0 3-48 0,0 7-55 0,0 3-39 15,0-4-3-15,0-1-84 0,0-15-152 16,0-16-25-16,0-15-61 0,0-22-253 16,0-4-361-16,0-28 256 0,-9-11-869 0</inkml:trace>
  <inkml:trace contextRef="#ctx0" brushRef="#br0" timeOffset="7329.75">24588 5948 1432 0,'0'0'1222'0,"0"0"-679"0,0 0-212 0,0 0-160 16,0 0-45-16,0 0 142 0,0 0 0 15,0 0-157-15,0 0-111 0,0 0-3 16,167 68-149-16,-140-53-192 0,4-5-288 16,-9-5-461-16,0 0-326 0</inkml:trace>
  <inkml:trace contextRef="#ctx0" brushRef="#br0" timeOffset="7583.6">24918 5968 1428 0,'0'0'666'0,"0"0"-152"0,0 0-89 0,0 0-119 15,0 0-89-15,0 0 38 0,116 103 10 0,-84-101-50 16,-3-2 21-16,2-10-76 0,-9-7-80 16,2-3-58-16,-9 0 18 0,-6-2-40 15,-1 0-53-15,-8 6 16 0,-8 2 37 16,-11 6 63-16,-10 4-51 0,-10 4 0 16,3 0-2-16,-10 12 79 0,7 10 82 15,-2 8 39-15,4 4-28 0,13 4-39 16,2 3-28-16,15-3-28 0,7-4-32 15,0-3-55-15,27-8-34 0,2-6 3 16,19-7-32-16,13-8-31 0,2-2-70 16,17-2-30-16,12-10-50 0,20-4-38 0,18-6 55 15,11-9-1116-15,14-1-989 16</inkml:trace>
  <inkml:trace contextRef="#ctx0" brushRef="#br0" timeOffset="8347.42">26488 6024 899 0,'0'0'736'0,"0"0"-123"0,0 0-25 0,0 0 13 16,0 0-96-16,0 0-185 0,0 0-32 16,0 0-26-16,0 0-32 0,0 0-44 15,-60-58-61-15,53 72-28 0,7 12 0 16,0 6-6-16,-8 11-9 0,1 3-13 16,2 6-30-16,-2 1-27 0,0-5-11 15,4-4 0-15,-2-10 0 0,5-10-1 0,0-12-14 16,0-10-19-16,0-2 9 0,10-17-9 15,12-18 2-15,5-11 31 0,9-9 1 16,0-3-1-16,-2 6-36 0,-2 10-67 16,-10 15-12-16,-1 16-16 0,-4 4-36 0,0 7-111 15,0 0-244-15,-5 8-240 0,8 7-563 16,-6-3-368-16</inkml:trace>
  <inkml:trace contextRef="#ctx0" brushRef="#br0" timeOffset="8587.36">26818 6192 693 0,'0'0'515'0,"0"0"6"16,0 0 82-16,0 0-19 0,0 0-85 16,165-118-157-16,-138 80-91 0,2 2-56 0,-12 0-49 15,0 4-12-15,-3 5-2 0,-14 7-6 16,0 9-6-16,0 6-13 0,0 3 16 16,-7 2-29-16,-10 2-30 0,-5 13-36 15,0 3-28-15,-4 10 24 0,-1 10 15 16,-5 2 7-16,8 8 3 0,2 3-10 0,13-5-3 15,1-2-36-15,8-6-34 16,17-3-27-16,13-7-112 0,6-8-19 0,12-10-56 16,6-8-200-16,9-6-334 0,9-22-543 15,1-14-182-15,2-15 767 0</inkml:trace>
  <inkml:trace contextRef="#ctx0" brushRef="#br0" timeOffset="8767.84">27778 5473 2432 0,'0'0'727'0,"0"0"-159"0,0 0-40 16,0 0-67-16,-160 111-124 0,126-57-117 16,-2 13-78-16,-3 9-54 0,5 8-18 15,-2 9-46-15,-1 3-24 0,11-3-1 16,6-7-41-16,3-9-134 0,10-16-89 16,7-21-90-16,-7-16-299 0,7-18-50 15,-3-8-30-15,-2-26-423 0,-2-11-352 16</inkml:trace>
  <inkml:trace contextRef="#ctx0" brushRef="#br0" timeOffset="9179.79">27310 6051 1761 0,'0'0'597'0,"0"0"-58"0,0 0 17 0,0 0-35 16,0 0-105-16,0 0-185 0,0 0-154 15,0 0-55-15,0 0 128 0,92-43-67 16,-46 59-34-16,3 4-49 0,-6 0-27 0,4 0-102 16,1 3-34-16,-4-3-124 15,-1 0-24-15,-4-6-207 0,-7-6-216 0,-3-2 217 16,-8-6-44-16,-4-2 337 0,-7-12 224 15,-10 0 260-15,7-2 152 0,-7 2-69 16,0 0 37-16,0 2-38 0,-12 2 30 16,0 2-7-16,-2 3-11 0,-3 5-79 15,5 0-85-15,-13 7-67 0,8 11-10 16,0 2-3-16,-2 6 0 0,9 4-19 16,3-2-12-16,5 2-18 0,2-2-46 0,0-1-15 15,0-3-3-15,9-10-16 0,8-6-23 16,-7-6-4-16,7-2 29 0,2-14 17 15,13-10 34-15,-6-10 8 0,1-7-15 16,0 1-14-16,-8 2-12 0,-4 10 1 16,-3 8 13-16,-7 7-15 0,-5 10-2 0,0 3-13 15,0 6 12-15,0 14 3 0,0 8 18 16,0 12 60-16,-10 10 31 0,10 5 67 16,-7-3 8-16,7-4-112 0,0-3-71 15,0-11-1-15,7-6-18 0,5-10-90 16,3-3-77-16,4-12-35 0,5-3-11 15,3-2-86-15,0-16-362 0,-3-4-715 16,-2-10-731-16</inkml:trace>
  <inkml:trace contextRef="#ctx0" brushRef="#br0" timeOffset="9388.01">28251 6197 336 0,'0'0'2628'0,"0"0"-1895"15,0 0-158-15,0 0-44 0,0 0-100 0,0 0-118 16,-85 121-128-16,78-97-74 0,7-4-29 15,0-6-22-15,0-6-41 0,0-3-19 0,17-5 3 16,2-7 24-16,8-11-12 0,11-10 18 16,-1-6-6-16,6-6-25 0,-1 1-2 15,-8 8-21-15,-5 2-39 0,0 11-46 16,-5 6-33-16,-2 8-91 0,-8 4 33 16,1 6-50-16,-5 6-231 0,4 6-548 15,-7 2-386-15,-7 2-654 0</inkml:trace>
  <inkml:trace contextRef="#ctx0" brushRef="#br0" timeOffset="9723.26">28743 6157 3296 0,'0'0'1063'0,"0"0"-518"0,0 0-106 15,0 0-93-15,0 0-89 16,0 0-106-16,0 0-73 0,0 0-26 0,0 0-4 15,-10 32-18-15,5 7-30 0,5 3 0 16,0-2-13-16,0-4 11 0,0-8 2 16,0-11-33-16,15-9-18 0,7-8 5 15,2-17 19-15,5-11 26 0,15-16 0 16,2-4-19-16,2-7-10 0,3 7-21 16,-7 6 8-16,-8 9 7 0,-2 13 9 15,-15 12-6-15,6 8-6 0,-1 3 12 16,-7 19 27-16,2 8 28 0,-7 14 26 15,0 8 3-15,-12 11 16 0,0 1-22 0,0 3-24 16,0-5-26-16,-4-5-1 0,1-9-38 16,-7-10-107-16,10-8-94 0,-7-8-43 15,7-6-221-15,-2 1-599 0,-3-6-603 16,2 1-396-16</inkml:trace>
  <inkml:trace contextRef="#ctx0" brushRef="#br0" timeOffset="10468.94">30197 6351 190 0,'0'0'1487'0,"0"0"-883"0,0 0-24 15,0 0-83-15,0 0-60 0,0 0-79 0,0 0-47 16,0 0-67-16,0 0-57 15,-182 0-65-15,163 28-39 0,2 7 5 0,2 6 7 16,3-1-13-16,12-2-22 0,0-6-20 16,5-9-40-16,12-11-24 0,7-11-1 15,1-1 25-15,11-20 1 0,0-11 39 16,-2-7-16-16,-2-7 0 0,-3 0 1 16,-15 7-10-16,-4 8 3 0,-3 8 21 15,-7 8 28-15,0 12 9 0,-7 2 51 16,-10 14-81-16,0 17-44 0,-7 9 20 15,5 8 29-15,-6 6-11 0,13-2-22 0,5-1-17 16,7-3-1-16,0-8-18 0,12-2-67 16,12-8-108-16,8-7-59 0,11-9-6 15,1-8-114-15,0-6-611 16,-1-8-530-16,-4-12-666 0</inkml:trace>
  <inkml:trace contextRef="#ctx0" brushRef="#br0" timeOffset="10807.18">30633 6354 1574 0,'0'0'1086'0,"0"0"-710"16,0 0 45-16,0 0 28 0,-191 138-45 15,155-89-101-15,2 3-75 0,7-1-32 16,10-3-56-16,10-10-73 0,7-9-67 16,0-13-1-16,14-14-57 0,13-9 58 15,7-23 0-15,2-18 58 0,6-18-18 0,1-15-16 16,3-9-22-16,0-9 10 15,3-4-9-15,-8 1 0 0,-5 2-1 16,1-1 20-16,-1 8 11 0,-12 7 22 16,-7 8-22-16,-2 7-23 0,-6 15-10 0,-4 16-1 15,-5 13 1-15,0 15 43 0,-5 12 35 16,-12 6 10-16,-4 18-24 0,-11 18-34 16,-2 17 21-16,-7 11 16 0,5 15-4 0,-6 9-17 15,9 7-31-15,3 4-12 0,4 1-3 16,9 1-12-16,17-7-40 0,0-7-84 15,0-9-75-15,22-9-44 0,2-14-102 16,10-15-566-16,0-14-703 0,0-16-772 16</inkml:trace>
  <inkml:trace contextRef="#ctx0" brushRef="#br0" timeOffset="11157.7">30987 6310 1506 0,'0'0'1641'0,"0"0"-1050"15,0 0-114-15,0 0 3 0,-162 122-100 0,133-73-142 16,5 3-89-16,4 1-34 0,11-1-33 16,9 1-31-16,0-7-37 0,0-8-14 15,21-10-1-15,4-16-27 0,4-12 1 16,9-16 27-16,1-26 12 0,10-23 6 0,-6-16-15 16,8-15 9-16,-5-8-11 0,5-9 0 15,-7 0 2-15,-3-1-1 0,-5 3 0 16,1 5 13-16,-6 5-12 0,-11 8 6 15,-8 17-9-15,-5 13-18 0,0 19 18 16,-7 16 0-16,0 18 30 0,0 10 12 16,-7 20 7-16,-17 20-48 0,-5 25 35 15,-8 17 30-15,-4 18-2 0,5 16-13 16,-5 8 0-16,12 9-6 0,-5 1 1 16,14 4-44-16,3-12-2 0,10-11-73 0,7-17-90 15,0-19-78-15,17-23-50 0,10-20-224 16,-1-19-664-16,8-17-301 0,0-20-449 15</inkml:trace>
  <inkml:trace contextRef="#ctx0" brushRef="#br0" timeOffset="11373.19">31482 6342 2689 0,'0'0'736'0,"0"0"-236"0,-61 107 15 15,35-53-93-15,9 3-140 0,-5-1-103 16,10-4-79-16,4-8-39 0,8-11-3 15,0-16-19-15,3-12-15 0,14-5 4 0,12-25 50 16,10-13 74-16,9-10-38 0,1-8-65 16,-1-1-31-16,-2 6-17 0,-2 6-1 15,-3 9-21-15,-12 9-3 0,0 9-76 16,-9 8-100-16,-3 8-57 0,-5 2 7 16,0 7-206-16,-7 4-302 0,2 8-407 15,-7-1-355-15</inkml:trace>
  <inkml:trace contextRef="#ctx0" brushRef="#br0" timeOffset="11606.51">31967 6591 1123 0,'0'0'1194'0,"0"0"-655"15,0 0 126-15,0 0-122 0,109-126-201 16,-87 82-129-16,-5 4-123 0,-8 1-17 16,-1 10 20-16,-8 6 1 0,0 11 4 0,-8 6 43 15,-18 6-1-15,-1 1-49 0,-7 16-46 16,-10 13 10-16,-4 12 2 0,2 7 16 15,9 5 12-15,6 4 15 0,12-1-19 16,9-1-45-16,10-8-36 0,2-5-18 16,25-13-72-16,7-18-98 0,12-12-76 15,10-12 15-15,-1-25-183 0,13-9-257 16,10-10 77-16,2-2 20 0,-3-5-145 16,-6 1-858-16</inkml:trace>
  <inkml:trace contextRef="#ctx0" brushRef="#br0" timeOffset="11830.9">32641 6091 1747 0,'0'0'820'0,"0"0"-190"16,0 0-18-16,0 0-91 0,0 0-132 16,-170 116-92-16,153-73-56 0,7 5-31 15,5-2-7-15,5 2-34 0,0 1-54 0,15-5-15 16,2-6-13-16,0-1 10 0,0-7-13 16,-3-4-15-16,-2-2 0 0,-2-3-29 15,-10-1-4-15,0 0 6 0,-27-1-12 16,-6-2-18-16,-11-4-12 0,-9-1-57 15,2-4-64-15,0-1-77 0,10 1-49 16,4 0 23-16,8 2-6 0,5 4-196 16,7 6-303-16,-2 6-623 0,-6 9-747 15</inkml:trace>
  <inkml:trace contextRef="#ctx0" brushRef="#br0" timeOffset="13362.75">33205 6212 2031 0,'0'0'711'16,"0"0"-182"-16,0 0-100 0,0 0-89 15,0 0-40-15,0 0-40 0,0 0-79 0,0 0-33 16,0 0-5-16,-104-93-5 0,90 93-38 16,-3 0-24-16,-8 10-43 0,-1 8-8 15,-6 10-7-15,3 2 18 0,2 7 10 16,6-1-19-16,11 0-3 0,7 1 4 16,3-4 14-16,3 2 16 0,14-7 99 15,14 2-30-15,-4-2-46 0,0 2-21 16,-3-2-11-16,-2 5-10 0,-8-3-3 15,-14 5 3-15,0 0-6 0,0 3-9 16,-26 3-6-16,-16-3-3 0,1-1-15 0,-5-7 0 16,-7-4-45-16,2-11-48 0,5-2-55 15,-3-11-57-15,13-2-25 0,0 0-28 16,11 0-266-16,6 0-483 0,2 2-443 16,-7 14-915-16</inkml:trace>
  <inkml:trace contextRef="#ctx0" brushRef="#br0" timeOffset="14714.61">13864 7372 463 0,'0'0'538'0,"0"0"-177"16,0 0-3-16,0 0 29 0,0 0 50 0,0 0-83 16,0 0-5-16,0 0-28 15,0 0-11-15,-55-4-31 0,55 4-5 0,0 0-15 16,0 0-19-16,0 0-14 0,0 0-41 15,0 4-54-15,0 9-52 0,0 7-34 16,0 10-2-16,0 8-13 0,0 10-12 16,0 7-6-16,7 1-12 0,-2-2 0 15,0-4 0-15,7-11-1 0,-3-11 0 0,1-16-11 16,2-8-9-16,5-4 21 0,5-16 19 16,12-14 8-16,2-13 16 0,-2-7-7 15,0-4 0-15,3-1-21 0,-4 7-15 16,-11 8 0-16,10 5 0 0,-15 12-15 15,0 6 3-15,-5 7-24 0,2 7-85 16,-6 3-28-16,1 0-27 0,-1 7-31 16,-4 8-80-16,4 5-328 0,-6 1-747 15,3 4-937-15</inkml:trace>
  <inkml:trace contextRef="#ctx0" brushRef="#br0" timeOffset="14886.68">14386 7594 3279 0,'0'0'1037'0,"0"0"-623"16,0 0 67-16,0 0-62 0,0 0-132 16,0 0-145-16,0 0-91 0,0 0-33 15,-39 101-6-15,39-73-12 0,7-6-20 16,8-4-82-16,-8-10-101 0,12-8-69 16,-2-6-11-16,-5-23-227 0,10-15-700 15,-12-12-609-15,0-4 98 0</inkml:trace>
  <inkml:trace contextRef="#ctx0" brushRef="#br0" timeOffset="14980.66">14492 7191 1857 0,'0'0'641'16,"0"0"-264"-16,0 0-56 0,0 0-57 15,0 0-54-15,0 0-115 0,0 0-95 0,-53 113-63 16,65-91-209-16,3 0-262 0,-3-3-773 16</inkml:trace>
  <inkml:trace contextRef="#ctx0" brushRef="#br0" timeOffset="15263.45">14819 7380 1027 0,'0'0'1685'0,"0"0"-1127"0,0 0-3 15,0 0-72-15,-111 119-51 0,94-82-82 16,7 1-98-16,3-6-100 0,7-4-64 16,0-8-51-16,0-6-36 0,10-8-1 15,4-6-13-15,-4-6 13 0,2-16 28 16,5-8 23-16,-2-9-2 0,2-1-25 15,-5-4-22-15,0 6 0 0,-7 8-1 16,-5 5 1-16,4 13 10 0,-4 11 2 0,0 1-14 16,3 20-9-16,-1 14 9 0,6 12 76 15,6 8-7-15,-2 9-24 0,5-1-33 16,15-2-12-16,4-7-3 0,5-7-75 16,5-10-119-16,8-8-94 0,6-8-65 15,8-10-259-15,7-10-371 0,13 0-142 0,1-17 10 16</inkml:trace>
  <inkml:trace contextRef="#ctx0" brushRef="#br0" timeOffset="15852.31">16330 7586 940 0,'0'0'1460'15,"0"0"-921"-15,0 0-25 0,0 0-56 16,0 0-113-16,0 0-112 0,0 0-76 16,0 0-19-16,0 0-18 0,0 0-22 15,-47-25-43-15,47 43-9 0,0 5 0 16,0-3-4-16,0 0-2 0,0-2-16 15,0-4-21-15,8 0-3 0,1-6-15 16,4-6-6-16,-4-2 2 0,1 0 16 16,7-8 3-16,-7-10 34 0,4-8 9 15,-4-4-19-15,7-4-9 0,-7-1 3 0,-8 5 4 16,3 4 8-16,-5 8 6 0,0 6 46 16,0 6 34-16,-7 6-44 0,-3 0-23 15,3 12-1-15,-3 12-12 0,10 8 25 0,0 11 17 16,0-2 4-16,0 4 5 0,17-2-20 15,5-8-31-15,2-4-24 0,7-7-12 16,13-6-17-16,0-10 15 0,4-8-13 16,8-2-7-16,5-16-89 0,-8-7-140 15,7-3-51-15,1 0-63 0,-5 2-372 16,4 2-622-16,-1 0-1116 0</inkml:trace>
  <inkml:trace contextRef="#ctx0" brushRef="#br0" timeOffset="16461.3">18223 6954 1576 0,'0'0'740'0,"0"0"-204"0,0 0-50 0,0 0-23 16,0 0-120-16,0 0-116 16,0 0-75-16,0 0-44 0,0 0-7 0,-42 48 22 15,40-3-22-15,2 8-9 0,0 10 6 16,0 5-34-16,0 1-31 0,0-2-19 15,0-7-14-15,12-8-3 0,5-12-12 16,3-10 0-16,-4-13-3 0,6-16 18 16,5-1 12-16,2-18 36 0,7-4 22 15,-4-4 22-15,9-2 32 0,-14 8-6 16,-1 5-60-16,-9 12-34 0,-12 3-3 16,0 10-3-16,-5 12 33 0,-7 12-2 0,-22 4 17 15,2 9-5-15,-14-7-10 0,5-6-21 16,2-10-28-16,7-10 0 0,0-14-2 15,3 0-71-15,5-10-86 0,2-8 6 16,9 0 20-16,8 0-26 0,0 4 2 16,13 4-46-16,13 4-75 0,3 4-165 15,8 2-211-15,-3 0-441 0,2 2-571 0</inkml:trace>
  <inkml:trace contextRef="#ctx0" brushRef="#br0" timeOffset="16770.71">18744 7425 1964 0,'0'0'1145'0,"0"0"-554"16,0 0-57-16,0 0-143 0,0 0-136 16,0 0-121-16,0 0-30 0,0 0-19 15,0 0-8-15,-138 112 5 0,138-72 0 16,0-3-19-16,0-7-35 0,0-10-28 16,17-6-2-16,2-10-12 0,5-4 14 0,3-8 3 15,0-12 30-15,2-8-9 0,-3-4 10 16,3-5-4-16,-7-1-15 0,-5 2-14 15,-2 8 0-15,-8 6 0 0,3 6 11 0,-10 9-12 16,0 7-3-16,0 7-24 0,0 19 13 16,0 10 14-16,-10 12 27 0,10 9 61 15,0 1-34-15,0-2-18 0,15-3-23 16,14-9-13-16,14-6-21 0,18-10-24 16,9-10-82-16,13-8-76 0,9-10-65 15,-7-10-90-15,2-14-344 0,-10-12-866 16,-11-12-905-16</inkml:trace>
  <inkml:trace contextRef="#ctx0" brushRef="#br0" timeOffset="16947.68">19745 7125 2339 0,'0'0'625'16,"0"0"-76"-16,0 0-9 0,0 0-92 16,-201-106-91-16,174 106-109 0,13 0-90 15,-3 20-69-15,7 13-23 0,-5 16-14 0,1 13 21 16,-1 11-16-16,6 3-17 0,-1 0-22 15,0 1-18-15,3-5-24 0,-3-12-116 16,10-7-158-16,-7-15-47 0,7-11-176 16,-10-17-214-16,-2-10-364 0,-2-9-520 15</inkml:trace>
  <inkml:trace contextRef="#ctx0" brushRef="#br0" timeOffset="17063.25">19221 7457 822 0,'0'0'1131'0,"0"0"-765"0,0 0-136 0,0 0 47 16,0 0 79-16,194 52-193 0,-123-34-96 15,13-4-64-15,1-1-3 0,5-8-44 16,-3-3-224-16,10-2-269 0,-5-12-944 16</inkml:trace>
  <inkml:trace contextRef="#ctx0" brushRef="#br0" timeOffset="17235.72">20429 7022 1065 0,'0'0'586'0,"0"0"-86"15,0 0 316-15,0 0-54 0,0 0-266 16,0 0-186-16,0 0-113 0,0 0 21 15,-182 57 45-15,155 7-47 0,5 4-71 16,0 7-36-16,-2 7-6 0,10-2-21 16,-3 1-57-16,5-4-25 0,2-7-24 0,0-11-76 15,5-13-136-15,5-16-80 0,-2-12-115 16,-3-16-266-16,3-2-654 0,-8-25-406 16</inkml:trace>
  <inkml:trace contextRef="#ctx0" brushRef="#br0" timeOffset="17374.06">20038 7358 2408 0,'0'0'673'16,"0"0"-230"-16,0 0 2 0,0 0-48 15,100 121-134-15,-69-103-156 0,8-2-107 16,0-2-12-16,-3-4-105 0,0-8-112 0,3-2-118 16,-7-2-287-16,-3-14-548 0,-10-4-199 15</inkml:trace>
  <inkml:trace contextRef="#ctx0" brushRef="#br0" timeOffset="17619.02">20506 7370 678 0,'0'0'1288'0,"0"0"-805"0,0 0-38 0,0 0-55 15,29 119-47-15,-19-103-56 0,4-6-79 16,3-4-15-16,-7-6 18 0,2 0-35 16,0-4-4-16,-2-10-7 0,-10 0-28 15,2-4-67-15,-2-2-39 0,0 2-19 16,-2 2 6-16,-13 4 0 0,6 5 4 15,-6 7-22-15,6 9-16 0,-4 14-60 16,-1 10 34-16,4 11 11 0,3 6 16 16,7-1 3-16,0-3-10 0,0-6-5 15,17-7-40-15,5-12-89 0,4-4-56 16,1-14-156-16,7-3-289 0,-5-5-568 0,-2-18-482 16,-3-5 993-16</inkml:trace>
  <inkml:trace contextRef="#ctx0" brushRef="#br0" timeOffset="17822.8">20950 7388 2286 0,'0'0'773'0,"0"0"-231"16,0 0-120-16,-44 105-97 0,34-69-71 15,8 4-42-15,-3-5-13 0,5-5-6 16,0-10-11-16,0-6-36 0,5-12-67 16,12-2-40-16,12-16 70 0,-2-12 130 15,9-11-101-15,0-5-74 0,-2 0-43 16,-2 0-18-16,4 6-3 0,-2 8-12 15,-7 5-25-15,9 9-62 0,5 4-94 16,3 6-73-16,9 2-102 0,3 4-170 0,17 0-707 16,-1 4-876-16</inkml:trace>
  <inkml:trace contextRef="#ctx0" brushRef="#br0" timeOffset="18268.45">22574 7382 2273 0,'0'0'1047'0,"0"0"-552"0,0 0 22 0,0 0-97 16,0 0-148-16,0 0-55 0,0 0-98 0,-206-5-68 16,177 26-14-16,4 6-4 0,1 6-21 15,12 8-12-15,2-1-1 0,10 5 1 16,0-5-3-16,0-2 0 0,22-5-9 15,10-10-3-15,4-11 0 0,-2-7 15 16,10-5 17-16,-1-20 41 0,-2-11 60 16,3-7 54-16,-8-4-12 0,-9-5-66 15,-3 5-43-15,-12 4-36 0,-2 6-15 16,-10 10 0-16,0 6-3 0,0 7-45 16,0 6-85-16,0 3-81 0,0 0-59 15,0 5-43-15,0 12-246 0,0 1-519 0,0 2-330 16,0 6-625-16</inkml:trace>
  <inkml:trace contextRef="#ctx0" brushRef="#br0" timeOffset="18501.87">22947 7326 1806 0,'0'0'1128'0,"0"0"-543"16,0 0-87-16,0 0-189 0,0 0-70 15,0 0-5-15,0 131-56 0,10-81-65 16,7-1-22-16,0-9 19 0,0-4-19 15,2-14-45-15,5-8-25 0,-2-12 21 16,7-2 58-16,-2-18 115 0,7-12-55 0,-3-6-78 16,8-7-55-16,-10 1-24 0,-5-2-3 15,1 5-24-15,-4 8-91 0,-4 2-109 16,-2 9-73-16,-3 8-59 0,-2 10-169 16,-8 2-905-16,3 8-2 0,-5 12-177 15</inkml:trace>
  <inkml:trace contextRef="#ctx0" brushRef="#br0" timeOffset="18727.46">23485 7676 310 0,'0'0'1448'0,"0"0"-900"16,0 0 7-16,0 0-55 0,0 0-177 15,148-109-96-15,-129 75-50 0,-4 0-6 16,-5-2-3-16,-10 6-8 0,0 2 22 16,0 8 14-16,0 5 24 0,-17 9-68 15,-3 6-51-15,-4 3-38 0,-12 12-32 0,4 10-10 16,-2 5-11-16,0 6-10 0,12 8 0 15,-4-2 0-15,11 5-1 0,8-3-17 16,7-4-9-16,0-5-25 0,15-7-124 16,11-8-108-16,1-10-93 0,7-7-198 15,2-3-232-15,5-13-257 0,3-12 395 16,-8-5-126-16,1-2 195 0</inkml:trace>
  <inkml:trace contextRef="#ctx0" brushRef="#br0" timeOffset="18889.8">23800 7557 298 0,'0'0'798'0,"0"0"412"0,0 0-661 16,0 0-43-16,0 0 19 0,0 0 31 0,0 0-54 15,0 0-151-15,0 0-139 0,0 0-81 16,49-82-40-16,-44 88-7 0,2-2 46 16,0 0 51-16,10-2-51 0,-5-2-37 15,5 0-30-15,7-4-15 0,1-8-23 0,4-6-7 16,-5-2-18-16,5 0 0 0,-5-2-106 16,8 4-114-16,-5 1-81 0,-1 7-108 15,8 2-229-15,0 8-650 0,-5 0-1009 16</inkml:trace>
  <inkml:trace contextRef="#ctx0" brushRef="#br0" timeOffset="19147.87">24651 6962 1206 0,'0'0'1611'0,"0"0"-1028"15,0 0-61-15,0 0-57 0,0 0-106 16,0 0-81-16,-177-46-101 0,146 59-37 16,2 14-58-16,-3 7-30 0,13 10 3 15,-8 9 2-15,5 9-17 0,5 7-10 0,3 5-12 16,-8 4 0-16,10 3-18 0,-3-5 0 16,3-6-30-16,5-9-64 0,-8-17-158 15,13-10-71-15,-5-15-116 0,7-16-355 16,-3-3-640-16,3-12-331 0</inkml:trace>
  <inkml:trace contextRef="#ctx0" brushRef="#br0" timeOffset="19255.82">24174 7491 711 0,'0'0'1341'0,"0"0"-888"0,0 0-54 16,0 0-88-16,0 0-88 0,0 0-93 0,0 0-129 16,0 0-1-16,223 83 0 0,-163-91-334 15,1-12-411-15,-8-13-1387 0</inkml:trace>
  <inkml:trace contextRef="#ctx0" brushRef="#br0" timeOffset="19423.68">24843 6956 2267 0,'0'0'680'0,"0"0"-102"0,0 0-140 16,0 0-149-16,0 0-10 0,0 0-33 16,-54 151-13-16,37-95-19 0,8 7-56 15,-6 3-49-15,3 0-45 0,-5 3-49 16,2-7-15-16,11-5-36 0,-4-7-119 15,3-10-211-15,5-8-296 0,0-12-1165 16,0-13-651-16</inkml:trace>
  <inkml:trace contextRef="#ctx0" brushRef="#br0" timeOffset="19675.53">25056 7378 2564 0,'0'0'757'16,"0"0"-262"-16,0 0-25 0,0 0-102 0,0 0-58 15,-143 111-84-15,123-74-22 0,1 1-19 16,9-3-49-16,10-4-66 0,0-7-55 16,0-10-15-16,0-8-33 0,15-6 8 15,7-4 25-15,4-16 36 0,4-13 12 16,8-7-20-16,-11-4-10 0,-8 0-16 16,-4 6 10-16,2 5-12 0,-17 13 0 15,5 9-18-15,-5 4-82 0,0 7-58 16,0 2-48-16,0 11-80 0,0 7-54 15,0 3-204-15,5 4-686 0,-3 3-695 0</inkml:trace>
  <inkml:trace contextRef="#ctx0" brushRef="#br0" timeOffset="20054.1">25412 7314 2839 0,'0'0'1098'0,"0"0"-700"0,0 0-86 0,0 0-97 15,0 0-13-15,0 0-4 0,-26 104-21 16,26-64-23-16,0 3-26 0,0-3-32 16,0-4-29-16,0-3-43 0,0-9-24 15,9-6-15-15,-1-8-3 0,4-8-16 16,-3-2-8-16,8-8 9 0,8-14 32 16,-6-6-11-16,12-9-21 0,-14 1-16 0,5 2-2 15,-7 4 14-15,-8 8 20 0,3 10 16 16,-10 7-25-16,0 5-41 0,0 7 18 15,0 13 34-15,0 10 15 0,0 12 15 16,0 5 10-16,0 7 23 0,0-4 22 16,0-4 9-16,17-9-10 0,-5-17-20 15,10-10-47-15,4-10 37 0,-4-7 58 16,17-14 36-16,-10-14 66 0,12-5-73 0,-12-8-72 16,10 2-39-16,-12-1-15 0,-1 7-1 15,1 4-20-15,-10 8-6 0,5 1-45 16,-8 9-136-16,-4 6-58 0,-5 6-45 15,-3 6-130-15,-2 0-264 0,0 15-387 0,-17 5-717 16</inkml:trace>
  <inkml:trace contextRef="#ctx0" brushRef="#br0" timeOffset="21619.21">12563 6149 21 0,'0'0'1270'15,"0"0"-867"-15,0 0-75 0,0 0 32 0,0 0-5 16,0 0-120-16,0 0-75 16,0 0 22-16,0 0 3 0,0 0 1 0,-17-6-15 15,17 4-8-15,0 2-3 0,0 0 17 16,0-2-12-16,0 2-23 0,0-2-16 16,0 2 5-16,0-2-2 0,0 0-34 15,0 0-7-15,-8 0-6 0,8 2-15 16,0 0-9-16,0-2-13 0,0 2-2 15,0 0-4-15,0 0 0 0,0 0 13 0,0 0 8 16,0 0 7-16,0 0-1 0,-2 0-14 16,2 0-7-16,0 0-9 0,0 0-2 15,0 0-4-15,0 0 0 0,0 0 0 16,0 0 6-16,0 0-6 0,0 0-9 16,0 0 4-16,0 0-7 0,0 0-6 0,0 0-12 15,0 0-1-15,0 0-17 0,0 0-3 16,0 0-10-16,2 0 1 0,13 0 24 15,2 0 6-15,12 0 18 0,5-4 3 16,0 2 13-16,2-2 5 0,5-2-3 16,-4-1 0-16,-3 2 0 0,2 3-9 15,-4-1-24-15,-13 2 18 0,0 1-18 16,-4 0 0-16,-8 0 9 0,3 0-10 0,2 0 10 16,-7 0-10-16,0 0 13 0,0 0-13 15,-5 0 11-15,0 0-1 0,0 0 0 16,0 0 6-16,0 0 0 0,0 0 6 15,0 0 3-15,0 0-3 0,0 0 42 16,0 0 12-16,0 0-36 0,-5 0-21 16,0 0-18-16,-7 0-3 0,-3 0-21 15,1 0-33-15,-1 0-66 0,3 0-55 16,2 0-53-16,1 4-77 0,1 2-195 16,1 2-566-16,-7 4-900 0,1 2-403 15,152-58 2351-15</inkml:trace>
  <inkml:trace contextRef="#ctx0" brushRef="#br0" timeOffset="21963.55">13375 8513 115 0,'0'0'0'0</inkml:trace>
  <inkml:trace contextRef="#ctx0" brushRef="#br0" timeOffset="22900.1">12553 8477 341 0,'0'0'467'0,"0"0"-73"0,0 0-26 16,0 0-63-16,0 0 7 0,0 0-47 15,0 0-16-15,0 0 11 0,0 0-36 0,0 0-29 16,-24-26 8-16,24 26 9 0,0 0-11 16,0 0-10-16,-5 0-23 0,5 0-10 15,-3 0-3-15,3 0-11 0,0 0-18 16,0 0-4-16,0-2 3 0,-2 2 6 15,-3 0 3-15,5-2-31 0,0-1-30 16,0 3-16-16,0-2-17 0,0 2-7 16,0 0-9-16,0 0-23 0,0 0-1 15,0 0-18-15,0 0-9 0,7 0-13 0,18 0 40 16,4 0 0-16,2 0 25 0,8 0 2 16,0 0-3-16,0 0 6 0,-1 2 6 15,-1-2-8-15,-3 0 5 0,-8 0-6 16,-1 0 9-16,-11 0 1 0,1 0-4 15,-6 0 9-15,-4-2 12 0,-2 2-3 16,-3 0-14-16,0 0-23 0,0 0-14 0,0 0-3 16,0 0-15-16,0 0-1 15,0 0 1-15,0 0-9 0,0 0-9 16,0 0-27-16,0 0-28 0,0 0-15 0,0 0-39 16,0 0-48-16,0 0-75 0,7 7-31 15,3-4-166-15,7 6-279 0,-5 1-552 16,2 0-578-16,-74-49 1309 0</inkml:trace>
  <inkml:trace contextRef="#ctx0" brushRef="#br0" timeOffset="25009.85">13838 8197 1295 0,'0'0'699'0,"0"0"-274"0,0 0-119 15,0 0 3-15,0 0-41 0,0 0-36 16,0 0-67-16,0 0-23 0,0 0-98 16,-122 10-28-16,101 18 43 0,-8 7 4 15,4 5 1-15,-4 0 32 0,5 4 23 16,-3 1-1-16,1-5 8 0,9-2 4 15,7-2-23-15,3 2-14 0,7 1-8 16,0 7-8-16,0-2-34 0,7 5-7 0,3-6-15 16,7-2-5-16,5-7-16 15,-1-8-1-15,6-6-24 0,0-4 1 0,2-6 12 16,-3-3-16-16,6-5-82 0,2-2-71 16,0-9-87-16,5-11-83 0,-8-6-273 0,3-10-763 15,-7-4-610-15</inkml:trace>
  <inkml:trace contextRef="#ctx0" brushRef="#br0" timeOffset="25333.54">14075 8197 287 0,'0'0'1876'16,"0"0"-1269"-16,0 0-177 0,0 0-45 16,0 0-4-16,0 0-95 0,0 0-137 15,0 0-87-15,0 0-19 0,0 0-12 0,-29 10 0 16,29 40-3-16,0 13-16 15,0 9-11-15,0 7 10 0,3-3-10 0,4-2-1 16,-7-7 1-16,0-11 12 0,0-16-11 16,0-15-1-16,10-11 27 0,-10-10 9 15,9-4 15-15,1-8 28 0,14-11 155 16,3-7 18-16,7-6-113 0,0-6-70 16,-5-2-25-16,5 4-18 0,-10 6-27 0,-7 7 0 15,0 13-1-15,-12 6-11 16,-5 4-6-16,0 10-33 0,0 10 21 0,0 9 30 15,0 9 0-15,0 0-11 0,0 5-34 16,-3-3-74-16,3-4-54 0,0-2-72 16,0-4-133-16,8-4-275 0,4-2-582 15,2-7-325-15</inkml:trace>
  <inkml:trace contextRef="#ctx0" brushRef="#br0" timeOffset="25565.97">14582 8742 879 0,'0'0'1015'0,"0"0"-471"0,0 0-57 15,0 0-33-15,0 0-106 0,0 0-112 16,0 0-69-16,0 0-39 0,0 0-7 0,0 0-12 16,-136 38-23-16,129-11-12 0,-3-7 0 15,10-2-28-15,0-6-43 0,0-4-3 16,0-6-15-16,10-2 15 0,2-2 64 16,3-16 93-16,1-4 108 0,1-11-83 15,0 0-69-15,-9-2-56 0,6 5-29 16,-7 4-26-16,-2 6-2 0,-2 8-1 15,-3 6-27-15,0 6-148 0,0 1-85 16,7 16-45-16,-7 5-116 0,7 4-276 16,3 0-696-16,-3-2-539 0</inkml:trace>
  <inkml:trace contextRef="#ctx0" brushRef="#br0" timeOffset="25985.84">14897 8557 1841 0,'0'0'1295'0,"0"0"-852"0,0 0-34 16,0 0-55-16,0 0-48 0,0 0-106 0,0 0-38 16,0 0-37-16,-189 51 0 0,165-29 6 15,4 4-22-15,3-4-30 0,0 2-21 16,3-6-25-16,9-2-3 0,-2-3 1 16,-1-3-13-16,6-5-6 0,-3 1-10 0,0 4 0 15,-2 7-1-15,7 1-1 0,-10 2-1 16,10 0 1-16,0 6-1 0,0-4 0 15,0 3-1-15,0-4-1 0,10-2-15 16,-3-1 15-16,5-6 0 0,-2 2-16 16,5-6 1-16,2-4 15 0,2-2-11 15,-2-2 14-15,7 0 2 0,3-8 1 16,0-6 21-16,-3-9 7 0,2-5-4 16,-6-6 0-16,4-8 6 0,-5-5-2 15,-2-3-10-15,-2 2-20 0,-5 4 0 16,-5 6-1-16,-1 8 1 0,-4 11 1 0,0 3 10 15,0 11-10-15,0 0 1 0,0 5-3 16,-9 0-3-16,-1 0-24 0,3 8-22 16,-3 2-17-16,3 7-7 0,2 3-36 15,5 0-58-15,0 4-58 0,0-2-74 16,7-2-142-16,15-2-282 0,-7 0-573 0,6-1-544 16</inkml:trace>
  <inkml:trace contextRef="#ctx0" brushRef="#br0" timeOffset="26235.66">15290 8573 2457 0,'0'0'978'15,"0"0"-520"-15,0 0-10 0,0 0-96 16,0 0-115-16,0 0-54 0,0 0-43 16,0 0-18-16,0 0-61 0,0 0-19 15,-192 30-15-15,175 7-8 0,10-3-1 0,0 4 12 16,7-4-12-16,0-1-6 0,0-3-9 15,0-4 13-15,0-2 8 0,0-2 3 0,0 0-12 16,0-4-12-16,0 0 0 16,-3 2 14-16,-6-5-17 0,-1-5-33 15,10-5-88-15,-5-5-125 0,5 0-74 0,0-8-147 16,5-7-510-16,9-8-383 0,8-1-783 16</inkml:trace>
  <inkml:trace contextRef="#ctx0" brushRef="#br0" timeOffset="26551.54">15726 8729 2293 0,'0'0'1051'0,"0"0"-762"15,0 0 19-15,0 0 15 0,0 0-68 16,0 0-117-16,0 0-76 0,0 0 2 16,0 0 16-16,0 0-3 0,75-39-16 15,-65 25-27-15,-3-1-7 0,-7-2-15 16,10-4-11-16,-10 3 0 0,0 1 0 15,0 0-1-15,-10 3 4 0,3 4 26 16,-13 2-18-16,-1 4-12 0,-1 2-1 0,-7 2 1 16,2 0 0-16,-2 8-2 0,5 6-19 15,-1 11 3-15,4 3 18 0,4 8 2 16,2 6 52-16,8 2 23 0,2-4-16 16,5-1-1-16,5-8-32 0,7-2-10 15,15-5-15-15,-1-6-3 0,3-6-9 16,10-4-12-16,-7-8 5 0,6 0 1 15,6-6-82-15,0-8-144 0,2-2-140 16,-5-2-195-16,3-2-787 0,7 0-977 16</inkml:trace>
  <inkml:trace contextRef="#ctx0" brushRef="#br0" timeOffset="26878.41">16957 8330 823 0,'0'0'1237'0,"0"0"-693"0,0 0-59 15,0 0-48-15,0 0-14 0,0 0-35 16,0 0-73-16,0 0-109 0,0 0-108 15,-31-70-27-15,31 90 20 0,0 8 40 16,5 12 18-16,-3 6-43 0,3 4-33 0,-5 7-21 16,0 3-13-16,0 0-27 0,-12 5-12 15,7-7-18-15,-12-3-73 0,10-14-146 16,-3-8-58-16,3-15-73 0,4-10-225 16,-9-8-432-16,-2 0-117 0,-1-16-614 0</inkml:trace>
  <inkml:trace contextRef="#ctx0" brushRef="#br0" timeOffset="27013.66">16713 8613 2454 0,'0'0'1022'0,"0"0"-649"16,0 0-55-16,0 0 107 0,0 0-63 15,0 0-115-15,0 0-94 0,0 0-77 16,176 73-34-16,-139-71-40 0,4-2-2 16,0 0-51-16,-4-14-158 0,-1-6-94 0,-5-4-66 15,-4-1-248-15,-7 0-587 0,-6-6-447 16</inkml:trace>
  <inkml:trace contextRef="#ctx0" brushRef="#br0" timeOffset="27276.55">17212 8401 352 0,'0'0'1494'0,"0"0"-775"16,0 0-76-16,0 0-192 0,0 0-174 15,0 0-69-15,0 0 41 0,0 0 29 0,0 0-57 16,82 76-56-16,-60-56-12 0,2 0-32 16,1 0-48-16,-1-2-45 0,-5-2 5 15,-2-6 13-15,0-3 2 0,0-5-6 16,-5-2 4-16,3 0 20 0,2-7 83 15,-8-3 11-15,1 4-46 0,-3 2-60 0,-4 2-20 16,4 2-34-16,-4 0-8 16,4 4 8-16,7 11 27 0,-9 3-6 0,0 4 0 15,-5-1-18-15,7 2-3 0,-7-3-2 16,0-4-37-16,0-2-37 0,5-2-47 16,0-4-34-16,-3 0-19 0,3-1-36 15,5-4-113-15,0-3-186 0,-1 0-462 16,6-2-274-16,4-8-490 0,-7-6 1027 15</inkml:trace>
  <inkml:trace contextRef="#ctx0" brushRef="#br0" timeOffset="27540.83">17762 8740 1405 0,'0'0'822'0,"0"0"-418"0,0 0-9 16,0 0-8-16,0 0-64 0,0 0-90 15,0 0-54-15,0 0-11 0,0 0-4 0,116 77-46 16,-101-89-38-16,-5-4-34 0,-3-3-21 15,-7 1-13-15,0 2-10 0,0 2 19 16,0 4-2-16,0 2 30 0,-12 4-6 16,-8 4 21-16,-4 0-24 0,2 14-16 15,-4 6 4-15,2 10 15 0,4 5 2 16,3 3 4-16,5 0 12 0,10-2-3 16,2-1-43-16,2-12-15 0,20-3-33 15,5-10-37-15,6-5-104 0,11-5-93 16,7-8-109-16,2-4-187 0,8-11-590 15,9 1-217-15,3-8 138 0</inkml:trace>
  <inkml:trace contextRef="#ctx0" brushRef="#br0" timeOffset="28252.18">18666 8432 1365 0,'0'0'669'0,"0"0"-148"0,0 0-77 16,0 0-38-16,0 0-29 0,-43-106-84 16,38 90-44-16,0 4-19 0,3-3-33 0,-3 7-19 15,5 3-28-15,0 0-32 0,0 5-41 16,-8 0-50-16,8 0-11 0,0 17-16 15,0 4-27-15,0 14 27 0,0 11 0 16,0 9 2-16,0 1-2 0,0 0 0 16,8-6-15-16,-3-5 12 0,7-13-16 0,0-12-2 15,5-10-22-15,7-10 7 0,10-4 36 16,12-14 3-16,2-12 27 0,6-6-11 16,-3-1 2-16,-3 5-6 0,-9 8 3 15,-5 6-5-15,-15 8-12 0,-11 8-1 16,1 2 1-16,-9 2 14 0,-7 16 18 15,-12 8 61-15,-15 11 10 0,-3 1 14 16,-11 0 3-16,2-6-43 0,2-6-47 16,3-8-30-16,7-8 1 0,7-3-2 15,8-6-58-15,4-1-45 0,8 0-51 0,7 0-65 16,0 0-104-16,5 0-147 16,14-1-63-16,13-4-178 0,-1 3-548 0,8-6-386 15</inkml:trace>
  <inkml:trace contextRef="#ctx0" brushRef="#br0" timeOffset="28412.42">19153 8557 1489 0,'0'0'1241'0,"0"0"-725"0,0 0-33 0,0 0-15 15,0 0-68-15,0 0-93 0,-79 117-81 16,79-89-67-16,0-1-80 0,0-4-66 16,9-1-13-16,3-6-15 0,5 1-6 15,5-5-65-15,5-6-127 0,-1-6-140 16,1 0-164-16,-3-10-498 0,3-8-543 15,-5-10-45-15</inkml:trace>
  <inkml:trace contextRef="#ctx0" brushRef="#br0" timeOffset="28564.2">19418 8454 2146 0,'0'0'1022'0,"0"0"-614"0,0 0 61 16,-114 113 11-16,75-49-99 0,-12 9-139 15,-2 10-75-15,-8 3-33 0,10 0-10 16,-2-1-33-16,14-11-50 0,17-11-41 15,-2-13-33-15,17-12-49 0,7-13-136 0,0-15-87 16,10-10-149-16,16-10-225 0,8-25-292 16,5-15-464-16</inkml:trace>
  <inkml:trace contextRef="#ctx0" brushRef="#br0" timeOffset="28786">19791 8121 2512 0,'0'0'803'0,"0"0"-315"16,0 0-27-16,0 0-102 0,0 0-106 15,0 0-91-15,0 0-19 0,-136 114 25 16,105-56-26-16,2 9-36 0,2 5-48 16,3 5-31-16,-3 4-24 0,0-3-3 0,6-4-2 15,1-7-28-15,6-13-100 0,4-9-147 16,10-14-138-16,0-12-347 15,0-11-797-15,0-8-516 0</inkml:trace>
  <inkml:trace contextRef="#ctx0" brushRef="#br0" timeOffset="28939.38">19568 8471 2231 0,'0'0'546'0,"0"0"-187"0,0 0 93 15,0 0 5-15,0 0-176 0,0 0-178 16,56 102-66-16,-32-84-34 0,0 2-3 15,-4-3-18-15,4-4-184 0,-2-3-184 16,-5-1-165-16,4-5-424 0,-1-4-390 16</inkml:trace>
  <inkml:trace contextRef="#ctx0" brushRef="#br0" timeOffset="29180.93">19847 8700 1797 0,'0'0'600'0,"0"0"-255"0,0 0-55 0,0 0 4 15,0 0-132-15,0 0-4 0,0 0-3 16,0 0 21-16,0 0-34 0,196 44-36 16,-167-72-25-16,-2-2-44 0,-10 0-21 15,-5 2-15-15,-5 1 0 0,-7 9 2 16,0 6 31-16,0 4 19 0,-7 6-4 16,-12 2-20-16,-6 2-29 0,-4 15 0 15,3 4 3-15,-6 11 12 0,5 3-3 16,8 1-12-16,4 0-16 0,8-4 4 15,7 1-34-15,0-8-190 0,17-2-172 16,7-5-227-16,10-10-583 0,5-6-625 16</inkml:trace>
  <inkml:trace contextRef="#ctx0" brushRef="#br0" timeOffset="29410.03">20414 8523 2031 0,'0'0'740'16,"0"0"-310"-16,0 0-127 0,0 0-148 15,0 0-57-15,0 0-23 0,0 0 7 0,0 0 40 16,0 0 76-16,-78 68 10 0,78-39 8 16,0-1 9-16,0 6-36 0,8 0-12 15,-8 2-28-15,0 2-43 0,-3-1-3 16,-11 1-33-16,-6-2-24 0,-6-4-19 16,-1-4-25-16,-5-5-2 0,3-8 0 15,5-6-76-15,-3-5-139 0,6-4-108 16,9 0-142-16,2-8-501 0,10 0-371 15,10 4-846-15</inkml:trace>
  <inkml:trace contextRef="#ctx0" brushRef="#br0" timeOffset="29869.43">21430 8742 2495 0,'0'0'726'15,"0"0"-199"-15,0 0-43 0,0 0-97 16,0 0-70-16,0 0-152 0,0 0-62 16,0 0-2-16,0 103-37 0,0-73-40 15,0 0-24-15,0-4-15 0,0-4-18 0,2-6-129 16,15-7-165-16,-2-9-194 0,-1-10-654 16,8-19-747-16,-92-168 684 0</inkml:trace>
  <inkml:trace contextRef="#ctx0" brushRef="#br0" timeOffset="29992.83">21575 8467 1077 0,'0'0'1595'0,"0"0"-1018"16,0 0-126-16,0 0-98 0,0 0-122 15,0 0-116-15,-68 116-109 0,68-83-6 16,0-1-81-16,3-6-247 0,11-4-247 16,3-4-705-16,0-3-661 0</inkml:trace>
  <inkml:trace contextRef="#ctx0" brushRef="#br0" timeOffset="30231.69">21854 8656 2632 0,'0'0'1070'15,"0"0"-645"-15,0 0-67 0,0 0-29 16,0 0-75-16,0 0-150 0,0 0-80 16,0 0 13-16,0 0 12 0,0 0-10 15,60-8-8-15,-50 1-13 0,-3 6-17 16,-7 1 0-16,0 0-1 0,8 8-2 15,-8 12 2-15,0 8 15 0,0 12 31 0,0 6-25 16,0 5-7-16,0-9-14 0,0-4-18 16,12-12-16-16,5-7-54 0,7-18-91 15,10-1-96-15,0-18-33 0,12-12-174 16,12-6-838-16,-5-6-1149 0</inkml:trace>
  <inkml:trace contextRef="#ctx0" brushRef="#br0" timeOffset="30622.42">23226 8167 741 0,'0'0'1003'0,"0"0"-406"0,0 0-29 16,0 0-66-16,0 0-160 0,0 0-119 15,0 0 65-15,0 0 50 0,-20 131-28 16,16-79-53-16,1 6-59 0,-4 5-65 16,0 3-36-16,-6 5-30 0,-4-1-28 15,8-2-36-15,-3-5-3 0,2-13 0 16,-2-10-84-16,12-11-123 0,-10-11-109 16,10-8-138-16,-7-10-589 0,-3 0-831 0</inkml:trace>
  <inkml:trace contextRef="#ctx0" brushRef="#br0" timeOffset="31017.6">23010 8621 2789 0,'0'0'1158'0,"0"0"-767"0,0 0-122 0,0 0 63 16,0 0-30-16,0 0-165 0,0 0-95 16,0 0-42-16,192 83 0 0,-139-95 0 15,-5-12-72-15,6-8-142 0,-1-4-113 16,-9-7-83-16,-3 3-226 0,-7 0-380 15,-8-1-123-15,-6 3 68 0,-6 4 536 16,-6 6 535-16,-6 8 258 0,-2 4 753 16,0 6-474-16,0 2-99 0,0 8-21 15,-2 0 65-15,-10 8-37 0,7 12-236 0,-7 12-77 16,-1 10 91-16,-1 6 63 0,-3 7-70 16,7 3-47-16,-2 0-12 0,-2 3-23 15,11-11-30-15,-2-5-43 0,5-14-31 16,0-11-15-16,5-11-12 0,5-8 12 15,9-2 31-15,5-16 54 0,6-6 94 16,1-10-73-16,3 1-66 0,0 0-40 0,-7 6-14 16,-6 6-1-16,-4 5 0 15,-9 12-21-15,-8 3-13 0,0 0-2 0,0 10-9 16,0 12 36-16,0 10-10 0,0 6 7 16,-8 2-91-16,4-1-51 0,-1-1-93 15,5-8-147-15,0-2-315 0,9-5-649 16,13-10-338-16</inkml:trace>
  <inkml:trace contextRef="#ctx0" brushRef="#br0" timeOffset="31317.7">24069 8712 748 0,'0'0'752'16,"0"0"-258"-16,0 0-199 0,0 0-36 0,0 0 265 16,0 0-90-16,0 0-165 0,32 103-52 15,-27-79 34-15,7-6-6 0,-7-2-76 0,2-8-70 16,0-6-44-16,0-2 7 0,3-6 45 15,-3-12 61-15,-2-6-47 0,0-4-75 16,-5-2-43-16,0 2 12 0,-10 5 10 16,-2 7 8-16,-9 8 46 0,-1 6 15 15,0 2-27-15,-10 16-22 0,3 14 4 16,-2 11 32-16,9 5-2 0,5 0 23 16,10-2-14-16,7-3-40 0,7-9-48 15,15-12-3-15,9-4-30 0,20-12-3 16,10-4-79-16,2-2-99 0,7-10-44 0,5-4-43 15,13-4-88-15,-1-5-83 0,7-3-121 16,13-2-89-16,9-2-433 0,18 0 82 16,-8 5 534-16,-8 5 119 0</inkml:trace>
  <inkml:trace contextRef="#ctx0" brushRef="#br0" timeOffset="32496.32">26081 8169 2001 0,'0'0'647'0,"0"0"-197"0,0 0-58 16,-53-105-57-16,41 81 5 0,2 6-54 15,8 4-33-15,-3 6-39 0,2 2-48 16,1 4-26-16,2 2-46 0,-5 4-94 15,0 14-12-15,3 14-28 0,-3 21 37 0,-10 11 3 16,13 16 0-16,-13 3 16 0,13-3-14 16,2 1-2-16,0-13-2 0,0-10-14 15,7-13 14-15,3-13-16 0,12-16-6 16,-5-8-7-16,12-8 31 0,2-10 28 0,8-10 14 16,-5-6 4-16,3-1 0 0,-8 6-16 15,-5 2 3-15,-5 9-33 0,-9 6-15 16,2 4-12-16,-7 6 24 0,-5 12 3 15,0 11 48-15,0 9-11 0,-22 2-13 16,-2 4 6-16,-5-6-2 0,-10-3-1 16,12-11-12-16,-2-8-12 0,7-8 0 15,5-8-3-15,8-2-27 0,9-14-131 16,0-6-55-16,9-6-25 0,23-7-51 16,9 1-110-16,3 2-324 0,2-2-585 0,5 4-412 15</inkml:trace>
  <inkml:trace contextRef="#ctx0" brushRef="#br0" timeOffset="32792.57">26697 8452 1503 0,'0'0'1225'0,"0"0"-686"15,0 0-63-15,0 0-45 0,0 0-56 16,0 0-88-16,0 0-49 0,-155 138-18 16,133-105-32-16,12 0-48 0,5-11-62 15,5-4-53-15,0-10-25 0,0-8-14 16,22-6 14-16,10-14 58 0,-3-14 11 15,7-9-20-15,-2-7-25 0,-2-2-24 16,2 2 2-16,-15 5 0 0,0 9 1 16,-7 14 15-16,-2 6-18 0,-7 14-12 0,-3 2-12 15,0 4 12-15,0 18-9 0,0 12 21 16,0 12 36-16,0 11-6 0,0 5-20 16,0-4-10-16,17-5-18 0,14-9-6 15,15-8-37-15,7-11-141 0,8-14-126 16,2-11-173-16,3-10-596 0,-11-18-873 15</inkml:trace>
  <inkml:trace contextRef="#ctx0" brushRef="#br0" timeOffset="33115.99">27516 8000 2582 0,'0'0'588'0,"0"0"-104"0,0 0-97 0,0 0-134 16,0 0-42-16,-194 38-60 0,168-12-49 15,-6 6 5-15,5 13 0 0,1 9-33 16,-1 11-28-16,5 5-7 0,1 6-20 16,-1 7-4-16,0-2-15 0,-2-3 0 15,-1-4-31-15,8-9-103 0,-4-15-80 16,13-12-58-16,-6-14-69 0,9-14-159 16,5-10-182-16,-5-1-131 0,5-18-16 15,0-7 2-15,0-8 321 0,0 2 506 0,0-3 326 16,0 7 683-16,-2 6-408 0,-8 4-79 15,10 8 28-15,0 2-43 0,0 8-21 16,0 0-136-16,0 0-149 0,19 0-121 16,6 8 55-16,11 0 56 0,5-2-60 15,13 2-88-15,6-4-40 0,1-4-3 16,9 0-9-16,0-6-230 0,-2-10-244 0,2-4-455 16,-16-8-652-16,-1-2-302 15</inkml:trace>
  <inkml:trace contextRef="#ctx0" brushRef="#br0" timeOffset="33324.81">28069 8058 2157 0,'0'0'1079'0,"0"0"-653"0,0 0-16 16,0 0-24-16,0 0-84 0,0 0-87 16,0 0-99-16,-182-10-46 0,155 36-9 0,1 13 3 15,2 11 18-15,-3 6-15 0,5 10-25 16,0 5-12-16,5 4-27 0,-5 1-1 15,1-3-2-15,-4-3-13 0,6-8-81 16,2-12-137-16,7-13-99 0,3-16-142 16,0-12-471-16,-3-9-95 0,10-10-43 0</inkml:trace>
  <inkml:trace contextRef="#ctx0" brushRef="#br0" timeOffset="33462.74">27567 8485 1834 0,'0'0'716'0,"0"0"-198"0,0 0-186 16,0 0-208-16,0 0 141 0,0 0 57 15,0 0-86-15,189 30-106 0,-140-22-59 16,6-4-47-16,-1-2-24 0,-8-2-93 16,7 0-223-16,-4-12-128 0,-8-4-346 15,-5-4-809-15</inkml:trace>
  <inkml:trace contextRef="#ctx0" brushRef="#br0" timeOffset="33609.28">28236 8372 816 0,'0'0'564'15,"0"0"-226"-15,0 0 55 0,0 0-24 16,0 0-137-16,0 0-96 0,0 0-2 0,119 107-44 16,-92-101-23-16,-10-2-12 0,4-4-30 15,1 0-23-15,-12 0-2 0,7 0-153 16,-5-8-168-16,-2-2-177 0,4-4-242 16,-7-1-431-16</inkml:trace>
  <inkml:trace contextRef="#ctx0" brushRef="#br0" timeOffset="34054.65">28382 8422 1184 0,'0'0'1017'0,"0"0"-649"0,0 0-33 15,0 0-5-15,0 0-21 0,0 0-59 16,0 0-49-16,0 0-7 0,0 0-4 16,0 0-35-16,-122 0-47 0,122 9-74 15,8-1 6-15,4 2 40 0,2-2-10 16,-2-3-36-16,8 0-6 0,-3-5 17 0,7-3 38 15,0-9 27-15,1-4 3 16,-6-6-31-16,-12 0-34 0,10-2-23 16,-12 4-22-16,0 2-1 0,-5 6 10 0,0 4 18 15,0 1-12-15,-10 6 10 0,-4 1 13 16,-6 6-41-16,-6 8-27 0,-1 10 18 16,-5 6 9-16,3 8 36 0,0 5 10 0,7 1-13 15,5 2-12-15,3-2-21 16,7-4-1-16,7-3-2 0,0-7-15 0,4-4-9 15,13-8-92-15,8-10-130 0,4-6-139 16,12-4-161-16,-5-18-597 0,6-12-867 16</inkml:trace>
  <inkml:trace contextRef="#ctx0" brushRef="#br0" timeOffset="34298.92">28677 8326 2046 0,'0'0'776'0,"0"0"-286"0,0 0 17 0,-53 123-37 0,36-81-77 15,0 6-89-15,7 3-30 0,-4-5-28 16,11-6-49-16,3-12-94 0,0-14-94 16,3-10 6-16,21-8-15 0,5-20 91 15,15-14 12-15,9-8-43 0,3-7-18 16,4 3-9-16,-4 10 0 0,-2 7-8 0,-4 13-25 16,-1 10 0-16,-10 7-22 0,2 3 19 15,-7 0-21-15,0 10 6 0,-5 1-12 16,-2 8-87-16,-1-1-83 0,-4 2-75 15,-5 0-130-15,-5 6-295 0,-9 0-846 16,-3 4-1198-16</inkml:trace>
  <inkml:trace contextRef="#ctx0" brushRef="#br1" timeOffset="68388.5">24782 10219 588 0,'0'0'486'0,"0"-2"-57"16,-7-3-77-16,-3 2-31 0,0-1 35 15,-2 0-131-15,-5-4-3 0,0 2-7 16,0-4 40-16,-5 0-30 0,1-3-52 0,-1 3-19 16,0-1-37-16,-5-1 14 15,1-1 12-15,1 1-16 0,-1 2-32 0,-1 2-24 16,-12 0-3-16,10 0-13 0,-12 4-12 16,-3 2-3-16,-2-2 0 0,-7 2 3 15,-3 2-18-15,-9 0-25 0,-13 0 0 16,1 0 14-16,-18 6-4 0,-9 4-10 15,-10 0-18-15,-5 2 18 0,-9-2 25 16,-3 5 48-16,-5-4-27 0,3 1-34 16,-3 5-9-16,8 1 21 0,2 0-12 15,12 4 16-15,14 4-10 0,8 2 34 16,19 4 24-16,8 3-31 0,9 1-11 0,5 4-21 16,10 3-13-16,5 0-3 15,7 4-12-15,-3 1 12 0,15-2 1 0,5-1-20 16,5 1 7-16,7-2-3 0,7 0 6 0,20 2-6 15,7 3 18-15,9 3 1 0,13 5-1 16,12 3 0-16,17 4 0 0,7 2 1 16,17 5 26-16,5-3 3 0,7-1 16 15,17-1-16-15,0-5 7 0,1-9-10 16,4-6-18-16,4-10-9 0,6-9 0 16,12-9 18-16,-7-10 6 0,4-8 4 15,-9 0-10-15,-1-16-3 0,-13-4 0 16,-9-7 0-16,-8 1-12 0,-16-4 22 15,-4 0-1-15,-19-4 3 0,-8-1 6 16,-12 0 0-16,-5-4 7 0,-7-1 5 16,-8 0 3-16,1-7 10 0,-5-1 5 0,-5-6-9 15,-3-1-12-15,3-1-11 16,-7-2-19-16,0-2-9 0,-3-3 9 0,-5-2-9 16,-7-1-3-16,5 2-10 0,-9 0 7 15,-1-1 0-15,-7 1 0 0,0-1-9 16,-20 3 11-16,-14 4-1 0,-9 3 0 0,-18 5-13 15,-9 4-7-15,-15 1-2 0,-7 7 12 16,-15 8-21-16,1 4-3 0,-13 12-15 16,-2 4-22-16,-1 10 25 0,11 2 0 15,2 16-22-15,5 4 7 0,9 11-16 16,8 0-27-16,17 8-16 0,9 1-20 16,17 4-105-16,20 1-183 0,2 1-127 15,17 0-468-15,1 0-376 0</inkml:trace>
  <inkml:trace contextRef="#ctx0" brushRef="#br1" timeOffset="69691.3">22949 12418 1306 0,'0'0'381'0,"0"0"-118"0,0 0 184 0,0 0-69 16,0 0 7-16,-63 109-95 0,56-89-91 15,0-2-50-15,0-6-20 0,7-6-13 16,-3-4 19-16,3-2 8 0,-2 0 34 16,2-13 33-16,0-2-54 0,0-10-24 15,0-5-13-15,0-4-9 0,0 0-22 16,9-4-6-16,4 2-12 0,1 1-31 16,1 5-26-16,4 6-2 0,-7 8-11 0,0 2-12 15,-2 7-7-15,0 4-8 16,-3 1-6-16,10 2-7 0,-5 0 10 0,5 2-10 15,-2 8-30-15,6 8-73 0,-4 2-98 16,5 0-104-16,-5 6-176 0,-5-1-587 16,3-4-350-16</inkml:trace>
  <inkml:trace contextRef="#ctx0" brushRef="#br1" timeOffset="69969.9">23250 12444 1304 0,'0'0'533'0,"0"0"-85"0,0 0 101 16,0 0-37-16,0 0-128 0,0 0-120 15,0 0-76-15,0 0-35 0,0 0-8 16,121-117-33-16,-116 102-32 0,2-4-25 16,-4-3-30-16,-1 2-4 0,-2 1 4 15,0 1-10-15,0 5 7 0,-2 3 30 0,-13 3-22 16,1 4-17-16,-3 3 2 16,5 0 19-16,-5 5-14 0,2 13-20 0,5 9 0 15,1 9 45-15,4 10 19 0,5 4 40 16,0 5-25-16,5-5-52 0,12-4 6 0,4-5-33 15,4-9-1-15,-1-10-2 16,-2-4-13-16,7-10-20 0,-2-6-71 0,6-2-54 16,-1-10-115-16,2-12-157 15,-3-8-362-15,-4-11-1081 0,-3-2 229 0</inkml:trace>
  <inkml:trace contextRef="#ctx0" brushRef="#br1" timeOffset="70141.59">23791 11866 2263 0,'0'0'668'0,"0"0"-87"0,0 0-205 16,0 0-31-16,-51 139-38 0,31-78-128 15,1 7-78-15,2 2-58 0,-5 5 6 16,0-3-12-16,5-3-37 0,-4-8-70 16,4-11-204-16,12-12-141 0,-7-14-250 15,-1-12-492-15,4-10-380 0</inkml:trace>
  <inkml:trace contextRef="#ctx0" brushRef="#br1" timeOffset="70561.2">23531 12291 2087 0,'0'0'627'0,"0"0"-350"0,0 0 78 0,0 0 60 16,0 0-103-16,0 0-134 0,184 26-79 0,-154-18-34 16,-4 2-37-16,-4-2 0 0,0-1-9 15,0-4-19-15,-8-1 0 0,-2 3 12 16,3-5-12-16,-8 0-102 0,0 0-57 15,-7 0 0-15,0 0-20 0,0-5 6 16,0 0 33-16,-7-2 83 0,-10-1 38 16,3 5 19-16,1 3 24 0,-13 0-5 15,11 0-7-15,-4 13-12 0,-3 7 108 16,-5 8 40-16,10 9-3 0,3 1 25 16,-1 5-36-16,13-4-32 0,2 0-24 0,0-9-38 15,2-4-19-15,13-6 1 0,-3-10 21 16,5-2 16-16,0-8 6 0,2 0 24 15,6-5 24-15,-1-13 46 0,5-9-18 16,-2-6-47-16,4-2-30 0,-4-1-28 16,-3 1 1-16,-9 5-13 0,-3 2-21 15,-3 8 9-15,-6 4-11 0,4 6 11 16,-7 6 13-16,0 4 17 0,0 0-42 0,0 7-26 16,-2 11 8-16,-11 9 17 0,-1 7 1 15,2 3 2-15,0 1 0 0,2-5-2 16,5 0-70-16,-2-7-67 0,7-4-85 15,0-5-115-15,0-4-114 0,0-4-304 16,7-8-727-16,8-1-551 0</inkml:trace>
  <inkml:trace contextRef="#ctx0" brushRef="#br1" timeOffset="70741.08">24052 12494 2320 0,'0'0'998'0,"0"0"-303"0,0 0 11 0,0 0-244 16,0 0-164-16,0 0-92 0,0 0-27 0,0 0-16 15,92-103-43-15,-65 87-50 16,0 2-40-16,-3-2-15 0,-5 4-14 0,1 2-1 16,2 4-21-16,-13 2-15 0,11 4-76 15,-6 0-66-15,-4 10-18 0,7 9-32 16,-7 0-118-16,-1 3-280 0,-1 5-381 16,-1 1-706-16,-7 0-87 0</inkml:trace>
  <inkml:trace contextRef="#ctx0" brushRef="#br1" timeOffset="71067.66">24460 12430 708 0,'0'0'1959'16,"0"0"-1330"-16,0 0-122 0,0 0-39 0,0 0-78 16,0 0-117-16,0 0-136 0,0 0-106 0,0 0-30 15,0 0-1-15,-71 28 1 16,62 8 0-16,1-3-1 0,1-3 0 0,5-7-1 15,2-4-2-15,0-9-12 0,0-4-28 16,0-6 28-16,2 0 15 0,13-6 76 16,2-6 37-16,0-5-10 0,9-4-18 15,1-6-9-15,-3 6 6 0,3-4 42 16,-10 7-36-16,5 8-69 0,-13 2-19 16,-4 8-36-16,2 2-4 0,-7 12 40 15,3 11 41-15,-3 5 7 0,0 6-27 16,0 2-8-16,-10 2-13 0,0-2-2 15,1-3-25-15,1-7-48 0,-1-5-68 0,1-3-66 16,8-3-59-16,-9-1-124 16,9-2-187-16,-5 0-430 0,5-2-632 0</inkml:trace>
  <inkml:trace contextRef="#ctx0" brushRef="#br1" timeOffset="71791.06">23216 13309 636 0,'0'0'1258'0,"0"0"-824"0,0 0-8 15,0 0 20-15,0 0-64 0,0 0-120 16,0 0-83-16,0 0-31 0,0 0-39 16,-174 30-41-16,152 5-28 0,5 3-2 15,7-2 8-15,10-2-3 0,0-8-24 16,0-4-19-16,17-9-20 0,7-8 20 0,1-3 29 15,-4-2-13-15,11-12 30 0,-5-6 16 16,-1-10 2-16,3-4-15 0,0-2-12 16,-9 2-6-16,-1 4 6 0,-12 5 30 15,-4 13 16-15,-3 6-13 16,0 4-3-16,0 0 9 0,-5 10-70 0,-2 7-6 16,-10 6 0-16,12 5 15 0,0 11 16 15,-2-3-19-15,7 0 0 0,0-1-12 16,7-3-48-16,10-2-135 0,0-2-142 15,-5-4-157-15,12-6-530 0,1-8-847 16</inkml:trace>
  <inkml:trace contextRef="#ctx0" brushRef="#br1" timeOffset="72099">23599 13333 2678 0,'0'0'641'0,"0"0"-301"0,0 0-53 0,0 0 42 16,0 0-69-16,-141 133-93 0,125-94-81 15,16-6-31-15,0-3-18 0,0-7-37 16,9-9-31-16,8-8 3 0,10-6 28 16,2-20 0-16,10-18 53 0,0-17-11 15,9-16-39-15,-4-5 10 0,-6-8-11 16,1 1 7-16,5 1-9 0,-18 3-3 16,-4 11 3-16,0 12 0 0,-15 11 15 15,3 17-13-15,-10 12 10 0,0 12 13 16,-10 6-25-16,-4 24-12 0,-13 15-31 0,1 17 43 15,-11 14 76-15,-4 11-27 0,5 1-9 16,2 5-22-16,9-3-17 0,6-6-1 16,19-5-61-16,0-12-141 0,0-13-176 15,17-8-241-15,0-10-880 0,-5-12-810 0</inkml:trace>
  <inkml:trace contextRef="#ctx0" brushRef="#br1" timeOffset="72414.13">23992 13265 790 0,'0'0'1544'0,"0"0"-870"16,0 0-160-16,0 0-151 0,0 0-2 16,0 0-85-16,0 0-107 0,0 0-49 15,-177 144-55-15,167-87-10 0,-2 2-28 16,12-8-4-16,0-4-23 0,0-9-19 0,12-18-2 16,8-10-1-16,-4-10 22 0,4-20 19 15,11-20 27-15,-4-15-28 16,7-13 0-16,-5-8-16 0,3-7 0 0,-3 1 11 15,-3-1-1-15,-6 3-9 0,-3 5 15 16,0 5 10-16,-3 10 27 0,-7 11-16 0,-7 13-27 16,5 14-10-16,-5 12 46 15,0 10 83-15,-5 8 63 0,-2 18-106 0,-12 17-18 16,2 13-13-16,-7 12-12 0,-1 13-17 16,1 5-16-16,2 7-9 0,0 3 0 15,6 1-3-15,1 0-15 0,0-5-97 16,13-8-58-16,2-13-76 0,0-19-174 15,2-16-536-15,13-18-540 0,-5-16-621 16</inkml:trace>
  <inkml:trace contextRef="#ctx0" brushRef="#br1" timeOffset="72654.69">24128 13498 2464 0,'0'0'669'0,"0"0"-119"0,0 0-37 16,-76 139-132-16,64-97-150 0,5-4-188 15,7-3 58-15,0-13-61 0,0-6-40 0,2-12 2 16,13-4-2-16,4-20 89 0,8-14 20 16,5-12 4-16,6-9-1 0,1-3-57 15,0-1-25-15,0 11-30 0,-8 10 0 16,-7 9-24-16,1 16-24 0,-8 6-34 16,-8 7-71-16,1 0-30 0,-3 12-74 15,1 6-126-15,-8 5-237 0,0 1-415 16,0 2-240-16,0 0-109 0</inkml:trace>
  <inkml:trace contextRef="#ctx0" brushRef="#br1" timeOffset="72886.55">24375 13677 871 0,'0'0'631'0,"0"0"-39"0,0 0-65 0,0 0-138 16,0 0-88-16,0 0-47 0,99-114 5 16,-89 86-52-16,-3-1-46 0,3 5-46 15,-10 4 12-15,0 6 55 0,0 6 12 16,-17 5-44-16,-7 3-37 0,-1 9-55 0,-4 9-15 15,-5 10 9-15,-2 6-25 0,9 5 7 16,1 1-7-16,9 4-24 0,5-6-3 16,12-3-2-16,0-3-74 0,12-6 64 15,9-4-138-15,11-6-162 0,12-8-192 16,-1-8-109-16,8-14-672 0,2-16-457 16</inkml:trace>
  <inkml:trace contextRef="#ctx0" brushRef="#br1" timeOffset="73098.43">24874 13356 1295 0,'0'0'1550'16,"0"0"-1012"-16,0 0-19 0,0 0-115 15,0 0-89-15,-165 118-56 0,143-94-54 16,1-2-29-16,4 4-21 0,7 1-18 16,-2 1-19-16,12 0-24 0,0 2-22 0,0 0-20 15,12-2-4-15,0 0 6 0,3-3 4 16,-6-3-16-16,-1-2-9 0,1 0-12 15,-6 2-18-15,-3-3 0 0,0-4-3 16,0 0-12-16,-8-7-93 0,-4-6-40 16,7-2-43-16,-7-4-84 0,5-11-192 0,7-1-548 15,0-2-361-15,0 2-633 0</inkml:trace>
  <inkml:trace contextRef="#ctx0" brushRef="#br1" timeOffset="73726.69">25056 13482 1889 0,'0'0'729'0,"0"0"-154"0,0 0-105 16,0 0-7-16,0 0-75 0,0 0-107 16,0 0-113-16,0 0-100 0,0 0-26 15,-49 20-2-15,30 4-9 0,2 6-7 16,-2 0 25-16,-6 5-13 0,6 1 13 16,-3 1-3-16,3-4-16 0,9 0-28 15,-7-3 12-15,10-8-14 0,4-2 0 16,-6-2 0-16,6-4-11 0,3 0-7 0,0-4 17 15,0 0-1-15,0 1 0 0,0-4-41 16,0 1-66-16,-5 2-44 0,-4-3-30 16,2 1-67-16,-10-4-74 0,0 2-150 15,-3-2-285-15,-4-2-773 0,-12 0-1 16</inkml:trace>
  <inkml:trace contextRef="#ctx0" brushRef="#br2" timeOffset="92456.3">30604 10267 1592 0,'0'0'510'0,"0"0"-63"0,0 0-86 16,0 0-9-16,0 0-28 0,0 0-93 0,0 0-55 16,0 0-22-16,0 0 17 0,0 0-37 15,-155-58-5-15,138 50-18 0,-2 4-34 16,2-2 18-16,-7 2-30 0,-3 0 8 16,8 2-18-16,-10 2 9 0,7 0-27 15,-12 0-4-15,-3 0-21 0,4 8 7 16,-1 0 11-16,-8-2 1 0,6 3-4 15,0 1-24-15,-8 3 9 0,3-3 10 16,4 2-1-16,-4 0-19 0,5 1 16 16,0-2-3-16,-6 1-14 0,6 1 2 15,2-1-1-15,-10-2 10 0,10 2-12 16,-2-2 1-16,-5 4-1 0,5-2 0 16,-8 0 0-16,10 0 1 0,-2 2-1 0,-3 1-2 15,0-2 2-15,5 5-3 0,0-1-19 16,3-2 22-16,2 2 3 0,4 1-3 15,6-2 0-15,-8 0 0 0,5 0 0 16,3 2-2-16,0 2-10 0,-3-2 11 0,7 5 0 16,-2-1-1-16,3-2 1 0,4 0-11 15,0 0 10-15,1 0-23 0,-3 1 7 16,7-1 15-16,-7 1 2 0,7-1 1 16,-5 3 12-16,5 1-2 0,-4-2-10 15,-1 2-2-15,5 1 2 0,3-2-1 16,2 4 0-16,0 1-2 0,9-2 3 15,13-2 9-15,10 4-5 0,6-2 11 16,8 2-14-16,15-1 24 0,2-5-23 16,5 0 8-16,9-6-10 0,1 2 1 0,7 0 23 15,-3 0-24-15,1 2 0 0,-6 5 25 16,3-3-25-16,-2 2-3 0,-8 0 3 16,3 2 6-16,-5-1-5 0,2-4 0 15,-5-1 16-15,-2-1 16 0,8-3-14 16,-3-4 8-16,2-2-15 0,5-2 12 0,8-4-24 15,-1-2 18-15,5-2 13 0,0-4-1 16,1-6 9-16,-1 0-5 0,-9-7-13 16,-6 2-9-16,3-5 6 0,-12-3 0 15,-4-3-16-15,1-4 13 0,-6-6-12 16,-8-3 0-16,2-2 15 0,-14-6-14 16,2-4-3-16,-2 1 2 0,-12-1-1 0,2 0 1 15,1 3-3-15,-8 1 12 0,-5 5-12 16,0 2 0-16,-10 6 3 0,1 4 0 15,-3-1 6-15,0 6-6 0,0-2-3 16,-5-1 0-16,-12-2-1 0,-12-3 0 16,-8 3 2-16,-6-4 0 0,-18 4-1 15,-2-2-1-15,-14 4 0 0,-11 0-23 16,1 3 14-16,-10 7 8 0,3 6 4 16,-1 2 76-16,-2 8-78 0,-2 2-36 0,7 2 21 15,-1 10-6-15,6 6 18 16,10 0-16-16,4 2 17 0,5-1-19 0,15-8 9 15,-3 4-30-15,10-7-55 0,12-4-36 16,5 0-31-16,7 0-52 0,17-2-121 16,5 8-315-16,0 4-824 0,0 6-647 0</inkml:trace>
  <inkml:trace contextRef="#ctx0" brushRef="#br2" timeOffset="93158.29">29232 12053 2795 0,'0'0'567'0,"0"0"-275"15,0 0 66-15,0 0 95 0,0 0-129 16,0 0-171-16,0 0-98 0,0 0 12 16,0 0-39-16,-26-20-28 0,26 40-21 15,0 9 21-15,0 5 37 0,0 4-25 0,0-1 3 16,2-6-12-16,1-6-3 0,1-7 0 15,-1-8-15-15,4-4-6 0,0-4-10 16,6-2 5-16,-4 0 26 0,3-8 27 16,8-6 10-16,-3-5 18 0,0-1-40 15,0 0 6-15,-8 2-18 0,8 5 10 16,-9 0-11-16,-4 9-2 0,1 2-16 16,-5 2-14-16,3 2-46 0,4 15-68 15,0 4 144-15,5 9 3 0,3 5 9 16,-8-1 16-16,3-2-10 0,7-8-17 15,-12-8-1-15,7-6-15 0,-2-10 15 0,6 0 68 16,4-10 57-16,7-10 6 0,-1-8 45 16,1-6-30-16,4 0-19 0,-9-1-49 15,0 12-50-15,-15 6-4 0,-4 9-6 16,4 8-18-16,-7 0-20 0,0 7-32 0,0 8-20 16,0 10 70-16,0 5-10 0,0 6-34 15,0-1-32-15,0-4-119 0,0-3-98 16,7-8-267-16,3-3-571 0,0-7-961 15</inkml:trace>
  <inkml:trace contextRef="#ctx0" brushRef="#br2" timeOffset="93454.2">29914 12172 1007 0,'0'0'2072'0,"0"0"-1522"15,0 0-83-15,0 0-66 0,0 0-90 16,0 0-139-16,0 0-99 0,0 0-39 15,-100 113-1-15,100-99-33 0,5-1-16 16,7-8 15-16,5-5-13 0,-5 0 14 16,5-2 23-16,7-11 23 0,-4-8 3 0,4-5 8 15,-2-2-29-15,-5 2 23 0,-3 1-8 16,-1 7 9-16,-11 10 30 0,-2 4-4 16,0 4-8-16,0 0-18 0,0 8-35 15,0 4-16-15,0 8 16 0,0 6 1 16,10 3-6-16,-1-1 2 0,-1 0-14 15,1 0-30-15,1-3-112 0,7-4-55 16,-5-2-71-16,0-6-185 0,-2-2-278 16,2-5-716-16,-5-6-677 0</inkml:trace>
  <inkml:trace contextRef="#ctx0" brushRef="#br2" timeOffset="93638.75">30326 12181 2707 0,'0'0'1039'0,"0"0"-608"16,0 0-22-16,0 0-43 0,-44 108-67 16,37-80-113-16,-1 5-89 0,1-3-6 0,-3 0-22 15,8-2 1-15,-3-4-46 0,5-4-24 16,0-3-11-16,0-5-7 0,0-2-34 16,0-7-63-16,0-3-124 0,0 0-161 15,0-3-566-15,0-14-1126 0,0-5 197 16</inkml:trace>
  <inkml:trace contextRef="#ctx0" brushRef="#br2" timeOffset="94087.93">30309 11655 126 0,'0'0'2406'0,"0"0"-1799"0,0 0-101 16,0 0-21-16,0 0-103 0,0 0-120 15,0 0-114-15,0 0-2 0,-34 107 55 16,26-65-27-16,6 0-47 0,2 5-42 16,0 3-15-16,0 4-31 0,2 2-6 15,6 7-30-15,-8 2-1 0,0 3 1 0,0-2 8 16,0-1-11-16,0-7 0 15,0-2-1-15,-8-10-10 0,6-9-34 0,-3-7-16 16,5-10-51-16,0-10-36 0,-2-4-35 16,-3-6-55-16,2 0-96 0,3-16-208 15,0-4-418-15,0-8-590 0,0-9 357 0</inkml:trace>
  <inkml:trace contextRef="#ctx0" brushRef="#br2" timeOffset="94270.71">30452 12259 1751 0,'0'0'1917'16,"0"0"-1267"-16,0 0-217 0,0 0-96 16,0 0-60-16,0 0-107 0,0 129-58 15,0-87-39-15,0 0-22 0,0 0-30 16,5-4-21-16,-3-1 0 0,5-7-21 16,-7-4-103-16,8-10-76 0,-4-12-129 0,1-4-205 15,-2-10-626-15,-1-16-536 0,-2-13-32 16</inkml:trace>
  <inkml:trace contextRef="#ctx0" brushRef="#br2" timeOffset="94394.56">30604 12088 3583 0,'0'0'695'0,"0"0"-290"0,0 0-144 0,0 0-117 16,0 0-135-16,0 0-9 0,0 0-77 15,0 0-152-15,39 106-210 0,-17-89-676 16,-5 1-1109-16</inkml:trace>
  <inkml:trace contextRef="#ctx0" brushRef="#br2" timeOffset="94572.54">30704 12261 3025 0,'0'0'789'0,"0"0"-266"0,0 0-69 16,0 0-48-16,-107 104-108 0,97-68-101 15,10-1-79-15,0 0-42 0,0-4-43 16,8-4-33-16,6-6-12 0,8-2 12 15,-3-5-21-15,1-4-55 0,2-4-33 16,-5-2-39-16,0-4-77 0,0 0-107 16,2-8-253-16,-2-4-643 0,-7-2-754 0</inkml:trace>
  <inkml:trace contextRef="#ctx0" brushRef="#br2" timeOffset="94793.53">30963 12275 2939 0,'0'0'793'0,"0"0"-319"0,0 0-108 0,0 0-55 16,0 0-70-16,-46 106-43 0,39-67-76 16,4 3-37-16,-1 0-22 0,1-4-40 15,3 0-23-15,0-8-34 0,0-3-60 16,0-9-125-16,0-8-116 0,0-10-381 0,0 0-1128 15,0-18-494-15</inkml:trace>
  <inkml:trace contextRef="#ctx0" brushRef="#br2" timeOffset="94941.95">31007 11997 3511 0,'0'0'1115'0,"0"0"-848"16,0 0-19-16,0 0-38 0,0 0-74 15,0 0-136-15,0 0-112 0,0 0 2 16,0 0-164-16,0 0-271 0,19 113-996 0,-7-93-1237 16</inkml:trace>
  <inkml:trace contextRef="#ctx0" brushRef="#br2" timeOffset="95260.93">31198 12401 3493 0,'0'0'678'0,"0"0"-386"0,0 0 7 0,0 0-17 16,0 0-78-16,-72 105-122 0,72-82-63 15,0-3 5-15,0-9-24 0,9-1-3 16,1-8-28-16,0-2 31 0,4-3 24 0,3-16 21 16,0-2 40-16,0-12-36 0,0-5-22 15,-2-4-15-15,-3-3-11 0,-3 4-1 16,-6 4 12-16,2 9-3 0,-3 8 19 15,-2 7-25-15,0 10 18 0,0 3 61 16,0 3-58-16,-2 14-24 0,-6 9 0 16,-1 6 74-16,1 11 26 0,8 0 18 15,0 4-43-15,0-3-30 0,0-6-45 16,8-3-2-16,1-12-34 0,4-3-81 0,1-7-37 16,-4-7-25-16,-3-4-27 0,5-2-186 15,3-8-573-15,-3-12-693 0,0-4-726 16</inkml:trace>
  <inkml:trace contextRef="#ctx0" brushRef="#br2" timeOffset="95412.43">31516 12450 3029 0,'0'0'1281'0,"0"0"-965"0,0 110 24 16,0-73-98-16,5-7-72 0,12-6-149 15,7-4-21-15,0-10-24 0,10-3-104 16,0-7-82-16,2 0-137 0,3-17-343 15,0-3-715-15,-5-6-612 0</inkml:trace>
  <inkml:trace contextRef="#ctx0" brushRef="#br2" timeOffset="95635.95">31884 12317 2916 0,'0'0'1067'0,"0"0"-651"15,0 0 31-15,-39 113-62 0,39-79-93 16,0-2-141-16,5 3-21 0,10 1 18 15,-3 2 6-15,3-2-70 0,-1 1-23 0,1-4-19 16,-3 0-18-16,-7-5 0 0,-5 0-3 16,0 1 0-16,-5-4-20 15,-17 1 25-15,-14-6-26 0,-1-1-21 0,-4-10-66 16,-5 0-43-16,2-9-57 0,6 0-78 16,1 0-69-16,13 0-71 0,2 6-261 15,5 4-487-15,7 4-245 0,1 8-195 16</inkml:trace>
  <inkml:trace contextRef="#ctx0" brushRef="#br2" timeOffset="96182.1">29623 13376 1498 0,'0'0'1368'0,"0"0"-850"0,0 0-59 16,0 0 61-16,0 0-150 0,0 0-127 15,0 0-88-15,-85 108-39 0,82-67 21 16,3-1-28-16,0-2-54 0,3-4-34 15,14-6 12-15,0-9-20 0,0-9-13 16,2-10-3-16,5 0 3 0,3-19 19 16,-3-7 20-16,5-8-6 0,-2-10-8 15,-8-5-4-15,-2 1 0 0,-2 6 3 16,-8 7 0-16,-7 14 43 0,0 6-19 0,0 10 34 16,0 5 17-16,-5 1-14 15,1 13-76-15,-9 12-9 0,11 9-25 0,0 5 22 16,2 3-21-16,0-3 12 0,9-7-75 15,8-2-106-15,10-3-98 0,-3-6-266 16,-4-4-951-16,9-6-1489 0</inkml:trace>
  <inkml:trace contextRef="#ctx0" brushRef="#br2" timeOffset="96480.34">30129 13476 1370 0,'0'0'2356'16,"0"0"-1906"-16,0 0-62 0,-89 105 30 15,72-71-122-15,7 2-157 0,10-8-81 16,0-2-56-16,0-9-2 0,19-12-3 16,-2-5-36-16,3-10 39 0,-1-18 12 15,5-18 39-15,8-16-20 0,-10-13-13 0,-1-9-18 16,-4-5 0-16,0 1 1 0,-2-3 1 16,-1 6-1-16,-4 7 20 0,-3 12 6 15,1 13 10-15,-8 17 14 0,0 14-21 16,0 14-17-16,0 8 44 0,-8 8 58 0,1 20 6 15,-10 19-67-15,0 17 3 16,-5 19 7-16,5 13-1 0,1 7-33 0,-1 5-30 16,7 1 0-16,10-3-2 0,0-7-49 15,0-14-124-15,12-15-70 0,7-19-149 16,3-18-577-16,2-15-991 0,-4-11-482 16</inkml:trace>
  <inkml:trace contextRef="#ctx0" brushRef="#br2" timeOffset="96808.67">30512 13386 3232 0,'0'0'1205'0,"0"0"-752"0,0 0-44 15,0 0-118-15,0 0-130 0,-114 102-74 16,105-54-32-16,-1 2-10 0,5 3-9 16,5-5-36-16,0-10-17 0,7-8-1 15,8-13-57-15,2-14-10 0,-5-4 21 16,3-23 64-16,-3-19 37 0,10-19-14 0,-8-15-23 15,1-7-15-15,-6-4 15 0,6-1 0 16,-8 2 1-16,3 11 0 16,-5 8 34-16,2 13 16 0,-2 15-20 0,-3 16-16 15,1 10 3-15,-3 14 30 0,0 2 1 0,0 22 2 16,4 18 30-16,-4 16 106 0,0 17-55 16,0 14-74-16,-4 9-37 0,1 5-19 15,-4 3-2-15,4 1 0 0,3-9-18 16,0-7-52-16,0-16-92 0,0-17-43 15,10-18-76-15,5-16-186 0,-6-15-506 16,8-9-721-16,-12-17-870 0</inkml:trace>
  <inkml:trace contextRef="#ctx0" brushRef="#br2" timeOffset="97029.48">30786 13605 2789 0,'0'0'1015'0,"0"0"-660"0,0 0-4 15,0 0-40-15,0 122-90 0,0-94-99 16,0 1-34-16,0-11-39 0,0-4 18 0,0-10 18 16,3-4 6-16,4 0 6 0,5-16-12 15,3-8 45-15,4-9 5 0,3-5-44 16,4-6-49-16,1 4-40 0,7 6-2 16,-7 9-13-16,-1 12-5 0,-4 8-57 15,0 5-70-15,2 2-43 0,-4 11-69 16,-3-1-155-16,4-1-265 0,-4-1-352 15,0-1-833-15</inkml:trace>
  <inkml:trace contextRef="#ctx0" brushRef="#br2" timeOffset="97217.9">31225 13717 1269 0,'0'0'1772'0,"0"0"-1221"0,0 0-97 0,0 0 35 16,0 0-83-16,0 0-198 0,0 0-111 15,0 0-9-15,0 0-30 0,7-88 0 16,-19 74-7-16,-10 5 4 0,3 8 12 15,-5 1 5-15,4 10-72 0,-4 18-24 0,7 13 6 16,5 7-9-16,2 4 26 0,10-2-30 16,0-3-35-16,0-7-141 0,20-8-79 15,-3-12-342-15,9-8-859 0,3-12-674 16,-2-6 1402-16</inkml:trace>
  <inkml:trace contextRef="#ctx0" brushRef="#br2" timeOffset="97493.35">31637 13615 3830 0,'0'0'970'0,"0"0"-512"0,0 0-60 15,0 0-99-15,0 0-73 0,-128 120-108 16,118-103-28-16,0-4-27 0,5 2-5 16,3-3-34-16,2-2 15 0,0 0-18 15,0 0 6-15,0 0-9 0,2 2 12 16,3 0-10-16,-2 0-20 0,-3 4-3 0,0 3 3 15,0 1-1-15,0 0 1 16,0 6-1-16,-10-4-14 0,-5-4-45 0,3-2-45 16,0-6-25-16,0-6-20 0,2-1-22 15,5-3-37-15,5 0-90 0,0 0-200 16,0 1-268-16,13 1-204 0,6 2-365 16,10 0-507-16</inkml:trace>
  <inkml:trace contextRef="#ctx0" brushRef="#br2" timeOffset="98006.45">31959 13518 2275 0,'0'0'732'0,"0"0"-180"0,0 0-41 16,0 0-107-16,0 0-56 0,0 0-69 16,0 0-63-16,0 0 27 0,0 0-37 15,0 0-19-15,-43-68-42 0,43 68-36 0,0 0-40 16,0 0 12-16,-5 2-12 16,0 2-20-16,5 4-7 0,-7 8-42 0,0 6-2 15,7 11-13-15,-8 0 12 0,8 8 3 16,0 1-2-16,0-2-1 0,0 4 1 15,0 1 0-15,0-1 2 0,0 0-1 16,0 2-2-16,-2-7-31 0,-15-3-41 16,-3-6-15-16,-6-6-1 0,2-4-8 15,-3-3 6-15,-5-5-10 0,3-4-48 0,3-5-82 16,-1 2-108-16,10-3-155 16,0 1-100-16,5 2-365 0,7 5-92 0,0 2-253 15,0 4 544-15</inkml:trace>
  <inkml:trace contextRef="#ctx0" brushRef="#br2" timeOffset="120619.26">29623 11515 1946 0,'0'0'757'16,"0"0"-378"-16,0 0 23 0,0 0-29 0,0 0-3 16,0 0-119-16,0 0-106 0,0 0-12 15,0 0-4-15,0 0-19 0,0 0-18 16,0 0-7-16,0 0-21 0,0 0 6 15,-160 114 3-15,138-84 30 0,-2 5 9 16,-3 3-27-16,0 0-33 0,-4 6-4 16,-3-2-9-16,-2 3-5 0,-8-3 8 0,-2 2 9 15,-15 2-18-15,1 3 1 0,-11 5-16 16,-14-1-15-16,-2 0 9 16,-10 2-12-16,-7-2-13 0,-15-5 13 0,5-6 0 15,-9-4 1-15,6-5 1 0,-6-7-1 16,-1-6 1-16,-7-7-1 0,3-3 1 15,4-1-1-15,5-5 2 0,13-2-1 16,11 0 16-16,13-2-17 0,7 0-1 16,2 0 15-16,0-4-13 0,3-6-1 0,-8-3 1 15,1-2 0-15,-1-3-2 0,-2-5 0 16,3 0 0-16,-3-6-3 0,4-5 2 16,-1-4 0-16,-3-9-1 0,2-5-19 15,-7-7 18-15,-4-1 1 0,2-4 0 16,-13-1-22-16,8 9 9 0,10 6-4 15,4 6 18-15,17 14 1 0,8 5 1 16,14 11 3-16,22 6 14 0,0 6-18 16,13 2-2-16,4 0-26 0,0 0-14 0,0 4 0 15,0 6-3-15,4 6 23 0,13 1-35 16,0-2-125-16,15 2-51 0,14-9-127 16,7-6-324-16,1-2-626 0,-1-14-846 15</inkml:trace>
  <inkml:trace contextRef="#ctx0" brushRef="#br2" timeOffset="120937.07">25192 12353 2262 0,'0'0'729'15,"0"0"-291"-15,0 0-8 0,0 0 49 16,0 0-93-16,-107-102-141 0,107 63-116 15,0-7-62-15,15-10 0 0,11-11-27 16,18-3-26-16,2-9-13 0,7-2 10 0,3-7-9 16,-3 2-2-16,-2 0-1 0,-12 3 1 15,-8 15 2-15,-14 13 0 0,-12 17 19 16,-5 18-3-16,0 12 28 0,0 8-46 16,0 28-31-16,0 25-9 0,5 25 40 0,12 27 88 15,17 17 12-15,0 15 22 0,14-2-47 16,8-11-56-16,5-11 8 0,14-18-26 15,7-19-1-15,-2-22-124 0,10-17-107 16,5-15-110-16,4-10-407 0,-9-8-1115 16,-18-4-566-16</inkml:trace>
  <inkml:trace contextRef="#ctx0" brushRef="#br3" timeOffset="127663.81">27688 10279 454 0,'0'0'610'0,"0"0"-200"0,0 0-133 0,0 0-86 15,0 0 221-15,0 0-54 0,0 0 28 16,0 0-13-16,0 0 16 0,0 0-10 16,0 0-59-16,0 0-65 0,0 0-77 15,0 0-7-15,0 0-19 0,0 0 9 16,0 0-43-16,0 0-6 0,0 0-27 15,0 0-24-15,-63-112-13 0,46 91 6 16,3-1-21-16,-10 1 4 0,2-2-22 16,-12 3 6-16,-5 0-6 0,-7 3-15 15,-5 4-13-15,-10 1 1 0,-9 6 10 16,-3 6-19-16,-4 0 9 0,-10 13-3 16,-5 10-1-16,2 5 16 0,-5 2-1 0,-2 2 0 15,5 4 0-15,5-1 1 0,-3 1 0 16,3-2 1-16,0 7 2 0,2-1-3 15,-2 0 1-15,2 6-1 0,7 0 0 0,-2 3-2 16,10 5-22-16,9 4 21 0,-7 0 1 16,18 5 2-16,4 2 1 0,2-5-1 15,17 2 0-15,1-2-1 0,4 3 1 16,0 0 11-16,15-2 1 0,-3 0-9 16,10-3 16-16,0-1-4 0,5-5-3 15,21 0 3-15,13-7-12 0,5-3-1 16,12-4 28-16,12-2-18 0,9-6 6 15,13-2 3-15,4 0-20 0,18-5 32 16,7-3-13-16,11-8-19 0,9-2 0 16,4-6 1-16,14-4 0 0,3 0 53 0,-2-8-13 15,2-6 6-15,-5-8-12 16,-2-3-3-16,-6-3-15 0,-8 0 0 16,-13-2-16-16,0 0 10 0,-12 0-10 0,-8-3 11 15,-14 5-1-15,-9 0-9 0,-10 0-1 16,-10 2 22-16,-8 2-21 0,-6-2 12 0,-6 2-14 15,-1 1 14-15,-6 0-12 0,-7-2 0 16,3-1 12-16,-8 2 0 0,-2 0-14 16,2-3 11-16,-5 4-11 0,-2-4 0 15,0 3 2-15,-2 0 0 0,-3 0 9 16,-7 2 12-16,-5-5-22 0,5 1 19 16,-5-2-6-16,0 2 6 0,-5 0-9 15,-12 0 0-15,-10 4 9 0,-7-4-18 16,-7 1-3-16,-10 0-2 0,-14-2-19 15,-8-3 3-15,-7-2 0 0,-10-2 3 16,-9-1 13-16,-8 1-1 0,1 6-12 0,-16 8-15 16,1 8 9-16,0 6-3 0,0 6 0 15,7 0-9-15,0 8-12 0,14-2-10 0,6 4-17 16,12 0-15-16,-3 2-22 16,14 0-5-16,4 2-4 0,6-2-21 0,15 3-43 15,9-4-76-15,13 1-184 0,-2-2-107 16,9 3-94-16,0 1-154 0,0 0-281 15,2 2 2-15,-7 6 324 0</inkml:trace>
  <inkml:trace contextRef="#ctx0" brushRef="#br3" timeOffset="130145.6">21679 10100 1574 0,'0'0'533'0,"0"0"-145"16,0 0-140-16,0 0 38 0,0 0 79 16,0 0-55-16,0 0-55 0,0 0-50 15,0 0 18-15,-58-68-40 0,24 64-41 16,-5-2-44-16,-4 4-6 0,-13-4 9 15,-7 4 21-15,-7-5-9 0,-8 4-10 16,-12-5-21-16,-2-2-18 0,-5 0-15 16,-7-2-16-16,-7-5 6 0,-6-1-20 15,-4 0-4-15,0 0-13 0,-5 0-2 0,-5 6-2 16,-2 4 2-16,-6 8-15 0,-8 0 0 16,-11 11-16-16,-14 14 13 0,-12 11 6 15,-15 11 0-15,0 4 11 0,-14 12 0 16,9 4 0-16,3 2 1 0,2 2 2 15,10-1 1-15,5 1 9 0,5-4 3 16,19 3-12-16,12-1-1 0,19-3-2 0,20 0 0 16,29-6-14-16,24 5-7 15,23-1-3-15,18 4-1 0,15 7 22 0,24-1 0 16,22 5-9-16,29 0 12 0,15-5 16 16,29-6 18-16,19-3-4 0,15-7-18 15,24-8 21-15,5-7-30 0,14-7 0 16,7-10 22-16,6-6-22 0,-1-8-2 15,11-4 14-15,-9-8-15 0,-1 0 12 16,-8-16-11-16,-12-10 14 0,-17-6-3 16,-7-8 3-16,-10-11-12 0,-17-5 0 0,-7-6-3 15,-9-9 13-15,-6-5 2 0,-7-1-12 16,-5 1 27-16,-12 1-3 0,-9 3-27 16,-13 4 2-16,-7 3 16 0,-10 5-6 15,-4 1-9-15,-15 5 15 0,-5 0-14 0,-2-1 11 16,-6 7 30-16,-11-2 33 0,-3-1 64 15,-7 1-72-15,0-4-25 0,-17-1-21 16,-9-1-23-16,-16 4 11 0,-18-2-12 16,-10 4-1-16,-23 5-17 0,-6 7-3 15,-10 12 9-15,-5 9-18 0,0 14-28 16,7 3-20-16,6 10-1 0,16 8 13 16,15 2-31-16,16 6-42 0,18 2-46 15,9 4-85-15,10 6-223 0,8 7-456 16,6 1-745-16,-2 7-400 0</inkml:trace>
  <inkml:trace contextRef="#ctx0" brushRef="#br3" timeOffset="145338.9">27288 11931 1474 0,'0'0'384'0,"0"0"21"0,0 0-140 16,0 0 29-16,0 0 33 0,0 0-85 15,0 0-95-15,0 0-8 0,0 0 28 16,0 0 21-16,-4-75-68 0,4 75-67 15,0 8 22-15,0 7 55 0,-5 5 34 0,5 8-22 16,-8 4-13-16,1 8-16 0,0 4-30 16,2 3-16-16,-2 6-18 0,-3 5 3 15,-2 6-7-15,0 6 16 0,2 6-18 16,-4 9-19-16,1 9 3 0,1 16-6 16,-2 10-21-16,-1 11 0 0,-2 6-2 0,0 3 2 15,-2-7 1-15,-3-12 0 0,10-12 1 16,2-19-2-16,5-16 0 0,1-15-22 15,4-15-35-15,0-14-71 0,0-7-31 16,0-8-12-16,0-2-35 0,4-8-41 16,-4 0-104-16,5-3-195 0,-5-2-415 15,0-7-11-15,-5-3-206 0</inkml:trace>
  <inkml:trace contextRef="#ctx0" brushRef="#br3" timeOffset="145689.65">26758 12915 1326 0,'0'0'523'0,"0"0"-59"0,31-159-9 0,-9 96-47 16,2-3-64-16,5 1-73 0,8 2-38 15,-4 0 27-15,9 2-37 0,-8 3-41 16,2 2-40-16,-2 4-26 0,-12 1-18 15,7 3 3-15,-12 8-16 0,2 2-9 16,-7 3 9-16,-4 7-30 0,-1 10-4 16,0 6 7-16,-7 6 12 0,0 6-4 15,0 4-23-15,0 18-42 0,10 16-1 16,-3 23 84-16,10 21 64 0,-5 17-48 16,12 7-13-16,-4 1-35 0,6-7-13 0,6-7-14 15,-3-8-25-15,3-15-1 0,-3-13-2 16,2-14-9-16,-4-6 11 0,-3-11-29 15,-5-6-73-15,1-2-81 0,-3-3-85 16,-10 0-56-16,3 3-154 0,-10 7-310 16,-7 5-750-16,-15 8-665 0</inkml:trace>
  <inkml:trace contextRef="#ctx0" brushRef="#br3" timeOffset="146083.66">26127 14649 2284 0,'0'0'1032'0,"0"0"-692"15,0 0-72-15,0 0 173 0,0 0-71 16,-80 127-124-16,71-85-100 0,1 4-33 15,8 0-13-15,0-6-33 0,0-3-49 16,8-9-18-16,1-8-3 0,-1-4-27 0,9-8-82 16,-8-6-138-16,8-4-106 0,-7-19-168 15,-3-16-705-15,-7-14-1095 0</inkml:trace>
  <inkml:trace contextRef="#ctx0" brushRef="#br3" timeOffset="146220.5">26055 14381 3079 0,'0'0'620'0,"0"0"-315"16,0 0 21-16,-56 105 5 0,56-75-172 0,0-2-143 16,5-2-16-16,7-4-37 0,10-2-120 15,4-2-155-15,1-3-224 0,-3-5-428 16,5-6-401-16</inkml:trace>
  <inkml:trace contextRef="#ctx0" brushRef="#br3" timeOffset="146444.17">26307 14619 2635 0,'0'0'603'0,"0"0"-180"0,0 0 90 16,-54 112-128-16,52-82-207 0,2-2-128 16,0-1-29-16,12-7 4 0,5-6-25 15,2-4-13-15,8-8 13 0,0-2 2 16,7-2 32-16,-8-12 34 0,6 2 11 16,-10-4-18-16,-8 6-12 0,3 1 27 0,-10 6-21 15,-7 1-34-15,0 2-20 0,0 5 36 16,0 10-22-16,0 7 0 15,0 4-12-15,0 2-3 0,0-6-42 0,0 1-162 16,0-10-136-16,10-4-205 0,2-8-562 16,12-1-687-16</inkml:trace>
  <inkml:trace contextRef="#ctx0" brushRef="#br3" timeOffset="146672.64">26874 14546 1890 0,'0'0'758'16,"0"0"-148"-16,0 0-78 0,0 0-73 15,0 0-146-15,-177 91-128 0,145-57-1 16,13-2-28-16,2 4-53 0,12 1-54 16,0-1-25-16,5 2 4 0,0-4 8 15,10 0 7-15,7-4-10 0,-5-1 4 0,3-5-16 16,2-2-18-16,-10-4-1 16,3 0 16-16,-8-6-17 0,-2-2-1 0,0-2-14 15,0-8-110-15,0-2-90 0,-2-14-92 16,-8-14-299-16,3-8-158 0,7-8-776 15,0-4-351-15</inkml:trace>
  <inkml:trace contextRef="#ctx0" brushRef="#br3" timeOffset="146832.9">27157 14383 1620 0,'0'0'1493'0,"0"0"-965"0,0 0 23 16,-58 151-114-16,32-88-90 0,-1 3-137 15,0 2-88-15,10-1-34 0,0-5-36 16,8-5-52-16,-1-9-1 0,10-10-96 0,0-8-230 16,0-12-207-16,0-11-600 15,-5-7-867-15</inkml:trace>
  <inkml:trace contextRef="#ctx0" brushRef="#br3" timeOffset="147011.76">27102 14665 2422 0,'0'0'1193'0,"0"0"-847"0,0 0-176 16,0 0 61-16,0 0-43 0,65 114-172 16,-53-95-16-16,3-3-22 0,2-2-24 15,-10 4-184-15,3-2-136 0,-8 0-335 16,-2 0-696-16,0-3-67 0</inkml:trace>
  <inkml:trace contextRef="#ctx0" brushRef="#br3" timeOffset="147303.51">27157 14965 1828 0,'0'0'670'0,"0"0"-113"0,0 0-25 16,0 0-33-16,0 0-89 0,0 0-56 0,0 0-27 16,0 0-65-16,0 0-47 0,165-119-49 15,-119 72-63-15,-4-1-67 0,-4 6-21 16,-4 6 13-16,-9 8-28 0,-11 12-10 16,-4 7-20-16,-10 9 6 0,0 2-15 0,0 16-43 15,0 11 52-15,-7 7-124 0,-8 8-83 16,-2 5-86-16,-5-3-137 0,8-3-323 15,-3-3-910-15,9-9-404 0</inkml:trace>
  <inkml:trace contextRef="#ctx0" brushRef="#br3" timeOffset="147460.1">27565 14846 655 0,'0'0'2073'0,"0"0"-1432"15,0 0-185-15,0 0 33 0,0 0-69 0,0 0-171 16,0 0-124-16,0 0-52 0,0 0-12 15,0 0 33-15,-8 44-45 0,8-22-37 16,0-4-12-16,10-1-14 0,7-6 2 16,-7-4-9-16,14-7-4 0,-2 0 25 15,7-15 3-15,2-7 0 0,-1-6 31 16,6-4-31-16,-2-2-2 0,-12 4-1 0,2 2 0 16,-5 10-2-16,-14 3 2 0,2 13-46 15,-7 2 4-15,0 0 14 0,0 10-33 16,0 10 16-16,-7 8 29 0,-3 3 4 15,3 3-9-15,-3-4 9 0,6-2-34 16,4-3-135-16,0-7-139 0,0-5-197 16,14 0-159-16,3-7-412 0,0-6 422 15,3 0-440-15</inkml:trace>
  <inkml:trace contextRef="#ctx0" brushRef="#br3" timeOffset="147672.4">27950 14882 2735 0,'0'0'803'0,"0"0"-393"15,0 0 49-15,0 0-43 0,0 0-119 16,0 0-160-16,0 0-76 0,0 0 24 16,-58 109-6-16,70-99-6 0,-2 2-40 15,7-2-15-15,0 0-16 0,-5 0-2 16,10-4 0-16,-5-2-69 0,9-4-153 15,1-5-89-15,9-18-150 0,-2-9-641 16,-5-11-870-16</inkml:trace>
  <inkml:trace contextRef="#ctx0" brushRef="#br3" timeOffset="147842.63">28459 14289 3480 0,'0'0'989'0,"-68"121"-641"0,37-51 19 15,9 9-14-15,-2-3-159 0,4 0-110 0,-1-8-67 16,8-3-17-16,4-12-12 16,1-10-75-16,1-8-189 0,-3-13-150 0,1-14-273 15,-8-8-626-15,0-14-1200 0</inkml:trace>
  <inkml:trace contextRef="#ctx0" brushRef="#br3" timeOffset="147971.72">28222 14709 2345 0,'0'0'1135'0,"0"0"-740"0,0 0 53 16,65 127-141-16,-31-101-163 0,5-4-141 16,0-4-3-16,-3-3-64 0,3-5-167 15,-1-7-121-15,-8-3-196 0,-6 0-668 16,-10-12-237-16</inkml:trace>
  <inkml:trace contextRef="#ctx0" brushRef="#br3" timeOffset="148443.54">28566 14771 884 0,'0'0'1294'0,"0"0"-597"0,0 0-115 15,0 0-67-15,0 0-22 0,-75 107-154 16,72-88-70-16,3-4-80 16,0-5-112-16,0-4-77 0,10-4-30 0,4-2 0 0,-1-8 29 15,8-12 1-15,-4-10 0 0,3-10-10 16,6-8-142-16,-1-3-56 0,-3-1-10 16,-1 6-19-16,-9 5-49 0,3 11 25 15,-8 10 69-15,-2 12 46 0,-5 6-38 16,0 2 44-16,0 10 140 0,-5 15 25 15,-9 6 138-15,4 8 59 0,-5 3 55 16,6 0-7-16,-3 3-93 0,4-7-118 16,8-4-59-16,0-8-46 0,0-4-113 15,0-12-95-15,13-6-92 0,-1-4-138 16,-3-8 67-16,3-12 246 0,10-6 171 16,-10-4 19-16,3 0 42 0,-10-2 62 0,2 4 76 15,-7 5 99-15,0 5 112 0,0 8-146 16,0 6-59-16,-12 4-12 0,-5 8 51 15,0 12-93-15,-7 12-49 0,4 6-4 16,3 9 48-16,0 3 83 0,10 0-74 0,5-5-37 16,2-7-33-16,0-8-53 0,7-12-32 15,12-9-33-15,6-9 33 0,4-15 15 16,2-11 15-16,6-13 4 0,-3-2 2 16,-8-8-12-16,3-1-3 0,-7 1-21 15,-10 9 1-15,3 6 0 0,-15 10-1 16,5 10-6-16,-5 4-106 0,0 10 12 15,0 0 13-15,0 6-44 0,0 12-94 16,0 6-38-16,0 4-131 0,0 7-168 16,0-4-201-16,0-2-555 0,0-7-407 15</inkml:trace>
  <inkml:trace contextRef="#ctx0" brushRef="#br3" timeOffset="148672.87">29080 14768 1993 0,'0'0'1249'0,"0"0"-767"16,0 0 68-16,0 0-74 0,0 0-103 15,0 0-114-15,-39 124-80 0,39-88-12 16,0-7-10-16,0-9-85 0,0-10-72 16,17-9-19-16,5-1 10 0,9-10 9 0,3-10 21 15,5-10-3-15,2-4-16 0,3 0-1 16,-3 0-1-16,-2 6-3 0,-5 8-24 16,-8 10 25-16,-11 10-37 0,-3 3-6 15,-7 20 45-15,-5 9 20 0,0 10-8 16,0 7-12-16,0-1-85 0,-10-6-84 15,8-6-104-15,2-10-160 0,2-12-658 16,18-10-1129-16</inkml:trace>
  <inkml:trace contextRef="#ctx0" brushRef="#br3" timeOffset="148872.99">29788 14687 2292 0,'0'0'1373'15,"0"0"-916"-15,0 0 42 0,0 0-45 0,0 0-70 16,0 0-108-16,-139 127-71 0,122-77-15 15,0 6-18-15,3 2-52 0,7 2-56 16,-3-7-42-16,10-7-21 0,-3-3-1 16,1-11 0-16,2-6-14 0,-5-9 11 15,3-7-34-15,-8-7-41 0,-4-3-54 16,-11 0-94-16,-4-10-64 0,-14-3-20 16,-16 0-251-16,-4-1-535 0,-17 4-698 15,-14 2-174-15</inkml:trace>
  <inkml:trace contextRef="#ctx0" brushRef="#br3" timeOffset="149409.18">26433 15578 2451 0,'0'0'621'0,"0"0"-251"0,0 0 38 16,0 0 28-16,0 0-68 0,0 0-162 0,0 0-62 16,0 0 18-16,0 0 18 0,0 0-71 15,-182 25-42-15,167 18 14 0,1 10 1 16,7 10 3-16,-3 3-37 0,10 4-24 16,0-4-24-16,0-1-2 0,0-9-16 15,0-8-3-15,0-9-64 0,0-11-93 16,-3-12-117-16,-1-8-108 0,-1-8-215 15,-12 0-474-15,2-14-709 0</inkml:trace>
  <inkml:trace contextRef="#ctx0" brushRef="#br3" timeOffset="149543.13">26072 15923 2925 0,'0'0'723'0,"0"0"-379"0,0 0 34 16,0 0 57-16,0 0-169 0,0 0-165 15,0 0-64-15,179 98-19 0,-133-80-18 16,0 2 0-16,0-6-140 0,-2 0-176 15,-5-6-244-15,-6-3-693 0,-3-5-840 0</inkml:trace>
  <inkml:trace contextRef="#ctx0" brushRef="#br3" timeOffset="149760.31">26520 15964 3075 0,'0'0'640'16,"0"0"-116"-16,0 0-19 0,0 0-89 15,-119 133-145-15,107-87-99 0,10 5-35 16,2-1-68-16,2-3-40 0,15-9-29 15,15-10-1-15,-3-10-17 0,2-12 0 16,6-6 17-16,4-18 1 0,-7-16 30 0,2-13-2 16,-9-9-13-16,2-4-14 15,-7-1 13-15,-13 9-14 0,-6 12-1 0,-3 10-42 0,0 10-77 16,0 8-32-16,-10 5 16 0,8 7-35 16,-3 0-39-16,2 2-207 0,3 13-572 15,0 3 20-15,0 2-663 0</inkml:trace>
  <inkml:trace contextRef="#ctx0" brushRef="#br3" timeOffset="149991.34">26932 16092 2985 0,'0'0'697'16,"0"0"-209"-16,0 0 45 0,-31 108-99 16,23-76-184-16,3-8-125 0,5-4-44 0,0-12-17 15,5-8-64-15,12 0 12 16,7-23-3-16,18-18 52 0,-6-13 44 0,15-12-11 15,2-3-21-15,-2 2-40 0,-7 9-18 16,-3 14-15-16,-9 10 0 0,-6 16-1 16,-4 8-35-16,-5 10-16 0,0 0-29 15,10 12-79-15,-6 4-43 0,11 4-77 0,4 2-197 16,3 2-309-16,5 0-593 0,-1-1-996 16</inkml:trace>
  <inkml:trace contextRef="#ctx0" brushRef="#br3" timeOffset="150491.94">28251 15904 2252 0,'0'0'819'0,"0"0"-309"0,0 0 26 16,0 0-31-16,0 0-118 0,0 0-164 15,0 0-86-15,0 0-40 0,0 0 12 16,-170 107-21-16,158-65-21 0,5-2-37 16,7-1-4-16,0-9-26 0,7-10-12 0,10-8 0 15,2-8-15-15,6-4 24 16,4-16 3-16,7-13 36 0,3-11-9 0,-5-8 12 16,4-6-17-16,-6 2 8 0,-10 6-15 15,0 9-3-15,-13 9-9 0,-1 10 27 16,-8 10 0-16,0 6-8 0,0 2 14 15,-8 8-3-15,-1 12 66 0,1 12 4 0,-1 6-28 16,-1 10-15-16,10-1 0 0,0-3-41 16,0-8-19-16,0-7-13 0,12-9-6 15,12-9-20-15,1-4-60 0,-6-7-76 16,5 0-24-16,3-2-55 0,-8-8-79 16,5-3-251-16,-11 1-707 0,-4 2-973 15</inkml:trace>
  <inkml:trace contextRef="#ctx0" brushRef="#br3" timeOffset="151082.87">26498 16775 3078 0,'0'0'762'0,"0"0"-255"0,0 0-81 16,0 0-31-16,0 0-106 0,0 0-165 15,0 0-51-15,-182-28-6 0,146 54-10 16,7 9-39-16,7 5-17 0,5 2-1 16,7-2 0-16,6-3 3 0,4-9-3 0,7-6-30 15,17-6 9-15,-2-4 21 0,2-4 17 16,8-2 46-16,-11 0 16 0,1 2-1 16,-5 8 82-16,-5 11 39 0,-7 11-66 15,-5 10-58-15,-12 4-6 0,-15 0-33 16,1-5-16-16,4-11-20 0,-2-14-2 15,2-14-43-15,7-8-99 0,8-18-118 16,-7-17-125-16,14-15-100 0,0-10-183 16,14-9-665-16,3 1-1093 0</inkml:trace>
  <inkml:trace contextRef="#ctx0" brushRef="#br3" timeOffset="151361.46">26888 16417 1476 0,'0'0'2378'0,"0"0"-1802"0,0 0-182 0,0 0-18 16,0 0-11-16,-67 141-132 0,57-80-91 16,-7 0-45-16,7 8 11 0,0 0-11 15,-2-5-34-15,8-2-36 0,4-8-27 16,0-11 2-16,0-15-4 0,0-12 1 16,0-14-41-16,12-2 13 0,7-10 29 15,3-10 39-15,12-9-21 0,0-2 18 16,-3 1 6-16,8 1 6 0,-12 9-5 15,-1 6-25-15,-1 8 3 0,-11 6-19 16,1 8 1-16,-6 14 21 0,6 10 0 0,-8 6-13 16,3 5-11-16,-8-3-3 0,6-4-78 15,-1-6-85-15,5-3-120 0,-5-7-107 16,8-7-212-16,-6-6-754 0,1-7-1150 16</inkml:trace>
  <inkml:trace contextRef="#ctx0" brushRef="#br3" timeOffset="151630.79">27288 17005 2456 0,'0'0'970'0,"0"0"-389"16,0 0 11-16,0 0-132 0,0 0-164 16,0 0-60-16,0 0-12 0,0 0-112 15,0 0-58-15,122-8-17 0,-101-4 2 16,-4-5-21-16,5-3 15 0,-12-6-9 16,-3-4-3-16,-7 0-18 0,0 2-1 15,0 2 16-15,-12 6-3 0,-7 5-12 16,-6 7 25-16,4 8-17 0,-6 4-11 0,0 20-49 15,3 14 23-15,2 17 26 0,3 7 43 16,7 7 8-16,4-1-9 0,8-4-30 16,0-9-12-16,8-13-3 0,9-10-12 15,4-14-30-15,11-14-76 0,2-4-69 16,5-15-70-16,9-16-55 0,-2-11-213 16,3-13-260-16,-1-7-1277 0,-7-6 89 0</inkml:trace>
  <inkml:trace contextRef="#ctx0" brushRef="#br3" timeOffset="151943">27846 16458 1278 0,'0'0'777'0,"0"0"-121"0,0 0-162 16,0 0 8-16,0 0-14 0,0 0-141 15,0 0-100-15,0 0-18 0,0 0 34 16,0 0-8-16,-7 106-25 0,4-60-37 0,1 9-33 16,-5 3-57-16,2 7-16 0,0 5-39 15,-2 2-24-15,-3 5-6 0,3-5-7 16,-1-4-11-16,6-9-12 0,-5-15-72 15,7-12-118-15,0-16-94 0,0-14-76 16,9-4-272-16,6-24-498 0,2-16-511 16,0-14-352-16</inkml:trace>
  <inkml:trace contextRef="#ctx0" brushRef="#br3" timeOffset="152117.51">28115 16351 2674 0,'0'0'1400'16,"0"0"-838"-16,0 0-117 0,0 0-20 15,0 0-92-15,0 0-163 0,0 0-89 16,-34 119 12-16,27-57 1 0,2 10-10 0,-2 9-12 16,-3-1-42-16,-5 7 4 0,8-5-34 15,2-6 0-15,0-7-43 0,5-14-107 16,0-13-133-16,5-12-95 0,5-10-291 16,7-6-901-16,-12-10-1472 0</inkml:trace>
  <inkml:trace contextRef="#ctx0" brushRef="#br3" timeOffset="152408.76">28360 16888 2555 0,'0'0'998'0,"0"0"-660"16,0 0 135-16,0 0-72 0,0 0-61 15,0 0-139-15,0 0-31 0,0 0 6 0,0 0-61 16,-184 69-37-16,167-36-8 0,4 12-16 16,-3 3 10-16,8 3 8 0,8-1-15 15,0-2-20-15,0-8-34 0,0-7-3 16,12-10-1-16,3-8-21 0,2-7-11 16,0-6-30-16,7-2-61 0,3-2-33 0,-1-13-67 15,3-5-67-15,8-8-303 0,-8-6-785 16,-2-2-1483-16</inkml:trace>
  <inkml:trace contextRef="#ctx0" brushRef="#br3" timeOffset="152653.19">28626 17079 3085 0,'0'0'661'0,"0"0"-230"0,0 0 77 16,0 0-122-16,0 0-148 0,0 0-110 0,0 0-25 15,0 0 6-15,0 0-12 0,-114 108-19 16,100-63-14-16,4-5-13 0,8-2-24 16,2-7-12-16,0-7-15 0,0-6 0 0,2-10-3 15,15-4-9-15,-2-4 12 0,-1-2 0 16,8-10 15-16,-5-4 19 0,5-3-34 16,-5-2-21-16,-3-4-139 0,3 5-94 15,-4 0-37-15,-6 4-115 0,0 6-543 16,-5 4-1009-16,-2 6-18 0</inkml:trace>
  <inkml:trace contextRef="#ctx0" brushRef="#br3" timeOffset="153002.67">28765 17278 2480 0,'0'0'1214'0,"0"0"-705"16,0 0-112-16,0 0-59 0,0 0-18 15,0 0-98-15,0 0-70 0,0 0-61 16,0 0-58-16,0 0 15 0,-68 50-9 16,68-13 1-16,0 3-4 0,0-4-12 0,7-2-9 15,5-4-15-15,0-8-2 0,3-7-16 16,-1-5-9-16,1-10 3 0,-5 0 9 16,7-12 15-16,-8-16 30 0,1-13-3 15,4-15-25-15,-4-6-2 0,-5-5-42 16,-3 1-46-16,3 5 3 0,0 9 1 15,-5 10 44-15,0 10-5 0,0 12-4 16,0 10 34-16,0 7-12 0,0 3 6 16,0 7 2-16,0 11 1 0,0 6 6 15,-5 8 9-15,0 4-12 0,-2 3 4 0,0-1 10 16,-3 0-1-16,3-6-23 0,4-1-69 16,-1-8-120-16,1-5-141 0,-2-1-648 15,3-7-968-15</inkml:trace>
  <inkml:trace contextRef="#ctx0" brushRef="#br3" timeOffset="153743.38">28660 17131 1528 0,'0'0'789'0,"0"0"-266"16,0 0-154-16,0 0-35 0,0 0-25 15,0 0-32-15,0 0-108 0,-70-118-18 16,60 100 10-16,-4 3 27 0,-1 5-62 16,-2 8-13-16,3 2-9 0,-1 0 23 15,-2 17 4-15,3 6-25 0,-1 10-21 0,8 7-6 16,7 6 15-16,0 1 6 0,0-1-4 16,12-4-44-16,10-8-4 0,-3-7-18 15,-4-12 6-15,7-7-12 0,-5-8-9 16,4-1 15-16,-1-19 19 0,-1-10 62 15,5-13-18-15,-11-9-44 0,1-7-46 16,-7 1-3-16,-7 3-21 0,0 9 20 16,0 12 1-16,-7 10-19 0,0 10 16 15,0 10-54-15,2 4-51 0,5 16-67 0,-8 9-39 16,8 6-80-16,0 4-192 0,0 5-492 16,8-2-1072-16,9-3-43 0</inkml:trace>
  <inkml:trace contextRef="#ctx0" brushRef="#br3" timeOffset="154091.71">28879 16962 2495 0,'0'0'1539'0,"0"0"-1089"0,0 0-84 15,-78 113 31-15,71-69-48 0,2 4-146 16,5-1-106-16,0-7-31 0,0-4-23 15,14-10-43-15,1-14-34 0,9-7 4 16,-4-10-12-16,4-23 42 0,-2-24 39 16,-1-22-27-16,-4-21-12 0,0-16-18 0,-7-8-15 15,-3-5 6-15,3-5 26 0,-3 3 1 16,-4 1 3-16,4 14 24 0,-5 19-18 16,1 25-9-16,2 23-2 0,-5 26 2 15,2 16 1-15,-2 10 68 0,0 26-2 0,0 25 2 16,0 21 0-16,0 19 70 0,-2 15-13 15,-6 7-59-15,8 3-46 0,0-3-18 16,0-4-3-16,17-8-23 0,-2-15-137 16,7-16-123-16,2-15-128 0,0-20-252 15,-4-22-857-15,-3-17-1124 0</inkml:trace>
  <inkml:trace contextRef="#ctx0" brushRef="#br3" timeOffset="154356.57">29356 17018 1946 0,'0'0'1484'0,"0"0"-1089"0,0 0-52 16,85 108 17-16,-51-98-120 16,2-10-145-16,1-5-43 0,-4-15 0 0,-6-12 52 15,-7-4 6-15,-8-9-46 0,-3 4-33 16,-6 0-10-16,-3 7 12 0,-3 1-2 0,-14 12-4 16,-7 1 13-16,0 5 38 0,-5 11 7 15,2 4-57-15,-7 20 56 0,8 19-8 16,-1 17-22-16,10 17 76 0,2 13 109 15,13 8-59-15,2 3-99 0,2-3-17 16,20-9-22-16,10-11-15 0,-1-9-27 16,13-13-21-16,2-10-9 0,2-7-18 15,3-9-55-15,5-4-135 0,-7-4-148 16,-13-4-297-16,-7-2-1351 0,-14-6-940 16</inkml:trace>
  <inkml:trace contextRef="#ctx0" brushRef="#br3" timeOffset="159854.1">26976 11490 439 0,'0'0'1456'0,"0"0"-1106"15,0 0-72-15,0 0-75 0,0 0 3 16,0 0-13-16,0 0 33 0,0 0 9 15,0 0-108-15,-37 36 49 0,25-17 38 16,-5 1-80-16,5 0-56 0,-5 2-10 16,3-4 7-16,4-2 14 0,0 0 4 15,3-6-10-15,0-3-3 0,2-4-6 16,5 2 2-16,0-5-6 0,-7 2 1 16,4-1-10-16,3 6-19 0,-17 3-14 15,3 3-27-15,-6 6 11 0,-6 5-9 0,1 4-2 16,-1 2 11-16,-1 2-12 0,0 4 2 15,3-1-1-15,7 0-1 0,0-2-12 16,5 3 11-16,5-1-2 0,-8 1 2 16,6 0 1-16,6 2 0 0,-9 0 0 15,-3 3 0-15,-2 1 0 0,1 9 0 0,-11 2 3 16,-7 8 21-16,-5-1-11 16,0 3-11-16,-4-3 22 0,-1 4-6 0,0-3 7 15,1-1 2-15,-1-2-12 0,5-5-15 16,1-5 3-16,6-3 0 0,3-5 9 15,-5-2-9-15,7-4-2 0,-4 0 2 16,2 1 0-16,-12-2-1 0,-5 6 11 16,-3 3 5-16,-7 3-15 0,-14-2 24 15,5 2 7-15,-8 3-13 0,-5-2 6 16,-4 2-3-16,2 3 13 0,-10-3-1 16,5 1 0-16,-2-5-11 0,-3-4-10 15,8-4-12-15,2-4 0 0,0-4 0 0,-12-1 0 16,5-1 12-16,-10-2-13 0,2 2-2 15,-2-1 0-15,-5-2 0 0,13 2 2 16,-3-5 0-16,12 0-2 0,2-4 1 16,-2 0 2-16,2-2 12 0,1-2-14 15,9-4 11-15,0 0-10 0,5-6 0 0,3 3 13 16,-4-5-14-16,-3 0 0 0,-1-5-1 16,-5 0 0-16,-9-5 0 0,-8-3-2 15,0 3-22-15,-14-2 12 0,2 0 10 16,-9 0-10-16,4 2 0 0,-7 0 11 15,3 1 1-15,-1-2 0 0,5 1 0 16,3-2 0-16,5 4 1 0,2-1 0 16,10 1 2-16,-1 5 0 0,11-2 3 0,-3 0-6 15,0-2 0-15,2-1 0 0,10 0 2 16,-2-4-1-16,0-2 1 0,9-2 1 16,1-4 12-16,-1-6-3 0,0-2-9 15,3-2-2-15,-2-5 1 0,4 3-1 16,-10 0 1-16,3 2-2 0,3 1-2 15,-1 1 1-15,8 2-8 0,0 2 9 0,6 2 0 16,4 0 0-16,4 0-3 16,5-1 0-16,-2 0-15 0,-8-4 17 0,0 1 0 15,1-2-2-15,-8 0 1 0,-2-1 1 16,-3 1 1-16,3 0 0 0,-1 0-2 16,-6-2-13-16,6-3 1 0,3 3 14 0,-2 2 0 15,9 0-2-15,6 4 1 0,6 0-2 16,3 2-9-16,7-3 10 0,5 4-1 15,-2-4 0-15,2 1 0 0,10-2-9 16,-3-4 9-16,10-4-12 0,-7-5 15 16,7-5-1-16,0-3 0 0,0-1-2 15,0 0 1-15,0 0-1 0,0 3 2 16,0 7 0-16,0 0-1 0,-3 10-16 16,-2 2 17-16,5 6 1 0,-2 8 1 0,-3 2 14 15,5 3-12-15,-5-1 0 0,-2 3 0 16,-3-3-2-16,5-1 1 0,-7-2 10 15,-2-4-12-15,4-3-15 0,-4-2 13 16,-1-2 2-16,8-2-1 0,-8 0 0 16,5-4-2-16,3 0-9 0,0-1 0 0,5 3 9 15,-1 2 2-15,-2 5-1 0,0 6-1 16,5 1 3-16,-7 4 3 0,7 1 9 16,0 6-10-16,0 1-2 0,0 0-1 15,0 0-11-15,0 0 0 0,0 0-4 16,0 0 13-16,0 0-12 0,0 0 0 15,0-2 14-15,0 2-1 0,0-2-22 16,0-1-6-16,0 3-83 0,12 0-81 16,5 0-44-16,5 0 4 0,10 5-102 15,6-5-189-15,6 0-154 0,0 0-456 0,-18-13-396 16,-261 28 996-16</inkml:trace>
  <inkml:trace contextRef="#ctx0" brushRef="#br3" timeOffset="160239.51">18756 12162 4 0,'0'0'1491'0,"0"0"-984"0,0 0-128 16,0 0-50-16,0 0 9 0,0 0-67 15,0 0-58-15,0 0-23 0,0 0 37 16,0 0-1-16,-51-34-83 0,58 20-28 16,8-8-16-16,-5-7-6 0,9-2 2 15,0-8 12-15,3-5-21 0,7-2-55 0,3-1-13 16,-3 1-17-16,-2 6 0 0,4 4 2 16,-7 12-3-16,-12 6 0 15,3 11-3-15,-13 7-21 0,13 0-56 0,4 19 40 16,6 7 39-16,6 12 1 0,1 12 2 15,9 15 14-15,-12 6 54 0,12 0 1 16,-7-4-53-16,5-5 22 0,4-12-28 16,-4-7 0-16,0-11-11 0,5-8-1 0,-6-10-3 15,1-4-101-15,2-2-55 0,-4-6-78 16,4 1-95-16,-5-1-124 0,6-1-269 16,-13 1-773-16</inkml:trace>
  <inkml:trace contextRef="#ctx0" brushRef="#br1" timeOffset="165638.1">23209 10084 1114 0,'0'0'423'0,"0"0"-72"16,0 0-65-16,0 0 89 0,0 0 15 15,0 0-70-15,0 0-82 0,0 0-22 0,0 0 4 16,0 0 10-16,0 0-50 0,2-24 3 16,-14 16-57-16,2 2-18 0,-7-2-4 15,0 0-9-15,-4-2 12 0,-1 0-18 16,-5 0-31-16,-7 0-40 0,-7-3 3 16,-3 1-18-16,3 1 28 0,-7-4-16 15,-1 3-3-15,-4-4-11 0,7 2 30 16,-12-2-16-16,4-4-3 0,-4-2 0 0,-2-2-12 15,-3-1 15-15,2 0-15 0,-2 0-1 16,-5-1 1-16,-7 4 18 0,-3 0-18 16,-4-1 0-16,-3 2-3 0,-5 1 1 15,-4 0-13-15,-6-3 3 0,8 3 12 16,-7 0-12-16,7 2 10 0,0-2-9 16,5 1 10-16,-3 1 1 0,5 0-1 15,5 0 0-15,5 3 0 0,2 0 0 16,5-1-1-16,-2 6-11 0,9 0 1 15,1 6 0-15,-1-2 12 0,-4 6-17 0,-1 0 17 16,-4 0 0-16,2 0 1 0,-9 1 14 16,-1 6-3-16,-2 1-10 0,-2 0-1 15,-8-4-1-15,5 2-3 0,3-4 3 16,-3-2 0-16,7 0 13 0,1 0-13 0,-1 0 0 16,-2 0-1-16,0-2 0 0,-5-2 0 15,10 2 1-15,-5 0 0 0,0 0 0 16,10-1 2-16,-8 2-2 0,18 1-2 15,-1 0 0-15,8 0-1 0,12 0 3 16,4 0 0-16,6 4 18 0,6 2-18 16,-4 0-2-16,-2 4-14 0,-6 2 14 15,4 2 0-15,-4-2 0 0,1 4 1 16,-1-4 1-16,-4 3 0 0,10-2 0 16,-1-1-2-16,-2 3 0 0,0-2 2 15,-2 4-2-15,-8 1-10 0,3 4 10 0,-2 2 1 16,-8 1-1-16,0 5-10 0,-5 0 12 15,5 2 0-15,3 2-1 0,2 3-1 16,-1-4-1-16,4 2 0 0,-6-3 3 0,13-2-2 16,2-8 1-16,7 0 0 15,3-6 1-15,7 1 1 0,5-7 0 0,-5-4 1 16,7 1 1-16,-4 1-3 0,-3 5 0 16,-3 1-3-16,-6 4 0 0,-8 8 0 15,2 4-13-15,-6 7 1 0,-4 5 14 16,-1 10 0-16,-1 0-2 0,3 3 1 15,12-1 2-15,-3-4-1 0,11-1 1 16,4-7-1-16,7-4 0 0,5-3-1 16,5-12 0-16,0 0 0 0,0-9-1 15,5-3-9-15,5-4-1 0,-1-1 1 16,-1-4-3-16,1-2-49 0,-2 0-49 16,-2 0-40-16,3 0-32 0,-1-2-40 0,3-4-130 15,4-2-162-15,-9-2-266 0,-5-2-788 16</inkml:trace>
  <inkml:trace contextRef="#ctx0" brushRef="#br1" timeOffset="166016.97">16761 10106 692 0,'0'0'973'0,"0"0"-661"0,0 0 22 16,0 0 50-16,0 0-46 0,0 0-95 0,0 0-84 15,0 0-35-15,0 0-1 0,0 0-38 16,-39-40-59-16,20 64-23 0,-10 14-2 16,-3 13 33-16,-2 13 70 0,-4 8 76 15,6 7-62-15,8-7-15 0,2-7-13 16,17-11-4-16,5-14-30 0,3-9 3 15,11-9-4-15,13-9 10 0,-5-3 2 0,9-5 10 16,5-3-1-16,6-2-2 0,-1-2-7 16,2-6-21-16,1 0-25 0,-5-2-21 15,-3 1-1-15,-4 8-14 0,-3-3 12 16,-5 1-61-16,-2 3-111 0,-8 0-36 16,-1 8-21-16,4 4-100 0,-13 5-153 15,-4 3-329-15,0 4-672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2T18:37:06.566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800080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30704 10322 692 0,'0'-9'1003'0,"-5"1"-697"16,-7 0-5-16,0-2 32 0,-5 0 30 16,2 0-46-16,-2 0-79 0,0 0-51 15,-5 2-11-15,5 0 4 0,-9 2-40 16,2 0 0-16,-8-1-10 0,3 4-3 0,-5 1-26 16,5-2-5-16,-10 2 8 0,3 0-31 15,2-3-3-15,-5 2-24 0,-2 1-9 16,0 0-22-16,-8-4 9 0,-2 4-2 15,-4-4 2-15,-4 0-21 0,-1 0-3 16,-8-2 15-16,-2 1-12 0,-8 4 0 16,8-4 1-16,-8 5-4 0,1-1 2 15,1 0 1-15,4 1 12 0,-6 2-13 16,8 0-2-16,0 0 0 0,2 0-2 16,0-2 4-16,7 1-1 0,-7-1 1 15,5-1-2-15,3 1-10 0,-11 2 8 0,4 0 1 16,-4 0-2-16,-1 5 3 0,-4 2 2 15,-4 4 31-15,10 3-31 0,-7-3 22 16,-1 6-24-16,0-1-1 0,-2 2 1 16,3-4 0-16,-1 4 1 0,8 0-1 15,2 0 4-15,-7 2-3 0,2 0-1 0,3 3 0 16,0-3 0-16,11-2 1 0,1 2-1 16,5-2 1-16,-10 2 0 0,2 2 0 15,1 1-1-15,-1-1-2 0,8 1 2 16,-1 2 1-16,-1 3-1 0,-1 4-1 15,-2 2-1-15,4-2 0 0,1 1-1 16,10-1 2-16,1-1-1 0,6 0 1 16,0-1 1-16,2-1-1 0,7-3-1 15,5 0 0-15,5-2-10 0,-2 4 9 16,2 0 0-16,5 5 0 0,-5-1 1 16,2 6 2-16,-2 0 1 0,5 7 14 0,-5 1-12 15,0 0 9-15,3 2-9 0,2 1-2 16,-5-1 11-16,12 0 0 0,-3-2-10 15,4-1 9-15,4-5-10 0,0-2 10 16,17 0 23-16,0-2-32 0,9 1 22 16,1-5-23-16,9 0 17 0,8 0 9 0,14 3-8 15,5-5-7-15,12 6 30 0,12-2 4 16,18 0 87-16,4 1-55 0,7-1-44 16,0-2-4-16,3-2-6 0,2 0-9 15,1 1 3-15,-1-3-15 0,10-3 15 16,-5-2-15-16,5-3 12 0,2-6 16 15,3-3-13-15,7-8 0 0,-3-3 6 16,8 0 15-16,10-10 21 0,-3-6 43 0,0-4-40 16,0-2-32-16,-12-4-31 0,-5-1-15 15,-7-1 15-15,-2 0 0 0,-15 2 1 16,-5 4 1-16,-17 0-1 0,0-1 0 16,-12 3 1-16,0 0 0 0,2-1-1 15,-4-4 11-15,0-1-10 0,1-4-1 16,11-7 11-16,19-9-9 0,3-6 0 15,11-10 0-15,6-5 12 0,-8 3-12 0,-2-4 0 16,0 1-1-16,-13 1 0 0,-4 0-1 16,-12 3 2-16,-13 7-1 0,-11 6-2 15,-15 5-2-15,-20 1 0 0,-7 5 2 16,-4-1 2-16,-8 0 0 0,-7-2 10 0,2 2 0 16,-7-5-9-16,0 3-1 0,0-2 9 15,-12-2-11-15,-5-4-1 0,-10-5 1 16,-7-3-3-16,-4-5 1 0,-1-3 0 15,-15-4-1-15,4-1-10 0,-16 3-11 16,-9 3 0-16,-10 15 0 0,-17 8-6 16,-9 15-6-16,-13 16-9 0,1 9 27 15,-13 4-6-15,10 16 21 0,-3 3-24 16,8 12-19-16,12-3 19 0,7 5-3 16,13-5-3-16,13-2-37 0,16-6-38 15,4-2-31-15,20-4-28 0,7-4-69 0,2 2-106 16,12 0-212-16,1 2-424 15,-3 4-483-15,-5 5-522 0</inkml:trace>
  <inkml:trace contextRef="#ctx0" brushRef="#br0" timeOffset="1640.18">27577 12289 1452 0,'0'0'374'0,"0"0"-4"0,0 0-20 16,0 0 94-16,0 0-80 0,0 0-88 0,0 0-86 15,0 0-42-15,0 0 50 0,0 0-43 16,0 0-49-16,-85-47-29 0,80 47-6 15,0 0-3-15,-2 0-25 0,2 0-3 16,-9 5-12-16,4 3-1 0,-5 6-8 16,-6 4-1-16,4 4 31 0,-5 4 7 15,0-3-14-15,5 0 7 0,-5-3 22 16,8 3-7-16,-11-1-25 0,6 0-5 16,-3 1 2-16,-7-2 7 0,7 1-16 0,0 3 4 15,-4-1-4-15,-3 2-6 0,0 6-3 16,-8 0-14-16,-11 11 11 0,-6 0 0 15,-6 10 6-15,-3 4 10 0,-7-1-1 16,-1 0-6-16,-1-1-6 0,1-3-6 16,3-4 13-16,3-2-4 0,-3-5 9 15,-5-1-18-15,1-4 3 0,-6-2 0 16,-12 0 4-16,-7 1 2 0,-12 0-9 16,-12 4-12-16,-5 1-11 0,-12 2-16 0,0 1 27 15,-8-3 0-15,3-2 0 0,5-3 0 16,2-9 0-16,13-6 0 0,9-6 1 15,17-8 14-15,2-6 0 0,11 0 0 16,-1-8-15-16,5-4-2 0,0-3 2 0,2 4-2 16,-7-6 1-16,5-1-1 0,0 0 2 15,3-2 0-15,-11 0 1 0,-4 0 11 16,-7-5-12-16,4 5 0 0,-6-3-1 16,11-2 1-16,0 3 0 0,1-2 0 15,9-2-15-15,-3 0 13 0,3 0-1 16,7-1-12-16,6 1 13 0,6 2 1 15,8 0-1-15,-1 2 2 0,13-2-3 16,-3 2 2-16,8-3-1 0,-5 2-10 0,5-4 8 16,2 1 2-16,2-2-10 0,-2 0 11 15,3-4-17-15,-1-1 18 0,8-3-3 16,2 2-9-16,-2-2 12 0,4-1 1 16,3 1 1-16,3-2-2 0,-3 0 0 15,7-2 1-15,-4-5 1 0,2 1-2 0,2-5 0 16,0 3 0-16,-2 0 0 0,7 2-9 15,-4 1 9-15,-8 3 3 0,0 2 12 16,0 2-3-16,0 4-12 0,0 6 1 16,0 6 2-16,2 3 0 0,6 7 0 15,-4 4-3-15,13 4 3 0,-7 0-1 16,-3 2-2-16,10 0-15 0,-7 0-91 16,7 0 18-16,-2-1-30 0,2 1-31 15,0 0-22-15,0-3-12 0,0 1-51 16,0 2-81-16,0 0-139 0,5 0-69 0,9 2-60 15,-7 4-53-15,6 2-173 0,-6 2-443 16,-51-30 1178-16</inkml:trace>
  <inkml:trace contextRef="#ctx0" brushRef="#br0" timeOffset="2038.78">21224 12635 1181 0,'0'0'423'0,"0"0"-111"16,0 0 165-16,0 0-10 0,0 0-165 16,0 0-127-16,0 0-32 0,0 0 25 0,0 0 47 15,0 0 21-15,-39-8-2 16,41-6-52-16,8-6-36 0,4-6-27 0,11-10-14 15,1-11-13-15,8-11-16 0,10-15-9 16,12-7-42-16,4-9-22 0,6-3-1 16,-3 2-2-16,-8 7-1 0,-8 15 1 15,-11 13 0-15,-9 21 0 0,-15 14 0 0,-5 13 1 16,0 7-1-16,-4 0-31 0,4 17-48 16,7 9 41-16,-1 14 38 0,8 13 21 15,-8 11-20-15,4 8 2 16,2 7 0-16,-2-4-1 0,0-5-2 0,5-12-18 15,4-10 3-15,1-10-28 0,7-5-86 16,0-5-30-16,5-6-70 0,4 1-44 16,-2-2-117-16,3 1-220 0,-3 4-564 15,3 4-239-15</inkml:trace>
  <inkml:trace contextRef="#ctx0" brushRef="#br1" timeOffset="6689.49">21335 10541 1703 0,'0'0'474'0,"0"0"-102"0,0 0 2 0,0 0 22 0,0 0-129 16,0 0-99-16,0 0-33 0,0 0 9 16,0 0-8-16,0 0-33 0,-73 107-20 15,64-84 10-15,-3 6 9 0,2 3-12 16,-2 0-16-16,-5 6-34 0,7 0 0 15,-7 5-10-15,0 1-2 0,0 7-26 16,-5 0-2-16,1 6 2 0,-4-1 1 16,8-1-2-16,8-7 2 0,1-8 0 15,8-9 10-15,0-10-3 0,8-11-10 16,16-3 0-16,10-7 18 0,9 0 40 16,11-17 7-16,16-1-10 0,8-2-16 15,-1 0-8-15,6 0 2 0,1 2-8 16,-8 2-7-16,6 4-3 0,-7 2-12 0,-12 2-1 15,-5 1 1-15,-14 4-3 0,-10-2-12 16,-7 5 9-16,-10 0 1 0,-8 0-10 16,-1 0 11-16,-6 0-1 0,-2 0 2 0,0 0 2 15,0 0 25-15,0 0 16 0,-10 0 15 16,-9-3 8-16,2-7-41 0,-7-7-11 16,-10-3-14-16,5-8-21 0,4-8 8 15,-6-4-8-15,9-8 0 0,5-7 0 16,-7-3 6-16,4-7-7 0,8-3-8 15,0 2 2-15,5 3 2 0,0 7 26 16,4 6 2-16,-4 7 1 0,5 7 7 16,-3 6-10-16,0 2 0 0,0 6 2 15,3 2 20-15,-3 4-7 0,0-1-12 0,-2 5 12 16,-3 1-3-16,0 2 10 16,-4 3 17-16,-6 4-9 0,-11 2-28 0,-8 12-1 15,-22 13-1-15,-9 13-3 0,-12 12-12 16,-18 11 14-16,-9 5 1 0,-5 0 1 15,0-4 2-15,3-7-1 0,14-9 10 16,12-10-12-16,17-12-12 0,22-8 11 0,12-6-1 16,22-3-28-16,5-6-122 0,7 3-166 15,17 2-197-15,12 9-142 0,14 0-624 16,-1 10-913-16</inkml:trace>
  <inkml:trace contextRef="#ctx0" brushRef="#br2" timeOffset="8482.56">22661 10358 1735 0,'0'0'552'0,"0"0"-87"0,0 0-131 16,0 0-24-16,0 0-15 0,0 0-78 15,0 0-19-15,0 0 17 0,-17 114 21 0,-19-59-52 16,-20 11-12-16,-10 14-25 0,-11 11-34 16,-10 10-37-16,-8-1-18 0,8 1-25 15,7-7-18-15,12-9-15 0,24-13-2 16,10-15-1-16,20-17-28 0,14-14-21 16,0-10-85-16,31-7-64 0,-2-9-85 15,20-7-82-15,2-19-267 0,5-12-761 16,2-10-781-16</inkml:trace>
  <inkml:trace contextRef="#ctx0" brushRef="#br2" timeOffset="8698.79">23119 10494 2434 0,'0'0'576'0,"0"0"-212"0,0 0-157 0,0 0 68 15,0 0 26-15,-77 103-86 0,38-47-51 16,-7 9-4-16,-8 9-9 0,1 11-50 15,-15 3-61-15,-2 5-22 0,2 4 0 16,0-5-3-16,17-10-15 0,15-14-3 16,17-17-10-16,14-14-20 0,5-19-16 15,14-13-46-15,20-5-74 0,12-26-60 16,20-18-69-16,6-18-206 0,13-15-605 16,-2-11-494-16</inkml:trace>
  <inkml:trace contextRef="#ctx0" brushRef="#br2" timeOffset="8880.12">23609 10512 1342 0,'0'0'653'0,"0"0"11"0,0 0-135 16,0 0-7-16,0 0-32 0,-68 133-115 15,22-60-80-15,-7 9-32 0,-8 13-62 16,0 8-43-16,-4 3-52 0,2 3-27 0,10-6-52 16,9-9-27-16,17-16 0 15,5-20-24-15,18-13-58 0,4-23-103 0,9-14-64 16,20-8-72-16,15-24-80 0,9-22-322 15,8-17-1060-15,4-17-153 0</inkml:trace>
  <inkml:trace contextRef="#ctx0" brushRef="#br2" timeOffset="9073.71">24198 10591 2733 0,'0'0'663'0,"0"0"-195"0,-68 103-57 0,32-49 117 16,-13 10-91-16,-4 13-188 0,-3 5-73 15,-2 9-28-15,12-5-12 0,5-6-66 16,9-9-51-16,13-13-19 0,19-15-33 16,0-19-67-16,14-14-81 0,20-10-50 15,19-22-6-15,3-23-77 0,17-13-293 16,2-16-609-16,3-11-376 0,-3-3 65 16</inkml:trace>
  <inkml:trace contextRef="#ctx0" brushRef="#br2" timeOffset="9225.68">24719 10537 1492 0,'0'0'1104'16,"0"0"-484"-16,-104 164-27 0,46-81-69 16,-3 10-101-16,0 3-83 0,6 1-103 15,1-7-88-15,15-13-79 0,13-13-70 16,16-18-12-16,10-19-125 0,10-25-140 16,21-11-59-16,13-29-62 0,9-20-279 0,10-16-970 15,3-11-420-15</inkml:trace>
  <inkml:trace contextRef="#ctx0" brushRef="#br2" timeOffset="9414.01">25630 10342 2228 0,'0'0'988'0,"-70"130"-495"16,12-43-19-16,-12 15 25 0,-10 11-55 16,-8 10-121-16,1-2-96 0,2-9-36 15,15-15-52-15,17-23-55 0,19-23-36 16,9-21-23-16,23-18-25 0,2-10-27 15,2-2-18-15,23-10 15 0,9-12-27 16,9-5-110-16,1-3-84 0,-8 2-110 16,-2 4-249-16,-14 12-408 0,-11 12-754 15,-9 0-53-15</inkml:trace>
  <inkml:trace contextRef="#ctx0" brushRef="#br2" timeOffset="16198.28">25386 10312 1398 0,'0'0'472'0,"0"0"-102"0,0 0-31 15,0 0 63-15,0 0-21 0,0 0-61 16,0 0-87-16,-22-109-31 0,5 95-3 16,-5-2-4-16,-10 2-34 0,3-1-38 15,-5 4 2-15,-9 1 28 0,-1 3-3 16,-14 4-50-16,-5 3-45 0,-7 0-22 15,-8 0 7-15,-7 5-13 0,0 8-3 16,3 0-21-16,-3 6 13 0,8 1-13 16,-1 6 0-16,5 4 0 0,1 8 9 15,6 7-12-15,-4 3-2 0,12 4-1 16,4 5 2-16,11 1 1 0,6 6 11 0,13 6 7 16,14 3-16-16,10 3 13 0,3 7-15 15,28-3 0-15,6 3-12 0,16 1 12 16,8 1 0-16,2-7 2 0,2-5 1 15,1-9 0-15,6-14 12 0,-1-9-12 0,6-17 28 16,-2-14-19-16,3-10 6 16,14-10 27-16,-2-19 25 0,4-17 51 0,8-14-37 15,-5-14-2-15,-3-13-28 16,1-12-9-16,-8-3-2 0,-9-3-16 0,-18 5 6 16,-6 1-6-16,-13 11-25 0,-22 5-2 15,-19 9-3-15,0 7 3 0,-36 5 0 16,-12 10 1-16,-20 1-1 0,-15 11-1 0,-2 4-29 15,-2 14 12-15,-3 7-6 0,6 15-16 16,-8 7-32-16,2 13-12 0,5 8-25 16,12 6-33-16,8 6-34 0,9 5-48 15,12 1-87-15,6 4-162 0,16 0 64 16,5 1-976-16,7-5-934 0</inkml:trace>
  <inkml:trace contextRef="#ctx0" brushRef="#br2" timeOffset="17171.59">24670 10396 104 0,'0'0'411'0,"0"0"-199"0,0 0-42 0,0 0 35 16,0 0-98-16,0 0-25 0,0 0 100 15,0 0-13-15,0 0 52 0,0 0 32 16,-43-2-32-16,40 0-86 0,3 0 27 15,-2 0-30-15,-3 2 48 0,5-2 3 16,0 2-33-16,0 0-23 0,0-2-3 16,0 2-3-16,0-2 5 0,0 2 3 15,0-2-4-15,0 2-11 0,0 0 7 16,0 0 7-16,0-4-17 0,0-2-24 0,5-4-44 16,-3-7 12-16,1 4 25 0,9-7 12 15,-7-3-6-15,2-1-19 0,8-6-30 16,-6-4-9-16,-1-4-4 0,9-7 6 15,-13-1 7-15,4-2-4 0,-1-7-2 16,-7 5-10-16,2-3 7 0,-2 5 5 16,0 2 1-16,-2 6 11 0,-15 2 4 15,-10 1-16-15,3 1-3 0,-10 3 7 0,-5 0 14 16,-9 1-29-16,2-3-20 0,-12 5 13 16,-5-4-14-16,-3 2-1 0,1-2 2 15,-6 4-1-15,-1 0 9 0,-3 3-10 16,7 7-12-16,-7 2 11 0,9 2 2 15,-7 6-2-15,8 2 1 0,-5 6 0 16,2 2 0-16,-3 0 0 0,-1 2-12 16,6 8 9-16,1 2 3 0,-1 0-13 15,6 0 10-15,-1 2 2 0,3-2-2 0,2-2 1 16,5-2 1-16,-2 1-11 16,7-4 11-16,7 1 1 0,3 3-3 0,2-3 0 15,10-1 1-15,-3 8-10 0,0 1-9 16,-9 4 6-16,2 8 12 0,0 4 0 15,-7 0 1-15,2 5-1 0,-2-3 1 0,5 4 2 16,-8-1-1-16,0 3 0 0,3 2 1 16,-3 2-1-16,-9 2 1 0,10 2 0 15,-6 2 2-15,3-1-2 0,5-1 0 16,0-1-2-16,14-5-1 0,5-2-13 16,5-4 14-16,10-4-16 0,7-3 6 15,0-7-12-15,7-7 8 0,10 0-2 16,0-5 0-16,2-2 3 0,-2-2-34 15,0-2-82-15,-9 0-18 0,4-2-47 16,-10 2-41-16,1 2-104 0,-3-2-151 16,0 0-76-16,0 4-81 0,-8-2-58 0,-9 4-356 15,-7-8 274-15</inkml:trace>
  <inkml:trace contextRef="#ctx0" brushRef="#br2" timeOffset="17482.18">21740 10018 860 0,'0'0'667'0,"0"0"-329"0,0 0 23 16,0 0 14-16,0 0-31 0,0 0-139 16,0 0-61-16,0 0-17 0,0 0 44 15,29-107-9-15,-29 105-36 0,0 2-13 16,0 0-25-16,5 2-56 0,-3 8-20 16,1 8 75-16,4 13 47 0,-2 11-13 15,4 14-19-15,1 17 3 0,2 7 15 16,3 9-34-16,2-1-28 0,7-7-21 0,-7-13 30 15,2-14 18-15,6-17 10 0,-4-14-16 16,1-8-40-16,5-11-14 0,-8-4 17 16,8 0 4-16,7-12-1 0,0-6-5 15,0-7-10-15,0-3-15 0,2-2-15 0,-9 2-2 16,-3 1-74-16,-12 7-63 16,-2 9-68-16,-3 6-22 0,-7 5-106 0,5 13-115 15,-5 9-38-15,0 6-576 0,0 0-782 16</inkml:trace>
  <inkml:trace contextRef="#ctx0" brushRef="#br3" timeOffset="59685.32">2256 12053 291 0,'0'0'659'0,"0"0"-193"0,0 0-40 16,0 0 2-16,0 0-53 0,0 0-79 15,0 0-50-15,0 0 16 0,0 0-66 0,0 0 19 16,0 0-24-16,-182-74-40 0,182 72-14 16,-5 0-7-16,5 2-22 0,0 0-37 15,0 0-44-15,0 0-27 0,0 0-12 16,0 0-1-16,5 2-36 0,0 6-1 0,12 2 40 15,10 2 10-15,2 6 0 0,7 0 2 16,8 2 17-16,9 3-18 0,0-3 36 16,8 0-37-16,4-3-2 0,1-2 1 15,4 1-1-15,13 2 0 0,4-4 1 16,-2 2 0-16,7-1-1 0,0-3 0 16,-2-4 2-16,2-4-15 0,-5-3 15 15,-2-1 21-15,4 0-21 0,8-5 1 16,12-3 9-16,-4-2 8 0,4 3-14 15,7 4 8-15,-9 3-11 0,-5 3-1 16,-3 7 2-16,-2 7 8 0,2-1 6 0,-7 0-1 16,1 0-13-16,1 0 0 15,-4-4-2-15,2 0 0 0,-2-4 2 0,-3-2-1 16,5-6 0-16,-2 0 0 0,4-10 0 16,3-9 1-16,5-11 26 0,5-7-25 15,2-6-1-15,-5 2 14 0,0-2-15 0,-9 7-1 16,-8 6-3-16,-7 10-15 0,-7 3 0 15,-1 12 16-15,-1 2 2 0,-1 3 0 16,0 15 0-16,-2 5 24 0,10 8 1 16,-3 0 39-16,2 0 7 0,6-2-1 15,-3-4 28-15,5 3-37 0,2-3-18 16,0-2-25-16,-9 2 3 0,4 2-2 16,-7 4 2-16,-7 2-9 0,-5 6 3 15,-5 9-14-15,-21 3 21 0,-3 7 8 16,-15 1-28-16,-4-1 15 0,-11-7-16 0,-4-10 0 15,0-10 1-15,0-10 11 0,0-10 2 16,0-4 12-16,-4-4-24 0,4 0 0 16,0 0 0-16,0 0-3 0,0-4-3 15,0-2-30-15,0-2-1 0,0-10-2 16,9-9 9-16,8-6 14 0,10-12 1 0,2-8 12 16,10-2-12-16,7-6 9 0,0 3-15 15,10 2-4-15,4 3 7 0,-6 9 12 16,-1 6-18-16,0 5-10 0,1 5 4 15,1 6 14-15,-1 6 11 0,6 4-9 16,11 4 9-16,1 4-13 0,6 4 15 16,7 0 15-16,9 12-13 0,3 6 23 15,5 6-7-15,-5 6 3 0,10 5 19 16,2 3 9-16,-3 0-37 0,13 0 18 16,-10 0-8-16,0-1-19 0,5-3 9 15,-2-4-10-15,-8-3 16 0,3-6-3 16,2-3 4-16,5-3 14 0,-3-1-9 0,5-4-8 15,-4 1 2-15,9 2-18 0,0-5-14 16,3-2 14-16,7-6 2 0,5 0 28 16,11-8 6-16,9-11 1 0,-6-2 2 0,5-9 55 15,3-7-24-15,-3-3-40 0,-7-12-9 16,-5-8 3-16,0-15-9 0,-10-16-13 16,-2-13 13-16,-5-14-2 0,-12-8-12 15,-20 0 2-15,-16 5 12 16,-32 10-14-16,-15 17 0 0,-21 9 0 0,-10 19-1 15,-5 11-18-15,-17 15 2 0,6 10-38 16,-11 6-37-16,10 12 10 0,-12 4-1 16,9 6-21-16,-6 2-43 0,6 10-64 15,-1 10-149-15,-1 10-280 0,-5 6-723 16,-14 11-1057-16</inkml:trace>
  <inkml:trace contextRef="#ctx0" brushRef="#br3" timeOffset="60721.32">6866 13104 1909 0,'0'0'538'16,"0"0"-61"-16,0 0-77 0,0 0-61 15,0 0-15-15,-198 28-38 0,161-12-79 16,3 4-86-16,0 4-1 0,3 2-16 15,9 3-5-15,-2-1-38 0,7-2-12 16,10 0-16-16,4-2-8 0,3 2-25 16,0 1-26-16,17-4 24 0,12 4-10 15,3-1-19-15,2-1-51 0,9-4-62 0,3-1-84 16,8-1-110-16,4-8-316 0,-7-1-762 16,2-10-689-16</inkml:trace>
  <inkml:trace contextRef="#ctx0" brushRef="#br3" timeOffset="61127.37">7181 13271 1707 0,'0'0'801'0,"0"0"-283"16,0 0-68-16,0 0-130 0,0 0-56 15,0 0-73-15,0 0-79 0,-191 88-35 16,184-51-9-16,7 3-31 0,0-2-8 16,5-2-29-16,14-6-18 0,0-5-29 15,6-12-2-15,-1-8-4 0,-2-5 53 16,9-18 31-16,-7-17 34 0,5-15-15 15,1-14-4-15,-6-15-18 0,-2-5 12 0,-8-5-10 16,-9 9-17-16,-5 7 24 0,0 9 52 16,0 16 9-16,-10 11-16 0,-7 9-2 15,0 10 8-15,3 6-51 0,2 4-25 16,-5 4 34-16,9 2 2 0,1 0-11 16,5 2-7-16,2 0-30 0,0 0-21 15,0 0-3-15,0 0-4 0,0 0 1 0,0 0 15 16,0 0 12-16,0 0 0 0,0-2-2 15,0 0 2-15,0 0 15 0,0-2 3 16,0-2-18-16,0 0 0 0,0-2-2 16,0-1 2-16,0 4 18 0,-5-1-2 15,2 4 2-15,3-3-15 0,-2 4-1 16,-3 1 0-16,5 0-2 0,-5 0-13 16,5 0-45-16,0 0-27 0,0 0-22 15,0 0-21-15,0 0-29 0,0 6-18 16,0 4-29-16,10 2-29 0,-5 2-260 15,7 2-464-15,-10 0-751 0,-26-90 656 16</inkml:trace>
  <inkml:trace contextRef="#ctx0" brushRef="#br3" timeOffset="61734.74">7795 13325 1878 0,'0'0'645'0,"0"0"-207"0,0 0-26 15,0 0 47-15,0 0-26 0,0 0-163 0,0 0-110 16,-199 8-37-16,175 16-22 0,9 6-42 16,5 9-14-16,8 3-32 0,2 0-13 15,0 1-15-15,12-8 12 0,10-4-24 16,5-9 2-16,-1-10 1 0,-1-12-40 16,4-4 27-16,-5-26 37 0,10-21 92 15,-12-17-49-15,7-18-31 0,-10-13 3 16,-2-1 6-16,-7-7-17 0,7 7 14 15,-10 2-18-15,3 12 1 0,-8 13-2 16,3 17 7-16,-3 18-6 0,-2 16 24 16,0 14 44-16,0 8-1 0,0 4-10 0,-2 20-35 15,-3 14 11-15,-2 18 49 16,2 17 34-16,5 14-38 0,0 5-47 0,12 5-30 16,12-5-1-16,5 1-1 0,5-9-117 15,5-7-116-15,5-11-72 0,2-11-331 0,0-15-995 16,-7-16-784-16</inkml:trace>
  <inkml:trace contextRef="#ctx0" brushRef="#br3" timeOffset="62062.78">8362 13283 2413 0,'0'0'740'0,"0"0"-402"16,0 0 51-16,0 0-94 0,0 0-80 15,0 0-129-15,0 0-30 0,182 40-1 16,-148-60 47-16,-8-8-59 0,-1-7 28 0,-11 0-16 15,-7-3-12-15,-7 3-28 16,0 5 1-16,-12 6 20 0,-10 10 13 0,1 9 6 16,-13 5-18-16,7 15-37 0,-14 13 0 15,7 10 35-15,-2 10 25 0,-1 9 11 16,10 1 47-16,6 6 13 0,9-4-28 16,2-1-31-16,10-7-20 0,0-5-22 0,5-9 3 15,9-8-18-15,3-6-15 0,0-7-1 16,10-4-1-16,-3-5-1 0,3-4-12 15,-1-1 3-15,1-3-9 0,7 0-18 16,-7-5-25-16,7-5-36 0,2 0-42 16,0 0-56-16,6 2-10 0,1 4-184 15,3 4-560-15,-2 0-617 0,-3 2-542 16</inkml:trace>
  <inkml:trace contextRef="#ctx0" brushRef="#br3" timeOffset="62736.66">6590 14033 1462 0,'0'0'575'0,"0"0"-112"0,0 0-82 0,0 0 22 16,0 0 51-16,-189 9-139 0,143 9-96 16,-7 7-21-16,-3 8 70 0,-5 5-53 15,-2 2-74-15,0 5-62 0,-2 3 9 16,11 6-9-16,1 6-6 0,9 7-9 0,1 5-21 15,6 5-19-15,13-1-3 0,5 0-19 16,11 3 10-16,8-4-11 0,0-3-1 16,17-2-3-16,13-5 0 0,13-9-9 15,6-6-3-15,4-10 12 0,-2-2-9 16,5-5-6-16,4-9 15 0,-2 0-25 16,3-4-48-16,0-3-64 0,-6-5-45 15,4-6-20-15,1-4-146 0,1-2-308 16,-1-15-678-16,-9-5-944 0</inkml:trace>
  <inkml:trace contextRef="#ctx0" brushRef="#br3" timeOffset="67087.7">6954 14460 274 0,'0'0'1452'16,"0"0"-995"-16,0 0-98 0,0 0 76 0,0 0 15 15,0 0-70-15,0 0-96 0,0 0-85 16,0 0 6-16,0 0 5 0,-61-29-38 16,61 29-38-16,0-1-15 0,0-1-21 15,0 2-13-15,0-2 0 0,0 2-12 16,0 0-24-16,7 0-19 0,8 5-30 15,9 14 0-15,17 11 41 0,5 14 32 16,12 19-19-16,3 9-5 0,0 12-16 16,-8 7-18-16,0-3-13 0,-2-5 8 0,-10-7-10 15,-4-13-18-15,-3-13-48 0,-12-12-71 16,-1-10-57-16,-4-8-9 0,0-5-36 16,-5-9-188-16,-4-6-335 0,1-5-536 15,-9-18-329-15</inkml:trace>
  <inkml:trace contextRef="#ctx0" brushRef="#br3" timeOffset="67309.2">7443 14408 1050 0,'0'0'1474'0,"0"0"-888"0,0 0-163 16,0 0-60-16,0 0 51 0,0 0-108 0,-208 132-100 15,154-72-62-15,-6 7-15 0,-3 4-1 16,-5-1-43-16,5 2-30 0,-3-2-37 15,6-7-17-15,14-7-1 0,-3-11-1 16,28-12-11-16,4-8-3 0,17-7-49 16,0-4-82-16,26-1-1 0,3-3-21 15,15 0-134-15,4-7-161 0,6-1-332 16,-1-2-877-16</inkml:trace>
  <inkml:trace contextRef="#ctx0" brushRef="#br3" timeOffset="67828.14">8750 14758 2352 0,'0'0'683'0,"0"0"-281"0,0 0-13 16,0 0 13-16,0 0-70 0,0 0-74 0,0 0-56 16,0 0-28-16,0 0-49 0,-189-69-43 15,189 69-27-15,-10 4-13 0,5 6 1 16,5 2-10-16,0 6-6 0,0-2 1 16,5 3-7-16,5-1 0 0,7-2 0 15,-10 0 10-15,7 4 8 0,-6 1 0 16,-1 2 0-16,0 5 25 0,-7 5 2 15,0 1-14-15,-5 0-31 0,-7-2-18 16,-7 1 9-16,2-10-10 0,-5-3-2 16,10-3 0-16,-5-9-24 0,7-5-37 15,10-3-38-15,0 0-34 0,0-1-52 0,0-16-46 16,27-5-31-16,0-4-170 0,7-4-567 16,2-2-632-16,0 4-372 0</inkml:trace>
  <inkml:trace contextRef="#ctx0" brushRef="#br3" timeOffset="68129.87">8985 14846 1943 0,'0'0'1075'0,"0"0"-679"0,0 0 37 15,0 0-143-15,0 0-94 0,0 0-78 16,0 0-23-16,0 0 20 0,0 0-17 16,97 38 28-16,-90-50 8 0,-7-6-15 15,0-6-48-15,0 0-35 0,0-3-21 16,-7 1-2-16,-8 6 5 0,-2 2 0 15,-4 8 0-15,-1 6 7 0,2 4 5 16,1 4 0-16,-8 19-18 0,5 8 19 0,1 9 45 16,4 9 21-16,5 3 60 0,12 1-57 15,0-1-49-15,0-2-21 0,7-4-12 16,7-3-16-16,11-11 10 0,-4-4-12 16,4-8-19-16,4-6-2 0,0-7-18 15,-3-5-46-15,11-2-54 0,-13-5-52 16,5-13-30-16,3-4-23 0,-11-8-226 0,1-5-631 15,-5-3-636-15,-2 2 6 0</inkml:trace>
  <inkml:trace contextRef="#ctx0" brushRef="#br3" timeOffset="68453.73">9332 14232 1835 0,'0'0'758'0,"0"0"-231"0,0 0-2 16,0 0-37-16,0 0-90 0,0 0-109 0,0 0-59 15,0 0-44-15,0 0-55 16,0 0-13-16,-30-38-15 0,30 70-21 0,5 16-27 15,5 11-4-15,-8 11-15 0,13 7-18 16,-5 7-17-16,-3 5-1 0,0 1 0 16,3 1-2-16,-10-7-19 0,7-11-82 15,-7-11-81-15,0-16-11 0,0-9-3 16,0-17-68-16,0-10-174 0,-7-10-271 16,-10-14-571-16,-2-14-740 0</inkml:trace>
  <inkml:trace contextRef="#ctx0" brushRef="#br3" timeOffset="68599.3">9198 14735 2310 0,'0'0'972'16,"0"0"-641"-16,0 0-7 0,0 0 64 16,0 0 11-16,0 0-28 0,0 0-82 0,0 0-98 15,0 0-76-15,0 0-45 0,206 41-37 16,-174-36-23-16,-3 2-10 0,-5-6-30 16,3-1-97-16,-8 0-107 0,5-5-104 15,-7-8-208-15,-5 1-854 0,-4-4-1287 16</inkml:trace>
  <inkml:trace contextRef="#ctx0" brushRef="#br3" timeOffset="68914.08">9455 13904 2538 0,'0'0'675'0,"0"0"-217"15,0 0-24-15,0 0-79 0,0 0-96 16,0 0-44-16,0 0-47 0,226-78 94 0,-159 88-89 16,4 14-85-16,-1 12-4 0,-2 17 1 15,-8 11 12-15,1 16 15 0,-8 11 8 16,-4 14-20-16,-3 7-43 0,-10 9-36 16,-11 6-6-16,-13 2 3 0,-12 1-6 15,0-3-10-15,-25-8 16 0,-13-13-17 16,-13-15 2-16,-12-16-3 0,-5-17 0 0,-7-12-90 15,-3-14-88-15,8-8-63 0,14-7-4 16,0-7-59-16,25-2-274 0,7-3-599 16,9 5-915-16</inkml:trace>
  <inkml:trace contextRef="#ctx0" brushRef="#br4" timeOffset="73593.53">15571 11828 1305 0,'0'0'696'16,"0"0"-269"-16,0 0-43 0,-175-2 36 0,149 2-70 15,6 7-129-15,11-2-70 0,1 5-76 16,8 6-17-16,0 11-5 0,17 5-3 16,3 12 49-16,11 9 72 0,3 5-14 15,5 4-58-15,2 2-1 0,-2 3-12 16,-5-1-22-16,-3-2-12 0,3-3-24 15,0-9 5-15,-5-6-11 0,12-7 8 0,13-5-8 16,6-7-4-16,18-12-3 0,9-7 16 16,13-8 5-16,16-10 16 0,10-20 51 15,19-14 43-15,18-15-55 0,4-7-31 16,15-10-37-16,-8-3-23 0,-1 2-37 16,-1 6 10-16,-10 6 6 0,0 11 0 15,-11 9-1-15,-8 15 4 0,-12 12-27 16,-10 18 8-16,-14 10 4 0,-3 23 6 15,-12 15 17-15,-5 12 10 0,-7 14 18 16,-5 11-15-16,-12 6 24 0,-2-3-9 0,-10-4-6 16,-15-11 1-16,-2-15-12 0,-7-13 10 15,-3-17-11-15,3-15-1 0,-1-11 1 16,8-4 32-16,0-17 20 0,12-11 2 16,8-10-15-16,11-11-8 0,5-3-19 15,3-5-12-15,2 1-1 0,3 1-2 0,-8 8-15 16,3 4 5-16,-8 7-11 0,6 6-3 15,-4 9-28-15,-6 15 16 0,4 8 15 16,1 16 9-16,-1 19 0 0,3 13 15 16,-5 12 15-16,12 9 9 0,-7 3-6 15,3-1-18-15,-1-9 0 0,5-8-15 16,-5-11 14-16,18-20 0 0,-1-18 1 16,17-11 12-16,17-29 30 0,30-13-2 15,21-12-7-15,26-8-12 0,18-1-2 16,10 1-1-16,11 10 0 0,-4 5 36 15,-3 8-11-15,-9 5-13 0,-1 4 18 16,-11-2 118-16,-13 0-106 0,-14-2-42 0,-15-7-15 16,-21-9 0-16,-16-10 10 0,-18-15-12 15,-13-9-1-15,-19-11-1 0,-19 3-12 16,-22 3-32-16,-20 13-139 0,-19 9-73 0,-7 13-64 16,-30 14-235-16,-9 11-560 0,-21 13-910 15</inkml:trace>
  <inkml:trace contextRef="#ctx0" brushRef="#br4" timeOffset="74291.78">18266 13812 1734 0,'0'0'588'0,"0"0"-85"0,0 0-19 15,0 0-47-15,-75-113-62 0,65 95-123 0,1 8-63 16,-8 6 17-16,0 4-34 0,-3 4-87 16,-9 20-57-16,-7 8 3 0,7 16-7 15,-3 9 0-15,11 7 4 0,4-1 2 16,9-7-5-16,8-8-10 0,8-11-15 15,9-15-3-15,9-12-12 0,6-10 15 16,2-22 3-16,-3-23 39 0,10-23-5 16,-2-23-13-16,2-15-12 0,-2-10-11 15,-7-3 0-15,2 4-1 0,-17 4-1 0,0 12 0 16,0 13 0-16,-15 18 1 0,0 18 2 16,-2 17 1-16,0 18 16 0,0 12 20 15,-2 11 16-15,-8 22-16 0,-7 25-2 16,8 21 17-16,-1 18 4 0,5 17 11 15,5 8-29-15,0-1-40 0,15 0 0 0,19-14-55 16,9-16-178-16,1-13-108 0,9-19-276 16,-2-18-907-16,-7-18-1013 0</inkml:trace>
  <inkml:trace contextRef="#ctx0" brushRef="#br4" timeOffset="74581.13">18918 13506 2152 0,'0'0'1154'0,"0"0"-607"0,0 0-27 15,0 0-186-15,0 0-144 0,0 0 9 16,0 0-1-16,-143 133-34 0,141-78-52 16,2-5-36-16,0-10-52 0,7-12-24 15,10-10-25-15,0-14 23 0,3-4 4 16,4-22-2-16,-2-16 51 0,-1-17-20 16,-1-13-30-16,-6-7 2 0,-4 1 0 0,-3 8-3 15,-7 14 15-15,0 15 0 16,0 19-3-16,0 12 0 0,0 6-9 0,0 26-3 15,-5 14-12-15,3 17 12 0,2 12 39 16,0 9-18-16,7 2-19 0,10-1 0 16,10-7-2-16,17-10-30 0,4-11-112 15,13-17-79-15,7-18-47 0,2-16-123 0,0-22-237 16,-9-22-463-16,-3-19-270 0,-12-13-198 16</inkml:trace>
  <inkml:trace contextRef="#ctx0" brushRef="#br4" timeOffset="74724.67">19616 13307 257 0,'0'0'1376'0,"-9"-117"-795"0,-3 77-248 15,-5 12 15-15,0 12 96 0,0 16 107 16,-5 8-122-16,3 26-129 0,-6 16 50 16,8 19-14-16,-4 13-66 0,4 15-82 15,2 10-73-15,3 7-46 0,-5 1-33 16,10-6-34-16,4-13-2 0,3-13-54 0,0-21-176 16,0-20-179-16,3-22-320 15,-3-20-1059-15,-10-16-889 0</inkml:trace>
  <inkml:trace contextRef="#ctx0" brushRef="#br4" timeOffset="75362.03">19197 13637 663 0,'0'0'1813'0,"0"0"-1475"15,0 0 37-15,97 107 1 0,-48-77-145 16,11 4-137-16,6-2-72 0,9-4-21 16,-3-2 0-16,4-7-1 0,-9-8-41 15,-11-9-148-15,-15-2-42 0,-4-10 56 16,-13-10 124-16,-12-8 51 0,-7-6 51 15,-5 0-3-15,0-1 53 0,-17 5 112 16,0 4 52-16,-2 11 49 0,-6 2-32 16,6 11-29-16,-3 2-14 0,-2 16-89 0,-5 11-53 15,5 8 0-15,2 8 16 0,5 3 44 16,5-4-14-16,2-1-44 0,10-7-35 16,0-6-46-16,5-10-18 0,7-5-3 15,3-12-18-15,2-1 21 0,2-14 0 16,-2-16 33-16,7-12 9 0,-7-9-23 15,-5-7-19-15,5 0 0 0,-10 3-1 0,1 5-1 16,-8 10 2-16,0 11 12 0,0 11-11 16,0 11 0-16,0 4 11 0,0 3 9 15,0 7-6-15,0 9-15 0,0 8-6 16,0 6 6-16,0 4 54 0,0 4-9 16,0-1-3-16,9-1-8 0,4-4-10 15,-1-4 3-15,-7-2-6 0,2-9-21 16,0-7-3-16,-7-7-9 0,7 0 12 15,-7-3 1-15,0 0 20 0,0 0 9 16,0 0-3-16,0-3-6 0,0 1-6 16,0 1 0-16,0-1 3 0,0-1-17 0,0 3-1 15,0 0 0-15,0 0-2 0,0 0-16 16,0 6 15-16,0 6 1 0,0 6 1 16,0 1 1-16,0-1 3 0,0 0-2 15,0-2 0-15,0-4 0 0,10-2-1 0,-10 0 0 16,0 0 1-16,0-2-1 0,7-1-1 15,-7-4 0-15,5 4-11 0,0-4 0 16,-3 2 9-16,6-2-18 0,-1 4 20 16,-5-4 0-16,6 6 1 0,1-3-15 15,-1-1 12-15,-1 2-12 0,5-1 0 16,-2 0-9-16,-1 0-21 0,-1-2-19 16,6 4-23-16,-6-2 18 0,11 0-67 15,-7 0-64-15,10-2-63 0,-5-2-149 16,2 2-268-16,-4-4-682 0,-3 4-696 15</inkml:trace>
  <inkml:trace contextRef="#ctx0" brushRef="#br4" timeOffset="76093.78">17226 14132 403 0,'0'0'805'0,"0"0"-356"0,0 0-69 0,0 0 42 16,0 0-26-16,0 0-63 16,-53-115-59-16,29 103-39 0,4 2-37 0,-13 4-18 15,6 6-33-15,-14 0-45 0,-5 18-21 16,-10 8-3-16,-5 11-11 0,-9 13-5 16,-3 8 15-16,3 15 0 0,2 9-22 0,5 13-18 15,7 9-3-15,10 9 0 16,3 3 33-16,16 7 9 0,8 6 34 0,11 4-3 15,8 1-22-15,17 3-43 0,22-4 1 16,17-6-4-16,7-14-8 0,5-13-7 16,4-16-6-16,-4-15-18 0,-5-15-12 15,3-16 0-15,-11-10-15 0,4-9 2 16,-4-7-48-16,11-6-57 0,-15-6-87 16,2-4-104-16,-9-10-115 0,-1-2-505 15,-14-7-703-15,-2-3-86 0</inkml:trace>
  <inkml:trace contextRef="#ctx0" brushRef="#br4" timeOffset="76487.81">17556 14838 1612 0,'0'0'526'0,"0"0"-70"0,0 0-44 16,0 0 32-16,0 0-68 0,0 0-27 15,0 0-85-15,0 0-85 0,0 0-86 16,0 0 30-16,-114 54 45 0,143 7 0 16,15 11-49-16,4 4-34 0,6 7-27 0,-1-1-13 15,8-1-27-15,-8-2-17 16,0-5 11-16,-4-8-12 0,-10-9-2 0,-1-9-19 16,-4-14-94-16,-7-8-178 0,0-13-142 15,-8-13-266-15,-12-13-657 0,-7-19-469 16,0-16 1071-16</inkml:trace>
  <inkml:trace contextRef="#ctx0" brushRef="#br4" timeOffset="76693.02">18101 14701 2151 0,'0'0'559'0,"0"0"-93"0,0 0-59 16,0 0 53-16,-65-102-27 0,53 102-78 0,-12 8-123 15,-1 22-107-15,-13 18-33 0,-6 18-4 16,-17 19-9-16,1 9-6 0,-18 11-16 15,3-1-8-15,5-1-4 0,7-6-18 0,9-12-27 16,21-15 0-16,6-12-15 0,10-14-9 16,12-9-34-16,5-12-90 15,15-6-74-15,9-9-74 0,12-6-126 0,1-2-180 16,4-10-625-16,-2-7-641 0</inkml:trace>
  <inkml:trace contextRef="#ctx0" brushRef="#br4" timeOffset="77324.1">18926 15230 1835 0,'0'0'719'0,"0"0"-210"16,0 0-41-16,0 0-36 0,0 0-75 0,0 0-81 15,0 0-52-15,0 0-61 0,0 0-50 16,0 0-52-16,-105-26-58 0,105 60-1 15,0 11 31-15,0 5-8 0,13 6 5 16,3-1 7-16,1-5-22 0,8-8 3 16,-6-12 0-16,5-11-18 0,3-14 2 15,0-5 12-15,7-20 22 0,-8-14-3 16,11-12-8-16,-11-7-23 0,1-1-2 0,-10 6-1 16,-7 8 1-16,-3 5 0 0,-2 12 2 15,-3 4 13-15,-2 9 3 0,0 6-1 16,0 4-17-16,0 13 0 0,7 12 23 15,-4 19 49-15,2 11 101 0,4 5-58 16,1 3-49-16,-7-7-30 0,4-6-25 16,0-5-11-16,3-9-13 0,-1-10-17 15,6-6-82-15,2-10-121 0,-5-6-94 0,3-4-165 16,2-8-478-16,0-12-508 0,-3-9-789 16</inkml:trace>
  <inkml:trace contextRef="#ctx0" brushRef="#br4" timeOffset="77596.16">19570 15184 1359 0,'0'0'1602'16,"0"0"-1021"-16,0 0-174 0,0 0-13 0,0 0-91 15,0 0-165-15,0 0-107 0,0 0-3 16,0 0 30-16,0 0 28 0,56-12-10 16,-41 7-27-16,-1 4-25 0,3 1-2 15,-7 0 8-15,2 0-2 0,10 4 11 16,-8 10 28-16,3 10 46 0,-2 5 17 15,2 4-57-15,-10 10-31 0,3-1-2 16,-8 2-19-16,-2-4 21 0,0-4-27 16,0-3-12-16,0-9-3 0,0-6 0 15,0-8-21-15,0-2-27 0,0-8-52 0,0 0-52 16,8-8 0-16,9-4-58 0,-1-6-68 16,9 2-52-16,-6-3-247 0,5 8-511 15,-7 1-318-15</inkml:trace>
  <inkml:trace contextRef="#ctx0" brushRef="#br4" timeOffset="78081.16">20230 15186 1037 0,'0'0'654'0,"0"0"-141"0,0 0-67 16,0 0-89-16,0 0-114 0,0 0-64 15,0 0-18-15,0 0-28 0,0 0-29 16,0 0 22-16,-49-50 22 0,37 50 27 16,2 0-33-16,-4 0-39 0,2 1-23 15,0 9-25-15,0 7-36 0,2 3 24 16,-5 0-12-16,6 4-4 0,-1 0 10 16,5 0 9-16,0-4-6 0,5 0-15 15,-7-3 8-15,7-1 7 0,0-4 12 16,0-2 30-16,0 0 52 0,7-2-15 15,3 0-16-15,-3 1-27 0,3 1-49 0,0 1-12 16,-3 1-12-16,3 4 19 16,-10 1-10-16,0 1-10 0,0-3 1 0,0 2-3 15,0-7-26-15,-10-2-83 0,10-8-62 0,0 0-57 16,0-8-93-16,0-12-304 16,0-7-559-16,17-1-584 0</inkml:trace>
  <inkml:trace contextRef="#ctx0" brushRef="#br4" timeOffset="78383.61">20620 15326 1662 0,'0'0'1422'0,"0"0"-1154"16,0 0-4-16,0 0 7 0,0 0-16 16,0 0-93-16,0 0-26 0,0 0 28 0,0 0 18 15,0 0-44-15,82-74-71 0,-82 40-49 16,0 0-16-16,0 4 10 0,-4 3-11 15,-11 6 2-15,-2 4 18 0,0 5-3 16,-5 6-4-16,-2 6-14 0,-3 0 0 16,-4 18 2-16,7 7-2 0,2 11 39 0,-2 8 43 15,11 9 40-15,9-2 36 0,4 4-64 16,0-4-42-16,9-8-40 0,16-3-3 16,4-7-9-16,9-13-27 0,-1-10-19 15,4-10-84-15,-2-4-89 0,0-18-120 16,-3-10-151-16,-12-6-564 0,-9-10-508 15,-3-5-221-15</inkml:trace>
  <inkml:trace contextRef="#ctx0" brushRef="#br4" timeOffset="78564.85">20802 14615 3055 0,'0'0'570'0,"0"0"-255"0,0 0 36 16,0 0-23-16,-34 114-82 0,34-64-62 15,7 13-25-15,13 7 8 0,4 11-3 0,2 7-49 16,1 7-76-16,-5 4-36 16,-5-1-3-16,0-6-88 0,-12-11-136 0,-5-19-87 15,0-17-106-15,-8-21-104 0,-16-17-233 16,-2-8-674-16,-13-19-320 0</inkml:trace>
  <inkml:trace contextRef="#ctx0" brushRef="#br4" timeOffset="78691.2">20627 15349 1379 0,'0'0'1045'0,"0"0"-587"0,0 0 73 15,0 0-76-15,0 0-203 0,0 0-59 0,0 0-26 16,109-107-68-16,-60 95-43 0,-6 0-56 16,4 4-12-16,-6 2-34 0,-7 6-155 15,-5 0-79-15,-7 13-145 0,-18 7-209 16,-4 3-534-16,-2 12-501 0</inkml:trace>
  <inkml:trace contextRef="#ctx0" brushRef="#br4" timeOffset="79383.45">17132 16600 1328 0,'0'0'721'0,"0"0"-138"0,0 0 1 16,0 0-44-16,0 0-60 0,0 0-93 16,0 0-67-16,0 0-115 0,0 0-117 15,0 0-42-15,53-32 14 0,-19 54 26 16,3 12-8-16,-6 9-20 0,10 5-28 15,-4 6-11-15,-3-2-17 0,-8 1 0 16,11-7-2-16,-4-6-1 0,-3-12-12 16,-1-9-2-16,-3-9-15 0,-4-10-3 15,2-2 5-15,3-18 14 0,-10-8 14 16,7-15 2-16,-7-7 19 0,-12-6-20 16,7 1-1-16,-7 11 0 0,-5 12 1 0,0 12 3 15,0 10-3-15,0 10-1 0,0 2-22 16,7 19-54-16,8 20 22 0,2 13 54 15,12 10 17-15,2 7 1 0,3-3 19 16,3-9-19-16,-3-13 12 0,-8-16 28 16,3-17-16-16,3-13-5 0,-10-23 99 0,9-21 139 15,6-25-91-15,-6-15-91 0,3-11-48 16,-7 5-27-16,-5 6-18 0,-6 11-1 16,-1 15 0-16,-8 15-1 0,-4 13-16 15,4 14-27-15,-7 12-91 0,7 4-69 16,13 7-9-16,-3 13 26 0,7 3-52 15,3 12-175-15,-6 1-367 0,11 8-669 16,-8 7-847-16</inkml:trace>
  <inkml:trace contextRef="#ctx0" brushRef="#br4" timeOffset="80034.19">19030 16798 1991 0,'0'0'557'15,"0"0"-277"-15,0 0-39 0,0 0 50 16,0 0-69-16,0 0-89 0,0 0-54 15,0 0 28-15,0 0-20 0,0 0-7 0,-7 48 4 16,9-24 31-16,5 2 3 0,-4 0-12 16,2-4 5-16,-3-6 0 0,-2-6-47 15,0-3-33-15,7-6-20 0,-7-1-10 0,0 0 26 16,8-10 7-16,1-6 42 16,-1-6 34-16,4-6 34 0,-3 0-62 0,-1 0-58 15,1 3-3-15,6 5-21 0,-8 2-3 16,3 6-12-16,-1 2-6 0,1 4 3 15,0 2-19-15,4 4-30 0,-6 0-27 16,11 0-44-16,-2 4-68 0,0 6-102 16,10-2-230-16,-15 2-486 0,10 0-473 15</inkml:trace>
  <inkml:trace contextRef="#ctx0" brushRef="#br4" timeOffset="80478.86">19612 16687 2296 0,'0'0'613'0,"0"0"-210"0,0 0 6 15,0 0-72-15,0 0-140 0,0 0-98 16,0 0-52-16,0 0-16 0,0 0 6 16,-5-14-37-16,5 14-13 0,0-3 13 15,0 3 18-15,0 0 41 0,0-1 0 16,0 1-13-16,0-2 3 0,0 2 10 0,0 0-16 15,0 0-22-15,0 0 10 0,0 0 0 16,0 0-13-16,0 0-17 0,0 0 0 16,0 0 14-16,0 0-15 0,0 0-8 15,0 2 8-15,0 4 28 0,5-2-1 16,-3-3 7-16,0 4-1 0,-2-3 1 16,0-2 6-16,0 0 12 0,0 0 39 15,0 0 43-15,0 0-31 0,0 0-39 16,0 0-22-16,0 0-18 0,0 0-2 15,0 0-4-15,0 0 0 0,0 0-6 0,0 0-10 16,0 0 1-16,0 0-3 16,0 0 0-16,0 0 0 0,0 0 0 0,0 0 1 15,0 0-1-15,0 0-2 0,0 0-13 16,-2 0-24-16,2 0-113 0,-2 0-109 16,-3 0-183-16,-2 2-537 0,-6 4-570 15,-6-4-671-15,67-12 2208 0</inkml:trace>
  <inkml:trace contextRef="#ctx0" brushRef="#br4" timeOffset="81528.32">19226 16779 152 0,'0'0'209'0,"0"0"16"0,0 0 42 0,0 0 17 16,0 0-1-16,0 0 19 0,0 0-51 0,0 0-73 16,0 0 3-16,0 0-6 15,-48-62-10-15,40 56-27 0,-1 0 19 0,-3-2 68 16,2 1 1-16,-2 6 21 0,5-1 5 16,-3 2-28-16,-5 0-56 0,8 0-41 15,-3 0-16-15,-2 6-27 0,-2 0-17 16,4 4 7-16,-2 4 0 0,0-2-22 15,0 4 9-15,2-2-6 0,10 0 0 0,-7 0 15 16,4 4 25-16,3 2 51 0,0 5 3 16,0 3-25-16,0 2-45 0,3 0-43 15,4 4 6-15,-7-2-9 0,0 3 4 16,0-5-10-16,0 2 6 0,-17-8-15 16,2 1-15-16,-2-9 0 0,5-4-3 15,-2-4-1-15,4-6-47 0,8-2-112 0,2-8-101 16,0-14-104-16,19-13-134 0,10-5-497 15,10-4-427-15,5-1-756 0</inkml:trace>
  <inkml:trace contextRef="#ctx0" brushRef="#br4" timeOffset="81819.28">19500 16719 483 0,'0'0'1874'0,"0"0"-1310"0,0 0-247 0,0 0-43 15,0 0-46-15,0 0-55 0,0 0-60 16,0 0-18-16,0 0-2 0,0 0-15 16,121 0 12-16,-101-20 3 0,-6-6-6 0,-4-7-29 15,-8-3-11-15,-2-2-1 0,0 0-3 16,-2 1-16-16,-15 7-11 0,2 4-15 16,-4 8 57-16,0 8-3 0,2 8-12 15,-8 2 6-15,6 12 28 0,-8 16-23 16,6 13 1-16,4 9 31 0,4 8 47 15,6 7 16-15,7 3-40 0,0-2-27 16,7 0-31-16,10-7-13 0,3-10-38 16,4-13-18-16,3-12-9 0,-1-14-88 15,4-10-124-15,-6-9-84 0,7-21-198 16,-4-10-417-16,-8-12-703 0,-4-6-376 0</inkml:trace>
  <inkml:trace contextRef="#ctx0" brushRef="#br4" timeOffset="81992.77">19953 16297 368 0,'0'0'2827'16,"0"0"-2284"-16,0 0-171 0,0 0 105 0,25 102-74 15,-13-51-141-15,2 7-98 0,6 8-42 16,-6 9-34-16,-4-1-28 0,7 4-30 16,-10-3-30-16,-4-3-21 0,-3-12-88 15,0-7-137-15,0-19-92 0,-10-16-212 16,-17-18-585-16,1-10-905 0</inkml:trace>
  <inkml:trace contextRef="#ctx0" brushRef="#br4" timeOffset="82124.37">19786 16705 2460 0,'0'0'965'0,"0"0"-796"0,0 0 271 16,0 0-3-16,0 0-126 0,184 36-136 0,-138-30-98 15,3 0-64-15,-5-1-13 0,-3-2-49 0,-5 1-212 16,-7-4-190-16,-14 0-580 0,-8 0-1003 15</inkml:trace>
  <inkml:trace contextRef="#ctx0" brushRef="#br4" timeOffset="82841.85">20889 14689 2334 0,'0'0'546'0,"0"0"-303"0,0 0-41 16,0 0 128-16,0 0 50 0,0 0-33 15,0 0-93-15,225-22-24 0,-147 22-74 16,9 10-64-16,10 14-10 0,3 13-12 16,1 6-12-16,1 18 3 0,-2 9 18 0,-1 19 6 15,-9 14-6-15,-15 15-19 0,-12 13-20 16,-22 11-13-16,-24 17 27 0,-17 11 1 15,-17 7 2-15,-39 8-9 0,-16 4-24 16,-23-4 7-16,-16-2-4 0,-15-14-12 16,-13-12-3-16,-6-19-11 0,7-20-1 15,4-20-27-15,13-17-37 0,22-15-23 0,16-8-1 16,23-12-33-16,24-7-60 0,19-11-81 16,17-10-163-16,0-8-529 0,19-8-598 15,5-2-738-15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2T18:39:50.827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80008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00FF"/>
    </inkml:brush>
    <inkml:brush xml:id="br6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28828 10124 1315 0,'0'0'634'0,"0"0"-164"15,0 0-87-15,0 0 9 0,0 0-45 16,0 0-104-16,0 0-79 0,-73-112 18 16,56 104 5-16,-5 4-57 0,-5-1-18 15,-6 5-1-15,-4 0-44 0,-2 0-11 16,-7 7 11-16,3-4-9 0,4 4 7 16,3-7-4-16,-6 2-12 0,1-2-7 0,-5 0-11 15,2 0 15-15,-4-2-10 0,-5 0-2 16,-3 2-20-16,-5 0-14 0,-4 0-3 15,-3 0 2-15,-7 8 1 0,-3 4 0 16,-7 1-12-16,1 4 11 0,-4 1 1 16,1 0 0-16,7 0 1 0,-5 1 11 15,3-6-9-15,-1 4 9 0,3-1 3 16,0-4-13-16,3-2 0 0,-8 0-1 16,12-2 21-16,-2-2-10 0,5-4-9 15,4 0 9-15,3 0-1 0,8 2-11 0,4-2 0 16,-3-2 1-16,11 4 1 15,2 0-2-15,-3 0 0 0,3 6-1 0,-3 3 1 16,5 2-1-16,-7 10-2 0,0 1-12 16,0 4 12-16,-2 0-9 0,2 4 10 0,2-2 0 15,3 3 1-15,-3-2 0 0,15 2 1 16,-10 1-2-16,13 1 1 0,-1-6 1 16,8 6-1-16,4-3-1 0,3 4 0 15,5 2 0-15,7 3 2 0,0 3 1 16,0 4 2-16,17 0-1 0,2 3 0 15,12-3 0-15,3 3 19 0,10-10-21 16,2 0 3-16,0-5 15 0,10-1 3 16,-3-4 10-16,-2 0 2 0,2-1-15 15,-2 0 7-15,3-2-4 0,-3-1-3 16,9-3 3-16,1-2 25 0,-1-2-16 0,-6-2 12 16,1-2 1-16,6-2-13 15,-3 2-12-15,3 0-3 0,2 0 0 0,2 1 9 16,1-1 4-16,4 2 5 0,8-2-6 15,4-2-6-15,8 0 31 0,-3-4 23 0,10-2 58 16,2-6-76-16,6 1-12 16,-1-4-18-16,5-1 6 0,0 0-31 0,2 0 1 15,-4 0-1-15,-5 0 16 0,-3-4-17 16,-2 0 11-16,-7-4-12 0,-3 0 2 16,0 2-1-16,-9-2-1 0,0 2 3 15,-6-2-1-15,-4 4-1 0,-5-2 0 16,-5 2-1-16,-2-2-12 0,0-4 11 15,2 0 1-15,-2-2-3 0,-10-4 0 16,2 4 2-16,-4-5-1 0,-8 6 2 16,8 1-1-16,-10 0-1 0,5 1 1 15,-8 1-2-15,3 0 2 0,0 0 1 0,-2 0-1 16,6 2 0-16,-4-2-1 0,5 2 0 16,0-4 0-16,0 2 2 0,2-1 1 15,12-1-1-15,1 3-1 0,6-1 1 16,8-5 0-16,10 3 0 0,-1 0 11 15,3-2-11-15,0 2 1 0,3 0-1 0,-6 2 1 16,10 0-1-16,-7 0 1 0,-2 4 2 16,-1-2-1-16,1 2-1 0,0 0 1 15,-8 2 0-15,3-4 0 0,2 0 0 16,-5-2 1-16,0-4 0 0,3-2 15 16,-7 0-16-16,-6-4 13 0,1-2-12 15,2-3 10-15,-5 3-12 0,-2-2 1 16,-1-2 0-16,-1 2-2 0,-3-3 0 15,-8 2-1-15,1-2 0 0,-8-1 0 16,6 2 1-16,-13-6 0 0,7-1 1 0,-5 1 0 16,3-1 1-16,0-4-2 0,-5-1 1 15,-2 4 0-15,5-4 1 0,-11-1 0 16,6 1-2-16,-5 0-1 0,-3-3-1 16,6 1 0-16,-9 0 0 0,-3 0 0 0,1 0 2 15,-14-2 0-15,0 2 1 16,0-5 0-16,0 3 1 0,-10 0-1 0,-7-3 0 15,-16 5-1-15,1 0 0 0,-12 0-1 16,-9 1-1-16,-3 4-11 0,-12 0 1 16,-9 5-3-16,-10 1-3 0,-10 8 15 15,-12 0-12-15,-8 6 3 0,-16 3-6 16,-10 2-15-16,-5 3 12 0,-5 3 20 16,3 2-1-16,-3 0 1 0,1 2 1 15,6 4 1-15,1 1 11 0,9-4-12 16,8-1 1-16,6-2 1 0,-4 0 0 0,10 0 0 15,-5-2-1-15,7-6-1 0,-5 0-1 16,3-2-2-16,4 0 3 0,6 0-1 16,-4 2-11-16,6 2-18 0,-2 4-12 15,1 2-19-15,1 2 25 0,2 10 12 0,-4 6 6 16,-8 2 6-16,9 9 9 0,-4 1 0 16,15 4-9-16,11-2 9 0,8 2 0 15,12-4-51-15,15 0-58 0,4-3 0 16,15 1 3-16,12-4-106 0,17 0-135 15,0 4-147-15,24 0-440 0,-2 7-390 16,17 1-940-16</inkml:trace>
  <inkml:trace contextRef="#ctx0" brushRef="#br1" timeOffset="4138.39">16220 10350 1118 0,'0'0'502'16,"0"0"-178"-16,0 0 4 0,0 0 69 15,0 0-21-15,0 0-88 0,0 0-69 16,0 0-19-16,0 0-27 0,0 0-38 16,-19-60-25-16,19 63-32 0,-10 14 24 15,3 5 22-15,-7 12-22 0,1 8-22 16,-13 6-30-16,-6 7 2 0,-4 7-9 0,0 5-12 16,2 3-13-16,-10 4-16 0,12-1 1 15,11-7 7-15,4-8-10 0,9-5-3 16,8-11 0-16,0-10 0 0,8-8 0 15,21-6-15-15,7-3 5 0,13-5 13 16,2-5-1-16,14 0 1 0,10-2 13 0,3 2 2 16,-1-1-4-16,1 2-11 15,-13-1-2-15,1 5 1 0,-11 3 1 0,-6 1 1 16,-13 2 0-16,-2 2 0 0,-14 0 2 16,-3 2 0-16,-8-1 19 0,-1-1-4 15,-1-6-15-15,-7-2 19 0,0-4 5 16,7-4 25-16,-7-2 12 0,0 0 19 15,0-2 99-15,0-8-87 0,0-5-82 16,-7-3-13-16,7-2-12 0,0-3 9 16,0-6 1-16,0-3 2 0,0-5 0 0,0-1 0 15,12-10 1-15,0 0-1 0,10-7 3 16,0-1 9-16,4 0-10 0,-6 1-2 16,9 3-1-16,-5-2-2 0,0 4-9 15,5-1 9-15,-4 3-1 0,-1 6 1 16,-5-1-9-16,6 10 12 0,-16 0 0 0,6 5 1 15,-1 2 2-15,-6 4 10 0,-1 5 8 16,-7 6 15-16,0 1 16 0,-7 1 2 16,-15 3-8-16,-10 2 2 0,-14 3-30 15,-14 1-18-15,-25 0-1 0,-5 1-11 16,-14 6 9-16,0-2 1 0,-3 2 0 16,15-1-15-16,-3-2 16 0,18 2 0 15,6-1-1-15,13 4-16 0,12 1 0 16,10 4-7-16,19 2-26 0,10 4-49 15,-1 4-31-15,8 4-45 0,8 0-78 0,16 7-109 16,3-3-331-16,-1 4-625 16,3-1-459-16</inkml:trace>
  <inkml:trace contextRef="#ctx0" brushRef="#br0" timeOffset="7631.63">26576 11702 1533 0,'0'0'591'0,"0"0"-135"16,0 0-92-16,0 0-28 0,0 0-15 15,0 0-65-15,0 0-51 0,0 0-12 16,0 0-38-16,0 0-43 0,-39-25-17 16,37 22-36-16,-1-2 2 0,-2 3 7 15,3 0-10-15,2 1-12 0,0-2-3 0,0 3-12 16,0 0-1-16,-5 0-5 0,5 0-4 16,0 0 7-16,-2 0 11 0,2 0 13 15,0 0 12-15,-3 0-21 0,3 3-13 0,0-2 7 16,-5 3 2-16,0 4-18 0,-2 0-2 15,-10 4 11-15,8 5 6 0,-4-6-11 16,4 2-4-16,-3-1 0 0,7 0-3 16,0-2 3-16,-2 2-2 0,-1-2-7 15,8-2 3-15,-7-2 3 0,7-4-6 16,0 2-9-16,0-2 9 0,-2-2 0 16,2 0 10-16,0 0-4 0,-3 2 3 15,3-2-6-15,0 6-12 0,-7-2 21 0,2 4 0 16,0 2-9-16,-2 0 1 15,-3-2-4-15,3 2 0 0,0 2-9 0,-5 3 9 16,-1-3 0-16,1 6 0 0,3-2-9 16,-8 0 15-16,2 4-16 0,3 0 0 15,0 2 0-15,-3-2 1 0,1 5 0 16,-3-3 9-16,0 0-10 0,-2-2 10 16,2 0-11-16,-3-2 0 0,3 2 1 15,0 0 1-15,-5 0 1 0,1-1-1 16,4 1 0-16,0-2 12 0,0 0-13 0,-3 0-1 15,3-3 2-15,0-2 9 0,3-1-9 16,2 1 0-16,-5-5 0 0,2-3-2 16,8 4-1-16,0-3 0 0,-3-1-1 15,5 4 0-15,-2-5 1 0,-3 2 0 0,3-2 0 16,7 0 0-16,-7 0 1 0,-1 0 0 16,3-2 0-16,-2 0 1 0,0 2 1 15,0 0 0-15,4 0 0 0,-6 2-1 16,-1 0-2-16,3-2-1 0,-3 4 0 15,-2-3 0-15,7-2-1 0,-2 2 1 16,-3-2-1-16,10-1 0 0,-5 0 1 16,0 3 0-16,5-4 0 0,-7-1 1 15,7 2 0-15,-7-2 1 0,4 2-1 16,-2 1 2-16,3-1 0 0,-3-1 0 16,-5 4-2-16,8-1 0 0,-5 2-2 0,-1-1-10 15,4 5 12-15,-11 0 0 0,5 3 0 16,1-3 1-16,-1 2 0 0,-2-4 2 0,0 0 0 15,2-4 0-15,10 2 9 0,-7-2-9 16,-3 2 9-16,5-2-11 0,0 0 0 16,-7 0-1-16,7 4 1 0,-7-1 0 15,0-2 1-15,-2 5-2 0,2 3 1 16,-5-1 0-16,0-1 1 0,0-1 1 16,0 3 9-16,-3-1-10 0,3-2 0 15,3 0 10-15,-3 0-10 0,5-2 0 16,-5 2 16-16,-5-2-6 0,10 0-9 15,-8-2 15-15,3 4 3 0,-9 3-5 16,-3-2-13-16,-3 1-1 0,-2 5 16 16,0-1-3-16,-2-2 6 0,7-4 3 0,-3 4-3 15,-6-4-9-15,-1 0 3 0,5 2-15 16,-7-2 12-16,2 0-10 0,0 0 22 16,10-2-21-16,-7 2 12 0,2-2-12 15,-8 0 9-15,-1 1-11 0,6-1 0 16,-6 0 1-16,2-3 13 0,4 4-12 0,-4-3-1 15,12-2 1-15,-10 0 12 0,8 0-12 16,2-1 0-16,2 2 0 0,-2-3 10 16,9 0-11-16,-4 2-1 0,7-2 1 15,-7 0 0-15,0 2-1 0,2 0 11 16,-5-2-12-16,-7 2 0 0,8 0 0 16,-16 2 0-16,6-2 0 0,-8 4 0 15,1-2 0-15,-1 0 1 0,3 2 1 16,-5 2-2-16,-5-2 0 0,3 2 1 15,4 0-1-15,-2 0-1 0,2 3 1 16,1-1 0-16,-1-2 1 0,3 0 0 0,-5 0 0 16,2 0 1-16,-4 0 0 0,-3 2-2 15,-3 0 3-15,1-2-3 0,0 2 0 16,-1-2 2-16,11 0-1 0,-6 0-1 16,3-4-1-16,3 3-1 0,-6-6 0 15,3 4 2-15,2-4-2 0,-4 4 2 16,-5-4 14-16,-1 4-13 0,1-1-1 0,-5-1-2 15,2 4 2-15,-2-3 0 0,2 2 0 16,-5-2 0-16,3-2 1 0,5 0 11 16,0 0-9-16,-3 0 0 0,7-2 9 15,-11-2-9-15,2 0 0 0,-3 0 0 16,8 0-2-16,-8 0 2 0,-2 0 12 16,7 0-14-16,-9 0-1 0,4 0 0 15,3 0 3-15,-2 0 8 0,-4 0-11 16,4-2 0-16,-1 2 2 0,3 0 0 0,-2-4 0 15,4 0-1-15,5 2 1 16,-2-4 1-16,-3 2 0 0,2-2 0 0,-1-3-1 16,-3 6-2-16,4-4 0 0,-4 4 0 15,-3 1 2-15,1-3-2 0,-6 5 0 16,-1 0 1-16,-4 0-1 0,1 0 1 16,-8 0-1-16,3 0-1 0,-2 0-17 0,-6 0 0 15,-2 0 18-15,1 0-1 0,13 0 0 16,3 0 1-16,8 0 1 0,-1-5 0 15,5-1 0-15,3-1 1 0,2-3 0 16,3 0-1-16,9 2 2 0,-5-2-1 16,13 0-2-16,-3-2 1 0,5 2 0 15,-8-2 0-15,6 0-1 0,-3 2 0 16,-2-2-1-16,-1-4 0 0,-4 4 0 16,-5-5 0-16,-5 4-1 0,-2-4 1 15,-8 1 1-15,5 2 0 0,1 0 20 0,1-2-20 16,3 2-2-16,3 2-10 0,9-1 12 15,5 3 2-15,3 5 13 0,9-3-14 16,-2 1-1-16,4 2 1 0,-2-1-1 0,1-1 0 16,-1 5-1-16,-7-3 0 15,4 0 0-15,-4-3 1 0,-5 3 1 0,3-3-1 16,-5-2-1-16,-1-5 1 0,-11-3 0 16,2 0 0-16,2-4 0 0,-7-4 0 15,-2-1 0-15,-1-3 0 0,-6 2 0 16,-6-4 0-16,3 4 1 0,0 2 0 15,3-1 1-15,-1 6 1 0,13-2 0 16,2 3-3-16,2 4-11 0,0 2 9 0,10 0-10 16,-2 0 10-16,-3 2 1 0,3-3-1 15,2 2 1-15,-2-2-2 0,2 2 1 16,0-2 0-16,7 1 1 0,-2-2 1 16,0 0-3-16,7 2 2 0,-2-2-1 15,0-4 0-15,12 1 1 0,2-2-2 16,-7-4-15-16,12-3 6 0,3-4 10 15,2-2 0-15,0-3-1 0,0-1-8 16,0 2 11-16,-3 2 0 0,-4 0 3 0,0 2 0 16,-3 4 8-16,-7-1-11 0,7 3 0 15,-7 2 0-15,3 4 0 0,2 0-2 16,2 6-10-16,3 1 12 0,7 10-3 16,0-4-12-16,0 7-3 0,0-2-40 15,0 2-74-15,0 0-37 0,0-1-51 0,19 1-22 16,8 0-1-16,14 0-110 0,0 0-255 15,3 11-552-15,-8 1-284 0,-19 3-414 16</inkml:trace>
  <inkml:trace contextRef="#ctx0" brushRef="#br0" timeOffset="8043.22">16046 12317 1034 0,'0'0'465'0,"0"0"-88"0,0 0 80 16,0 0-66-16,0 0-111 0,0 0 17 0,0 0-11 16,17-105-11-16,7 71-58 0,3-6-42 15,7-6-29-15,9-6-38 0,6-9-40 16,9-5-28-16,0-3-18 0,-9-1-7 15,-1 0 1-15,-4 3 18 0,-3 3 6 16,-12 4-1-16,-5-1 8 16,-4 9 2-16,-11 4 15 0,6 5 28 0,-8 13 45 15,3 6-40-15,-10 10-33 0,0 6-12 16,5 3-13-16,-5 5-39 0,5 0-29 16,2 7-29-16,-2 9 58 0,9 4 21 15,1 6 0-15,-3 6-9 0,7 5 6 0,3 5 10 16,5 4-10-16,-3 3 9 0,5 1 37 15,3-6-40-15,4-2-23 0,-2-7-1 16,2-4-15-16,6-2-12 0,-6-3-98 16,8 2-91-16,-6-2-59 0,8 3-109 15,8 1-272-15,-11 0-847 0,1 4-813 16</inkml:trace>
  <inkml:trace contextRef="#ctx0" brushRef="#br2" timeOffset="9243.16">17702 10243 887 0,'0'0'1373'0,"0"0"-959"16,0 0-38-16,0 0 20 0,0 0-80 0,0 0-71 16,-207 59-28-16,161-1-53 15,-4 10-12-15,-9 13-47 0,6 5-31 16,0 7-19-16,-1-1-18 0,6-3-9 0,4-5-10 16,15-13-18-16,5-11-12 0,14-16-3 15,5-12-10-15,5-12-18 0,5-5-18 16,12-10-78-16,5-5-56 0,2 0-114 0,8-17-123 15,-1-9-317-15,8-13-654 16</inkml:trace>
  <inkml:trace contextRef="#ctx0" brushRef="#br2" timeOffset="9492.12">17825 10342 1901 0,'0'0'596'0,"0"0"-180"16,0 0 6-16,-138 147-38 0,97-93-95 0,-3 6-91 16,5 5-36-16,-2 1-14 0,-2 2-33 15,6-1-38-15,6-5-40 0,2-7-37 16,19-12 0-16,3-6-25 0,7-11-18 16,0-8-28-16,0-4-105 0,24-4-144 15,-5-6-137-15,5-4-280 0,13-10-566 0,-3-16-310 16</inkml:trace>
  <inkml:trace contextRef="#ctx0" brushRef="#br2" timeOffset="9657.04">18135 10601 2095 0,'0'0'546'16,"0"0"-6"-16,0 0-16 0,0 0-43 15,0 0-170-15,0 0-144 0,0 0-69 16,-150 137-12-16,111-73-19 0,-9 11-33 0,4 1-34 15,1 7-3-15,14-5-18 0,2-4-96 16,12-11-197-16,15-13-207 0,0-15-588 16,0-17-491-16</inkml:trace>
  <inkml:trace contextRef="#ctx0" brushRef="#br2" timeOffset="9861.44">18729 10451 2260 0,'0'0'613'16,"0"0"-155"-16,-106 114-43 0,55-48 32 15,-7 11-81-15,-5 11-166 0,-5 7-96 16,0 2-42-16,7-3-44 0,13-9-18 16,9-13-3-16,10-14-22 0,19-18-42 0,10-15-130 15,0-15-81-15,20-10-141 0,16-15-194 16,12-18-624-16,3-18-506 0</inkml:trace>
  <inkml:trace contextRef="#ctx0" brushRef="#br2" timeOffset="10023.49">19093 10585 2199 0,'0'0'626'0,"-80"105"-123"0,36-39-34 15,-14 7-48-15,5 5-136 0,-1 4-81 16,4 3-97-16,-1-9-33 0,14-1-40 15,11-17-34-15,13-7-27 0,13-18-37 16,0-8-146-16,15-13-111 0,19-12-137 16,0-7-285-16,10-18-732 0</inkml:trace>
  <inkml:trace contextRef="#ctx0" brushRef="#br2" timeOffset="10219.61">19633 10671 2415 0,'0'0'769'0,"0"0"-298"0,0 0-5 16,-111 113-59-16,72-65-56 0,-4 7-110 0,6 3-95 16,-2 3-33-16,10-5-43 0,3-4-34 15,9-6-36-15,9-9-1 0,8-9-35 16,0-8-46-16,17-12-113 0,17-8-77 16,10-18-79-16,9-14-124 0,18-13-483 15,-1-9-543-15,5-1-113 0</inkml:trace>
  <inkml:trace contextRef="#ctx0" brushRef="#br2" timeOffset="10377.33">20084 10651 1681 0,'0'0'772'0,"0"0"-301"0,0 0 14 15,0 0 75-15,-89 138-67 0,55-87-114 16,2 4-95-16,3 1-31 0,-7-1-98 16,11-5-19-16,9-6-60 0,1-4-46 15,13-10-30-15,2-3-18 0,0-9-9 0,17-8-79 16,7-4-116-16,10-6-97 15,9-10-77-15,11-16-257 0,-1-11-653 0,5-9-698 16</inkml:trace>
  <inkml:trace contextRef="#ctx0" brushRef="#br2" timeOffset="10550.62">20627 10802 2838 0,'0'0'563'0,"-92"115"-1"0,39-49 9 16,9 5-110-16,-4-3-110 0,11-3-121 15,11-9-63-15,6-10-52 0,11-9-67 16,4-14-48-16,5-6-29 0,5-9-11 16,16-8-44-16,13-8-101 0,8-21-52 15,13-9-92-15,6-12-234 0,0-6-631 16,-3-3-563-16</inkml:trace>
  <inkml:trace contextRef="#ctx0" brushRef="#br2" timeOffset="10722.53">21127 10754 2707 0,'0'0'736'0,"0"0"-193"16,0 0 34-16,0 0-120 0,-177 135-70 15,133-89-132-15,0 2-92 0,10 3-66 0,3-9-59 16,14-1-38-16,12-10-33 0,5-7-46 16,12-8-84-16,15-7-70 0,9-9-90 15,10-14-127-15,8-19-325 0,-3-11-784 16,2-8-726-16</inkml:trace>
  <inkml:trace contextRef="#ctx0" brushRef="#br2" timeOffset="10899.85">21878 10444 472 0,'0'0'2585'0,"0"0"-1623"0,-99 123-389 16,43-69-43-16,3 6-89 0,-8 3-123 15,10-5-104-15,3-1-60 0,9-9-61 16,17-7-61-16,5-8-32 0,15-8-24 15,2-7-15-15,2-8-42 0,22-6-76 0,8-4-60 16,11-12-77-16,3-15-196 0,3-11-575 16,-3-10-951-16,-2-6 25 0</inkml:trace>
  <inkml:trace contextRef="#ctx0" brushRef="#br2" timeOffset="11070.55">22099 10567 2903 0,'0'0'1046'15,"0"0"-565"-15,-95 111 2 0,61-69-83 16,3 0-90-16,6-4-150 0,8-8-94 16,8-5-66-16,9-5-6 0,0-8-33 0,0-2-21 15,19-6-101-15,13-4-118 0,-1-14-99 16,13-16-264-16,-3-10-984 0,3-13-958 16</inkml:trace>
  <inkml:trace contextRef="#ctx0" brushRef="#br2" timeOffset="11372.9">22690 10436 3034 0,'0'0'646'0,"-87"143"-205"15,48-71-22-15,5-3-108 0,24-10-106 16,3-14-135-16,7-10-70 0,17-17-28 16,19-12-33-16,8-6-43 0,9-16-50 15,1-9-61-15,-6-5-79 0,3-6-124 16,-5 2-72-16,-5-2-35 0,-2 0 15 15,5-1 183-15,-3 5 116 0,3-2 146 16,-3 6 63-16,-2 0-66 0,2 4-205 0,-10 8 273 16,-4 9 221-16,-10 7-26 15,-12 12 117-15,-5 14 273 0,0 11 66 0,-17 9-79 16,-5 4-75-16,-12 5-34 0,7-3-100 16,-4-2-147-16,9-7-101 0,5-5-51 0,3-8-64 15,4-6 0-15,5 0-34 0,5-4-2 16,-2 2-76-16,2 3-122 0,0 1-127 15,-3 6-303-15,-6 4-710 0,-8 4-922 16</inkml:trace>
  <inkml:trace contextRef="#ctx0" brushRef="#br2" timeOffset="12451.56">23720 10492 834 0,'0'0'1547'0,"0"0"-1028"0,41-104-151 0,-26 69-12 15,0 4-9-15,-6 4-34 0,6 7-81 16,-15 10-56-16,0 7 2 0,0 0-6 15,0 3-59-15,0 0-43 0,0 14-15 16,-15 5-40-16,-2 11-3 0,-7 8-9 16,-3 14 12-16,-4 10 3 0,-3 13-14 15,-7 1-4-15,12 7-1 0,-5-7-27 16,12-5-72-16,10-13-114 0,7-16-148 16,5-9-323-16,12-13-970 0,15-19-608 15</inkml:trace>
  <inkml:trace contextRef="#ctx0" brushRef="#br2" timeOffset="12648.77">24198 10484 1035 0,'0'0'2654'0,"0"0"-2117"16,-114 154-202-16,70-92 43 0,1 2-18 16,-1 4-126-16,12-1-116 0,3-7-85 15,15-8-33-15,4-9 0 0,10-15-33 16,10-16-43-16,21-12-30 0,13-10-61 15,9-26 9-15,10-19-38 0,5-13-130 16,10-10-262-16,-6-5-459 0,-6 2 14 16,-5 5 57-16,-8 10 298 0</inkml:trace>
  <inkml:trace contextRef="#ctx0" brushRef="#br2" timeOffset="13017.34">24598 10442 1166 0,'0'0'683'15,"-54"135"-180"-15,20-49-45 0,3 7-9 16,-3 0-74-16,12-7-48 0,-2-13-101 15,12-23-58-15,7-18-47 0,5-20-84 16,7-12-18-16,18-16 30 0,1-14 19 16,8-10-37-16,-2-7-31 0,6-1-25 0,-4 2-67 15,3 0-63-15,-8 1-22 0,2 3-8 16,-2 0 19-16,3 0-11 0,-3 1-22 16,3 1 27-16,-11 6-103 0,11 2-78 15,-3 3 91-15,-5 8 146 0,0 4 54 16,1 7 43-16,-6 2 3 0,-2 6 16 15,0 0 123-15,-5 2 48 0,-2-2-22 16,-3 2-1-16,-2 0 51 0,-3 0 41 0,-2 0-17 16,8 0-5-16,-8 6-19 0,7 6 49 15,-7 6 81-15,0 8-79 0,0 4-35 16,-7 9-17-16,-10 7 3 0,-3 5-52 16,3-1-58-16,3-4-36 0,2-4-22 15,0-6-33-15,9-6-13 0,3-5-5 16,0-5-6-16,0 0-31 0,0-4-60 0,0 2-95 15,0-1-53-15,0 1-148 0,0 4-323 16,0 2-733-16,0 6-419 0</inkml:trace>
  <inkml:trace contextRef="#ctx0" brushRef="#br3" timeOffset="15785.58">20307 10342 1582 0,'0'0'493'0,"0"0"-114"0,0 0 18 0,0 0-64 16,-70-105-46-16,55 85-122 0,6 0-29 16,-1 4 37-16,5 4 9 0,0 2-26 0,5 4-32 15,0 4 0-15,0 0 24 0,-4 2 27 16,4 0-55-16,-3 2-56 0,-2 11-34 16,-7 17-30-16,-7 19 1 0,-5 20 11 15,-13 17 6-15,-6 17-3 0,-4 1-3 16,-1 5 4-16,4-3-4 0,-7-5-9 15,10-6-2-15,12-7 2 0,-2-5 18 16,14-11 13-16,9-12-7 0,4-12 7 16,4-9-13-16,9-11 9 0,8-8-11 15,17-4 5-15,10-6 9 0,16-2 16 0,20-6 48 16,22-2 133-16,19 0-100 16,15-2-42-16,17-8-25 0,12-2-6 0,2-2-18 15,12-4-21-15,-4-2-18 0,-10 0 0 16,2 2-1-16,-19-1 1 0,-5 6-1 0,-20-2 1 15,-11 5 0-15,-15 4 0 16,-20 4 0-16,-16 2 0 0,-15 0 0 0,-10 5 2 16,-11 0 1-16,-8 1 16 0,-3-4 11 15,-2 3 0-15,-4-3-12 0,-1-2 0 16,-7 0 0-16,2 0 3 0,-2 0-3 16,5 0-6-16,-2-9 0 0,-1-7 3 15,5-4 9-15,1-12-12 0,-1-4-10 16,-2-7 0-16,2 1 0 0,0-2 1 15,0-4-2-15,6 0 1 0,1-5-2 16,8 1 1-16,0-6 1 0,4-3-1 16,8-3-1-16,5-1-18 0,0-3 16 15,7-2-10-15,2-1 9 0,-1 5 1 0,-1 1 1 16,-3 9-1-16,-4 8-1 0,0 8 0 16,-8 10 0-16,-6 10-12 0,-6 7-6 15,-9 9 6-15,-3 3 0 0,0 1 3 16,-7 0 9-16,0 3 1 0,0 7 2 0,0 10 33 15,-22 5 3-15,-7 3-15 0,-2 2-3 16,-15-2-6-16,-3 0 3 0,-11 0-3 16,-6-8-10-16,-11-1-1 0,-18-8-1 15,-2-2 1-15,-12-8-1 0,-15-1-1 16,-9 0-2-16,-22-10-9 0,-15-1 9 16,-14-6-12-16,-10 5 14 0,-5 1-14 15,3 4 13-15,5 7 0 0,14 0 1 16,7 15 0-16,27-2 0 0,12 6-2 15,19 1-18-15,25-4-6 0,22-2-54 16,19 0-46-16,19-2-24 0,17-4-42 16,10 4-82-16,0 4-163 0,37 1-167 0,9-2-581 15,2 1-501-15</inkml:trace>
  <inkml:trace contextRef="#ctx0" brushRef="#br3" timeOffset="16319.87">21999 8661 1817 0,'0'0'658'0,"0"0"-153"0,-99-114-121 16,53 72-130-16,-3-1-11 0,1 5-35 0,-8 6-9 15,10 6 9-15,12 6 18 0,0 6-21 16,12 5-46-16,-2 4-40 0,7-1-24 16,0 4 14-16,7 0 19 0,1 2-10 15,-1 0-30-15,3 0-22 0,7 2-34 16,-10 14-32-16,-4 12-24 0,-3 20 9 15,-3 22 15-15,-6 21 0 0,4 20 15 16,-7 14-3-16,2 7-11 0,-7 7 0 16,0 0 2-16,-2-6-3 0,2-9-12 15,0-11-30-15,5-12-49 0,12-19-73 16,0-15-69-16,10-15-45 0,-1-14-143 0,8-10-196 16,-2-10-586-16,-3-8-489 0</inkml:trace>
  <inkml:trace contextRef="#ctx0" brushRef="#br3" timeOffset="16626.25">20819 9539 1244 0,'0'0'1292'0,"0"0"-745"15,0 0-94-15,0 0-122 0,0 0-152 16,0 0-10-16,0 0 102 0,0 0-22 15,148 143-80-15,-136-59-56 0,-7 11-15 16,-5 8-3-16,0 1-53 0,2-8-27 16,5-7-2-16,1-20 54 0,1-23 24 0,8-22 24 15,0-18-45-15,5-10 14 16,17-30 104-16,14-19 14 0,8-19-102 0,9-19-55 16,10-5-31-16,-10-3-14 0,-2 9-1 15,-10 7-2-15,-14 11-21 0,-8 15-25 0,-11 14-56 16,-8 10-112-16,-5 11-62 0,-12 8-61 15,0 4-140-15,0 4-472 0,-12 0-417 16,-5-1-847-16</inkml:trace>
  <inkml:trace contextRef="#ctx0" brushRef="#br3" timeOffset="17337.37">21476 7791 134 0,'0'0'2013'0,"0"0"-1522"0,0 0-31 0,0 0 33 16,0 0-52-16,0 0-125 0,0 0-145 16,0 0-122-16,0 0 3 0,0 0 41 15,-44 93-1-15,29-42-34 0,1 4-15 16,-3-2-21-16,7-12-10 0,1-12 0 15,4-11 3-15,5-15 1 0,0-3 26 16,17-7 14-16,14-17 123 0,8-11-2 16,12-11-80-16,7-6-52 0,-2-3-30 0,0 5-15 15,-18 6-3-15,-1 12-15 0,-13 8 0 16,-7 12-24-16,-10 5-135 0,0 7-115 16,-2 0-91-16,7 7-82 0,-2 3-212 15,0 2-677-15,0-1-575 0</inkml:trace>
  <inkml:trace contextRef="#ctx0" brushRef="#br3" timeOffset="17608.4">22019 7924 840 0,'0'0'1521'16,"0"0"-1140"-16,0 0 21 0,0 0-14 16,0 0-84-16,0 0-68 0,0 0-89 15,0 0-45-15,128-105-24 0,-123 95-38 16,2 0-37-16,-7 2 0 0,0 0 16 0,0 6 15 15,-12-3-6-15,0 5 0 0,-10 0 2 16,-2 7 1-16,-10 9 12 0,5 4 7 16,-5 6-7-16,2 8 18 0,3 11 7 15,5 3 30-15,14 4 39 0,3-2-76 16,7-8-43-16,0-7-5 0,5-11-13 0,7-8-16 16,12-4-2-16,5-3 15 0,3-6-12 15,2-3-49-15,0 0-123 0,5-2-139 16,9-12-222-16,-4-6-623 0,-5-6-915 15</inkml:trace>
  <inkml:trace contextRef="#ctx0" brushRef="#br3" timeOffset="17836.96">22453 7241 1203 0,'0'0'1540'0,"0"0"-1087"0,0 0 49 0,0 0-89 15,0 0-177-15,0 0-168 0,0 0 84 16,0 0 85-16,0 0 45 0,96 166-109 16,-86-90-87-16,-10 8-35 0,0 11-10 15,-2 1-41-15,-20 5-1 0,0-6-18 0,-2-9 7 16,5-10-58-16,2-13-45 0,0-10-71 16,7-13-50-16,5-12-128 0,3-8-290 15,2-10-433-15,0-8-245 0</inkml:trace>
  <inkml:trace contextRef="#ctx0" brushRef="#br3" timeOffset="18007.91">22227 7809 2959 0,'0'0'711'0,"0"0"-397"0,0 0 55 16,189-26 51-16,-116 18-83 0,4 1-93 15,1 4-86-15,0-1-77 0,-11 4-75 16,-1 0-6-16,-13 2-18 0,-4 10-39 15,-6 4-171-15,-1 4-138 0,-16 6-347 0,-9 4-1033 16,-7 2-702-16</inkml:trace>
  <inkml:trace contextRef="#ctx0" brushRef="#br3" timeOffset="19465.05">23051 7776 2639 0,'0'0'610'0,"0"0"-263"0,0 0-95 16,0 0 50-16,0 0-44 0,0 0-75 0,0 0-72 15,0 0-29-15,0 0-35 16,0 0-1-16,61 55 61 0,-42-33 30 0,5 4-73 15,-2 0-33-15,0 3-10 0,-2-3-9 16,4-4-12-16,-7-4 0 0,0-2-12 16,0-4 11-16,0-4-14 0,-5-4 3 15,-3 0-1-15,6-4-2 0,-5 0-6 16,4 0-28-16,-9-6-3 0,5-4-9 16,-3-2 3-16,3-4 21 0,-3-4 16 15,-7 2 20-15,0 0 1 0,0-1 3 16,0 8 30-16,-7 1 13 0,-10 1-3 15,12 3 27-15,-5 6 16 0,3 0 8 0,-8 0-24 16,8 6-18-16,2 11-13 0,-2-2 10 16,5 10-13-16,2 1 1 0,0-4-7 15,0 2-6-15,4-2-23 0,13-4-1 0,-2-1-18 16,4-4-18-16,1 4-128 0,2-5-141 16,4-2-143-16,-9 0-529 0,0-4-634 15,0-4-424-15</inkml:trace>
  <inkml:trace contextRef="#ctx0" brushRef="#br3" timeOffset="19704.18">23640 7930 2113 0,'0'0'817'0,"0"0"-255"16,0 0-57-16,0 0-127 0,0 0-103 0,0 0-124 16,0 0-112-16,0 0-38 15,0 0 25-15,0 0 33 0,20-25 2 0,-3 25-6 16,7 0 21-16,-2-3 43 15,9-10 24-15,-2-1-64 0,3-6-52 0,4 2-24 16,-2 0-3-16,-10 2-14 0,3 2 11 16,-5 1-9-16,-5 5-6 0,-8 5-70 15,-1 3-77-15,-3 0-33 0,-3 0-35 0,-2 10-54 16,0 1-42-16,0 9-210 0,-2 5-256 16,-11-1-601-16</inkml:trace>
  <inkml:trace contextRef="#ctx0" brushRef="#br3" timeOffset="20092.98">24174 7895 1877 0,'0'0'971'0,"0"0"-539"0,0 0 138 16,0 0-118-16,0 0-97 0,0 0-118 16,0 0-115-16,0 0-94 0,0 0-25 15,-25 20 24-15,13 15 4 0,3 1-10 16,4 0-5-16,0-4-6 0,5-10-10 16,0-5-19-16,0-9-2 0,0-6 21 15,12-2 0-15,7 0 55 0,6-9 21 16,1-4-21-16,11-8-31 0,1-1-22 15,1-4 0-15,-7 4-1 0,2 4-1 16,-8 6 0-16,-6 4-21 0,-6 8-16 16,-2 0 1-16,3 12 36 0,-8 12 31 15,3 4 64-15,-10 9 14 0,7 3 79 0,-7 1-85 16,0 0-73-16,10-3-30 0,-5-4 0 16,7-3-27-16,-3-6-94 0,8 0-131 15,5-3-98-15,0-2-237 0,-5-4-581 0,5-4-691 16</inkml:trace>
  <inkml:trace contextRef="#ctx0" brushRef="#br3" timeOffset="20588.54">26030 7509 1768 0,'0'0'982'0,"0"0"-606"0,0 0-3 16,0 0-16-16,0 0-37 0,0 0-93 16,-106 103-91-16,89-67 12 0,-5 4-10 0,5-2-43 15,15 1-49-15,-1-5-9 0,3-10-36 16,0-8 1-16,12-8-1 0,12-8 17 16,1-4 13-16,11-10 15 0,10-12-13 15,3-2-20-15,-1-9-11 0,-7 1-2 16,0 4-1-16,-14 2 1 0,-10 6 12 15,-10 5 15-15,-7 8-2 0,0 1 5 16,0 8 25-16,-7-1 45 0,-10 3 52 16,-2 6-85-16,-5 13-34 0,-3 2 15 15,0 8-5-15,10 3-20 0,3 2-23 0,11 0-15 16,3 3-25-16,8-3-47 16,11 0-147-16,10-4-107 0,3-4-246 0,4-6-565 15,5-7-487-15,-12-9-30 0</inkml:trace>
  <inkml:trace contextRef="#ctx0" brushRef="#br3" timeOffset="20912.09">26384 7803 263 0,'0'0'2092'0,"0"0"-1476"15,0 0-121-15,0 0-44 0,0 0-47 16,-189 50-70-16,155-19-79 0,8 0-56 16,6 4-59-16,13-5-88 0,2-4-52 15,5-4-12-15,5-12-16 0,19-4-8 16,5-6 36-16,8-14 0 0,11-14 36 15,3-12-36-15,-5-8 0 0,7-9-42 16,-4-1 2-16,-13-3-9 0,1 3 30 16,-6 4 19-16,-4-3 1 0,-5-1 17 15,4-2 4-15,-4-4-7 0,-5-1-15 16,-5 1 0-16,3 9 0 0,-15 13 13 0,7 14 66 16,-7 10 40-16,0 10 11 0,0 6 86 15,-17 2-77-15,2 2-76 0,-4 14-60 16,-8 10-3-16,3 10-18 0,-5 15-6 0,7 9 22 15,-2 12 2-15,2 5-1 0,5 7-29 16,0 1-149-16,8-1-173 0,-1-1-256 16,10-15-778-16,0-12-1220 0</inkml:trace>
  <inkml:trace contextRef="#ctx0" brushRef="#br3" timeOffset="21245.76">26736 7644 2960 0,'0'0'730'0,"0"0"-218"0,0 0-186 16,0 0-43-16,0 0-41 0,-177 127-83 0,155-79-80 15,12 2-43-15,10-2-18 0,0-3-18 16,5-11-3-16,12-14-21 0,5-12-6 16,5-8 30-16,11-24 6 0,1-14 24 0,12-17-30 15,7-11-15-15,3-9-58 0,-5-1-15 16,4-2 36-16,-2-5 37 0,-4 2 15 15,-1-3 15-15,-9-2-15 0,-3 1-1 16,-12 9 1-16,-7 9 0 0,-5 13 0 16,-8 16 2-16,-9 16 50 0,0 5 51 15,0 11-2-15,0 6-25 0,0 3-43 16,0 17-31-16,-17 16 34 0,-2 21 22 16,-5 13 75-16,-3 20 3 0,-4 9-72 15,2 10-28-15,-10 3-26 0,7 3-10 16,-2-4-103-16,0-7-163 0,8-16-147 0,4-17-250 15,17-23-671-15,5-20-653 0</inkml:trace>
  <inkml:trace contextRef="#ctx0" brushRef="#br3" timeOffset="21450.94">27271 7680 2692 0,'0'0'1054'0,"0"0"-745"16,0 0-121-16,0 0 29 0,0 0 14 15,0 0-102-15,-14 111-76 0,14-101-14 16,22-8 26-16,-5-2 17 0,19 0 10 16,-2-12-25-16,0-4-44 0,-3-3-23 15,1 6-46-15,-8-4-143 0,-4 7-99 16,-6-1-52-16,-4 2-154 0,-1-1-643 16,-1 4-848-16,-8 2 1223 0</inkml:trace>
  <inkml:trace contextRef="#ctx0" brushRef="#br3" timeOffset="21635.4">27570 7815 953 0,'0'0'589'0,"0"0"-156"15,0 0-28-15,0 0-92 0,0 0-56 0,0 0 3 16,92-100 125-16,-92 90-142 0,0 3-102 16,-22 5 101-16,0 2-50 0,-12 2-37 15,3 8-38-15,-6 8-40 0,3 7 0 16,5 0-28-16,5 5-49 0,5 3 0 15,11-3-25-15,8 3-98 0,0-1-241 16,15-4-256-16,7-6-581 0,2-6-1265 16</inkml:trace>
  <inkml:trace contextRef="#ctx0" brushRef="#br3" timeOffset="21936.38">27739 7745 2675 0,'0'0'711'0,"0"0"-236"0,0 0-46 0,0 0 22 16,0 0-199-16,0 0-243 0,0 0 12 16,0 0-21-16,0 0 56 0,0 0-14 15,-43 56-24-15,52-34-2 0,1 4 17 16,5 2 22-16,4 2 6 0,-9 7 6 16,-1-1-13-16,-1 4-23 0,1 3-16 15,-9-3-12-15,0-2 9 0,0 2-10 0,0-4-2 16,-12-1 0-16,-5-7-18 0,-7-6-28 15,0-4-20-15,-1-8-23 0,-6-6-38 16,-1-4 1-16,6 0-30 0,-1-4-22 16,8 2-53-16,2 0-46 0,10 2-22 15,-3 0-124-15,3 8-255 0,-8 6-82 16,10 2-387-16</inkml:trace>
  <inkml:trace contextRef="#ctx0" brushRef="#br3" timeOffset="22586.52">28156 7791 940 0,'0'0'1335'0,"0"0"-751"0,0 0-104 15,0 0-39-15,0 0-4 0,0 0-84 0,0 0-42 16,0 0-27-16,10-103-4 0,-10 93-68 0,0 4-40 15,-7 2-18-15,-3 4-21 16,-9 0-27-16,-6 6-76 0,-11 16-30 0,-3 8-24 16,-7 15 21-16,0 3 3 0,5 2 2 15,4-2-2-15,13-3-24 0,5-7-37 16,7-8-93-16,7-4-108 0,5-9-99 16,0-7-293-16,0-7-577 0,-7-1-593 15</inkml:trace>
  <inkml:trace contextRef="#ctx0" brushRef="#br4" timeOffset="34700.75">18826 9947 965 0,'0'0'446'0,"0"0"-143"0,0 0-24 15,0 0 29-15,0 0-30 0,0 0-43 0,0 0-16 16,0 0 30-16,0 0-17 0,15-38-26 16,-15 38-64-16,0 0-45 0,0 0 11 15,0 0-5-15,0 0 6 0,0 0 6 16,0 0 2-16,0 0 4 0,0 0 11 15,-5 0 12-15,3 0-3 0,-11 0-31 0,-4 0-71 16,-4-4 4-16,-6-2 6 16,-9 4 12-16,-1-2-13 0,-11 2-5 0,-6 2-1 15,-6 0-8-15,-1 0-16 0,-9 2-15 16,7 4 12-16,-10 0-12 0,3-2 12 16,-3 2 0-16,-2-2-13 0,-7 2-1 15,6-2 0-15,-1 2 0 0,-1-4 2 16,8 0-1-16,-3-2 10 0,8 3-9 15,-1-1-1-15,6-2 0 0,-6 3 0 16,6-1-2-16,-1 4 0 0,1 4 1 16,6 0-1-16,1 7-2 0,9 1-23 0,1 4 13 15,-1 6-3-15,5 5 13 0,3 0-10 16,-3 8 10-16,8-1-12 0,2 0 13 16,4 5 1-16,8-4-2 0,-2 6-10 15,14-1 11-15,5 0 0 0,0 7-1 16,24 1 2-16,18 5 2 0,4 1 1 0,12-2 12 15,2 3-14-15,3-1 0 16,8-2 2-16,-3 3 9 0,9-1-12 0,-7-2-17 16,8 3 5-16,0-8 10 0,-8 0 2 15,3-5 1-15,2-3 2 0,-7-7-3 16,2-6 2-16,-10-1 16 0,11-8-3 16,-11 0-12-16,11-3 9 0,-3-6 12 15,2-4 28-15,7-2-4 0,1-2-5 16,0-4 2-16,9-2 6 0,2 0 1 15,4-8-10-15,-1 0-15 0,2-4-9 16,-2-3-6-16,-4 0-9 0,1-8 10 0,-6-1-10 16,6-8 9-16,-4-4 3 0,-5-6-3 15,-2-5 6-15,-5 1-3 0,-8-6-3 16,-4-1-9-16,-11-3 12 0,-3 0-3 16,-6 1-10-16,-5 2 0 0,-12-2 10 0,3 1-10 15,-10-1-1-15,-7 3-1 0,-3 0 0 16,-7 5 0-16,0 3 3 0,0 2 0 15,-15 2 0-15,-9-1 15 0,-5 3-6 16,-2 2 4-16,-8 2-4 0,-2-1-11 16,-6 4 11-16,-3-2 0 0,-4 3 0 15,-6-5-12-15,9 2 0 0,-15-4-2 16,6 1 2-16,-1 4 2 0,3 4-2 16,-3 2 0-16,-4 6 0 0,4 2 0 15,-9 1 0-15,2 7-12 0,-9 0 9 16,1 7-9-16,-8-2 10 0,-4 5-10 15,6 0-1-15,-1 6 1 0,13 4-3 0,2 2 0 16,8 5-3-16,14-6-6 0,7 6-12 16,10-4-24-16,-3 4-28 0,10 1-24 15,-2 2-27-15,0 8-24 0,-3 2-47 0,1 11-46 16,-1 5-121-16,0 6-210 0,1 9-210 16,-1 3-553-16,-5 5-441 0</inkml:trace>
  <inkml:trace contextRef="#ctx0" brushRef="#br4" timeOffset="36433.36">17624 7829 1329 0,'0'0'585'0,"0"0"-95"0,0 0-84 16,0 0-47-16,-189 10-27 0,143-6-35 15,-3 2-112-15,3-4 19 0,15 2-23 16,4-2 29-16,15 0-25 0,7-2-53 15,3 0-52-15,2 0-28 0,0 6-26 0,0 0-26 16,19 10 0-16,22 11 15 0,13 11 43 16,16 12-9-16,15 14-22 0,19 17-11 15,8 15 45-15,4 17 51 0,12 20-6 16,3 11-48-16,-7 13-7 0,-5 2-2 16,-8-6 18-16,-19-6-7 0,-2-16 3 0,-15-18-29 15,-9-17-7-15,-11-13-6 16,-6-15-20-16,-3-10 2 0,-3-7-1 0,-9-13-2 15,-2-10-17-15,-10-9-62 0,-5-8-69 16,-3-7-49-16,-2 1-49 0,-2-5-25 16,-3-7-61-16,3-11-111 0,5-14-279 15,-8-16-761-15,0-21-477 0</inkml:trace>
  <inkml:trace contextRef="#ctx0" brushRef="#br4" timeOffset="36646.37">19301 7955 689 0,'0'0'1553'0,"0"0"-1152"16,0 0-170-16,0 0 77 0,0 0 46 15,0 0-121-15,0 0-81 0,-244 19 18 16,166 51 35-16,-26 19-28 0,-15 20-19 16,-24 17 14-16,-22 23-46 0,-24 14-53 0,-24 12-21 15,-8 6-9-15,-4-6-10 0,14-14-33 16,29-20 0-16,20-25-21 0,38-21-58 15,25-23-139-15,36-15-44 0,26-13-79 16,28-7-288-16,9-6-606 0,9-1-826 0</inkml:trace>
  <inkml:trace contextRef="#ctx0" brushRef="#br1" timeOffset="61263.18">5218 14779 1692 0,'0'0'532'0,"0"0"-160"0,0 0-31 0,0 0 15 16,0 0-29-16,0 0-97 0,0 0-73 0,0 0-18 15,0 0-18-15,0 0-6 0,0 0-28 16,-70 119-7-16,70-89 28 0,2 5-3 16,1 3-41-16,4 2-17 0,-2-4-17 15,-3-4-28-15,5-4-2 0,-7-9-11 16,3-9-4-16,2-6-77 0,-5-4-81 15,0-13-115-15,0-12-226 0,0-18-561 16,-17-11-879-16</inkml:trace>
  <inkml:trace contextRef="#ctx0" brushRef="#br1" timeOffset="61404.71">5053 14390 2275 0,'0'0'600'16,"0"0"-250"-16,0 0-13 0,0 0 1 15,0 0-134-15,0 0-204 0,0 0-3 0,0 0-34 16,0 0 1-16,0 0-111 0,17 100-258 16,5-74-609-16,7 0-556 0</inkml:trace>
  <inkml:trace contextRef="#ctx0" brushRef="#br1" timeOffset="61653.64">5429 14798 2011 0,'0'0'477'0,"0"0"-223"16,0 0 109-16,0 0-44 0,0 0-151 16,0 0-92-16,0 0-22 0,0 0 6 0,0 0 25 15,0 0 19-15,58 54 19 0,-34-78-17 16,3-5-38-16,-8 1-40 0,-2 8-28 16,0 2 38-16,-7 10-10 0,-8 6-28 15,6 2-49-15,-1 18 49 0,0 10 167 16,-4 17 56-16,4 11-18 0,-7 11-95 0,7 1-58 15,-7-4-50-15,10-7-2 0,2-9-52 16,5-14-116-16,-2-10-97 0,9-9-125 16,-2-15-345-16,-5-9-846 0,4-22-300 15</inkml:trace>
  <inkml:trace contextRef="#ctx0" brushRef="#br1" timeOffset="61838.77">6076 14311 2304 0,'0'0'745'0,"0"0"-359"0,-44 107 47 16,20-45 12-16,5 12-92 0,2 12-111 15,0 7-107-15,2 2-47 0,8-1-54 16,2-5-34-16,0-11-12 0,3-11-123 16,-3-15-79-16,5-13-147 0,-5-18-343 0,-2-14-667 15,-8-7-782-15</inkml:trace>
  <inkml:trace contextRef="#ctx0" brushRef="#br1" timeOffset="61972.75">5795 14830 2860 0,'0'0'776'0,"0"0"-332"0,0 0 16 0,0 0-91 16,0 0-179-16,0 0-102 0,0 0-69 16,216 77-18-16,-163-62-1 0,-2 0-89 15,-3-4-195-15,-9 1-142 0,0-1-653 16,-10-4-1075-16</inkml:trace>
  <inkml:trace contextRef="#ctx0" brushRef="#br1" timeOffset="62504.23">7145 14915 1065 0,'0'0'755'16,"0"0"-178"-16,0 0-93 0,0 0 8 15,0 0-51-15,0 0-124 0,0 0-89 16,0 0-24-16,0 0-32 0,0 0-43 16,7-33-43-16,-7 33-49 0,0 0-37 15,0 5-9-15,5 6 9 0,2 3 0 0,1 4 18 16,-6 2-16-16,5-2-2 0,-4 1 0 15,2-9-1-15,2-4-14 0,-5-2-4 16,6-4-5-16,4 0-1 0,-3-12 25 0,8-8 22 16,5-5-1-16,0-7-9 0,2 1-9 15,1 0 10-15,-1 3-12 0,-12 8-1 16,5 6-2-16,-3 6-1 0,-4 3 1 16,-3 5-17-16,3 7 19 0,0 11 39 15,-3 8 25-15,3 8 22 0,-3 2-22 16,3 0-25-16,-5-1-20 0,-3-5-4 15,8-8-14-15,-8-6-1 0,5-6-2 16,-4-10-17-16,4 0 19 0,8-12 40 0,4-12 36 16,0-6 21-16,6-7-51 0,-1 1-22 15,-5 6-9-15,-2 7 15 0,-9 6-29 16,1 9 0-16,-2 4 0 0,-2 4 36 16,3 2-1-16,-1 12 22 0,3 8 53 15,-3 4 7-15,0 7-60 0,3-2-55 16,2-1-3-16,2-1-67 0,-1-3-153 15,8-2-83-15,1-4-103 0,0-1-330 16,-5-6-646-16,5-3-692 0</inkml:trace>
  <inkml:trace contextRef="#ctx0" brushRef="#br1" timeOffset="62742.48">7972 14912 1699 0,'0'0'1117'0,"0"0"-544"15,0 0-35-15,0 0-91 0,0 0-104 16,0 0-55-16,0 0-44 0,0 0-34 15,0 0-37-15,-131 126-73 0,131-101-64 16,17-1-24-16,0-7-12 0,2-10-2 16,-2-2-16-16,10-5 17 0,-8-5 1 15,10-9 12-15,-2-6-2 0,-8-4-10 16,5-4-3-16,-7 1-15 0,-7 6 0 16,-3 2 16-16,-4 11-23 0,-3 5-68 15,0 3 2-15,0 0 12 0,0 11-43 0,0 6 1 16,-3 5-44-16,-1 4-89 15,4 2-210-15,0-3-569 0,7-2-829 0</inkml:trace>
  <inkml:trace contextRef="#ctx0" brushRef="#br1" timeOffset="62913.95">8284 15005 1123 0,'0'0'1736'0,"0"0"-1008"15,0 0-130-15,0 0-37 0,0 0-142 16,-7 127-124-16,7-89-80 0,0 2-52 15,0-2-66-15,0-6-85 0,0-6-12 16,0-1-57-16,7-9-149 0,3-6-109 16,-5-8-167-16,-3-6-625 0,-2-20-573 15,0-19-417-15</inkml:trace>
  <inkml:trace contextRef="#ctx0" brushRef="#br1" timeOffset="63052.41">8386 14685 1925 0,'0'0'1736'0,"0"0"-1211"0,0 0-29 16,0 0-107-16,0 0-181 0,-56 114-139 16,56-94-69-16,0 1-16 0,0-1-87 0,15 0-172 15,-5 0-189-15,4-2-680 0,-7-6-1196 16</inkml:trace>
  <inkml:trace contextRef="#ctx0" brushRef="#br1" timeOffset="63299.3">8486 15007 1877 0,'0'0'1374'0,"0"0"-989"16,0 0 11-16,-56 109-43 0,56-83-90 15,0-6-146-15,0-8-102 0,9-6-15 16,8-6 0-16,0-8 28 0,10-14 76 16,-3-11-12-16,3-5-34 0,7-2-36 0,-7 4-22 15,-1 8 0-15,-4 6 8 0,2 9-8 16,-7 8-12-16,3 5 12 0,-6 2 42 15,-4 14 28-15,-3 8 25 0,0 6-4 16,3 6-24-16,-10 4-38 0,0 1-29 0,0-3-3 16,0-6-55-16,0-2-127 0,0-4-124 15,-10-6-118-15,-4 3-336 0,-3-3-884 16,-2-2-435-16</inkml:trace>
  <inkml:trace contextRef="#ctx0" brushRef="#br1" timeOffset="63707.67">9237 14478 374 0,'0'0'1860'0,"0"0"-1253"0,0 0-213 16,-85 104 102-16,61-57-37 0,7 3-121 16,5 9-104-16,-5 1-81 0,10 2-43 15,7 0-42-15,0 1-29 0,0-7-26 16,14-10-13-16,3-7-19 0,2-11-42 0,1-8-156 16,7-12-187-16,4-8-139 0,-4-6-579 15,9-23-760-15</inkml:trace>
  <inkml:trace contextRef="#ctx0" brushRef="#br1" timeOffset="63889.65">9494 14580 803 0,'0'0'2720'0,"0"0"-2096"16,0 0-276-16,0 0 107 0,0 0-37 0,0 0-142 16,73 123-131-16,-56-75-24 0,-8 9-3 15,-6 3-40-15,-3 2-39 0,0 5-24 16,-12-3-3-16,-13-6-12 0,-1-11 1 15,1-9-1-15,6-15-63 0,2-12-130 16,7-11-119-16,-2-6-70 0,10-18-1016 16,-1-10-1597-16</inkml:trace>
  <inkml:trace contextRef="#ctx0" brushRef="#br1" timeOffset="64303.15">10316 14385 51 0,'0'0'2637'0,"0"0"-1907"16,0 0-265-16,0 0-27 0,0 0-54 15,0 0-151-15,0 0-99 0,-139 121-30 16,139-101-16-16,0 0-9 0,0-2-30 15,10-2-22-15,12-4-26 0,-5-2 0 16,2-3 1-16,6-6-1 0,-8 4 2 16,2-5-3-16,-2 0-2 0,0 0 2 15,-7-3 0-15,-1 1-10 0,-6 1-14 0,-3 1 6 16,0 3-6-16,-3 14-83 0,-16 9 107 16,-5 6 2-16,-5 6 16 0,-3 6-5 0,-2 1 5 15,5 3 18-15,12-2 1 16,3 3-4-16,14-8 13 0,0 0-19 0,7-9-4 15,10-4-23-15,12-8 0 0,5-2-15 16,-3-5 13-16,13-6 0 0,-8 0-28 16,-2-5-55-16,0 2-122 0,-10 0-93 15,-9 4-88-15,-10 2-228 0,-5 2-815 16,-20 6-920-16</inkml:trace>
  <inkml:trace contextRef="#ctx0" brushRef="#br1" timeOffset="65052.36">5533 17282 1785 0,'0'0'587'0,"0"0"-209"0,0 0-41 0,0 0-72 16,0 0-150-16,0 0-99 0,0 0-14 15,-12 105 30-15,12-95-32 0,0-2-26 16,5 0 26-16,2 2 16 0,0 2 60 16,1-2 44-16,-1-4 0 0,-2 0 68 15,0-2-18-15,2-1-11 0,-7-3-7 16,2 1-7-16,-2-1-13 0,0 0-3 16,0 0-19-16,0 2-24 0,0-2-13 0,0 4-12 15,0 4-15-15,-9 5-21 0,-6 7-25 16,-2 3-2-16,-2 6 1 0,9-3 1 15,-7 2-2-15,3-2 1 0,6-2 1 16,8-1 3-16,0-1-1 0,0-4 0 0,0-2 16 16,0 1 3-16,15-2-5 15,-8 1-13-15,3-2 18 0,-3-1 3 0,0-2-12 16,3-1 1-16,-10 2 5 16,0 1 3-16,0 1 6 0,0 2 7 0,-7 2-22 15,-3 0-9-15,-12 2 12 0,0 0-12 16,5-3-3-16,-4-6-1 0,8-2-32 15,4-1-19-15,4-5-30 0,0-1-39 16,5 5-23-16,0-4 7 0,0 2 5 16,12-2-21-16,-2-1 11 0,4 3-22 15,3-2-88-15,-4-3-144 0,4 0-381 16,-3 0-574-16,-4-3-273 0</inkml:trace>
  <inkml:trace contextRef="#ctx0" brushRef="#br1" timeOffset="66660.85">6571 16186 1341 0,'0'0'536'0,"0"0"-218"0,0 0-88 16,0 0 22-16,0 0-4 0,0 0-34 15,0 0-79-15,0 0-37 0,0 0 17 16,0 0-1-16,-17 14 0 0,9-6 24 0,8 2 71 16,0 0 24-16,0 8-25 0,0 7-60 15,0 6-25-15,8 9-15 0,1 11-32 16,8 7-27-16,-12 7-18 0,2 1-7 15,1 2-12-15,-1-3-10 0,-7-7-2 16,0-10-1-16,0-10-29 0,0-13-126 16,0-13-142-16,0-12-87 0,0-8-339 15,0-22-601-15,-7-19-695 0</inkml:trace>
  <inkml:trace contextRef="#ctx0" brushRef="#br1" timeOffset="66861.37">6515 16092 2141 0,'0'0'820'0,"0"0"-268"16,0 0-57-16,0 0-76 0,0 0-151 16,0 0-126-16,0 0-17 0,0 0 46 0,0 0 39 15,85 15-61-15,-68 3-58 0,2 5-15 16,-9 5-9-16,-3 2-16 0,-7 0-33 16,0-2-18-16,0-3-3 0,0-3-33 15,-10-6-91-15,-4-2-98 0,-1-6-40 16,-2-4-43-16,5-4-283 0,-2 0-811 15,6-8-977-15</inkml:trace>
  <inkml:trace contextRef="#ctx0" brushRef="#br1" timeOffset="67072.4">6823 16210 2354 0,'0'0'1079'0,"0"0"-652"0,0 0-122 15,0 0-19-15,0 0-52 0,-8 107-117 16,8-75-56-16,0-2-12 0,0-6-24 15,0-4-25-15,0-8-1 0,8-4-11 16,-3-8 12-16,2 0 0 0,7-12 52 0,3-14 52 16,5-10 20-16,5-6-23 15,-5-4-65-15,4 3-36 0,-6 9-12 0,4 6-24 16,-7 10-95-16,0 5-159 0,0 10-108 16,0 3-287-16,-8 1-767 0,-1 16-667 0</inkml:trace>
  <inkml:trace contextRef="#ctx0" brushRef="#br1" timeOffset="67273.03">7249 16272 2928 0,'0'0'976'0,"0"0"-631"16,0 0-8-16,0 0-26 0,0 0-118 15,0 0-105-15,0 0-24 0,0 0-15 16,-5 115-24-16,5-97-25 0,0-2-18 0,0-6-43 15,0-1-107-15,0-9-120 16,0 0-141-16,0-19-359 0,0-13-871 0,0-10-246 16</inkml:trace>
  <inkml:trace contextRef="#ctx0" brushRef="#br1" timeOffset="67395.38">7283 15951 2786 0,'0'0'965'0,"0"0"-597"0,0 0 14 16,0 0-231-16,0 0-151 0,0 0-55 15,0 0-44-15,0 0-165 0,0 0-349 16,0 0-862-16,17 70-664 0</inkml:trace>
  <inkml:trace contextRef="#ctx0" brushRef="#br1" timeOffset="67602.81">7283 15951 416 0,'221'62'2264'0,"-231"-38"-1728"0,3-2-233 0,0 1-16 15,7-2-89-15,0-1-195 0,0-1-3 16,0-1 0-16,0-5 17 0,2 2-16 0,3-7-1 16,0 0-10-16,-3-6-22 0,-2 0 32 15,0-2 10-15,0 0 25 0,0 0-35 16,0 0-44-16,0 0-12 0,0 0-10 16,3 0-70-16,1 0-66 0,-1 0-75 15,2 0-140-15,-3 0-267 0,-2 0-383 16,0 2 51-16</inkml:trace>
  <inkml:trace contextRef="#ctx0" brushRef="#br1" timeOffset="68035.06">7465 16031 1704 0,'0'0'1133'0,"0"0"-723"15,0 0-54-15,0 0-25 0,0 0-58 16,0 0-96-16,0 0-59 0,0 0 24 16,0 0 39-16,0 0-43 0,75 94-31 15,-63-57-43-15,-7-1-24 0,0 2-10 16,-3 0-5-16,-2-3-4 0,5-7-9 15,-2-6 1-15,-3-10-11 0,2-6 0 16,5-6 25-16,-7 0 28 0,8-12 18 16,4-14 45-16,5-9-33 0,5-11-43 0,-3-4-24 15,8-2-16-15,-3 3-1 0,0 5-1 16,-2 8 1-16,2 8 1 0,-9 10-2 16,4 6 0-16,-7 6 14 0,0 6-11 15,-2 10 24-15,7 11 45 0,-7 16 22 16,2 11 39-16,-5 11-46 0,3 3-54 0,-3 7-31 15,0-3-2-15,1-2-2 0,-8-10-37 16,9-7-90-16,-6-9-101 0,2-12-122 16,-5-12-178-16,0-12-665 0,0-6-715 15,0-26 129-15</inkml:trace>
  <inkml:trace contextRef="#ctx0" brushRef="#br1" timeOffset="68336.98">8226 15731 424 0,'0'0'3036'0,"0"0"-2329"16,0 0-261-16,-39 121-4 0,30-69-92 16,1 8-140-16,6 8-114 0,-5 5-38 15,2 4-28-15,2-1-24 0,-4-3-6 16,5-9-45-16,-3-9-149 0,0-15-85 16,-2-14-78-16,-3-14-285 0,0-12-684 15,-4-7-630-15</inkml:trace>
  <inkml:trace contextRef="#ctx0" brushRef="#br1" timeOffset="68361.67">8015 16200 1680 0,'0'0'1238'0,"0"0"-714"0,0 0-94 0,0 0-28 16,0 0-120-16,0 0-70 0,0 0-83 15,0 0-77-15,0 0-52 0,216-65-10 16,-175 65-186-16,-4 0-218 0,-3 0-366 16,-8 5-1076-16</inkml:trace>
  <inkml:trace contextRef="#ctx0" brushRef="#br1" timeOffset="68742.75">8985 15818 905 0,'0'0'1502'0,"0"0"-903"0,0 0-232 15,0 0 36-15,0 0-60 0,0 0-159 0,0 0-76 16,0 0 7-16,0 0 14 0,0 0 4 16,-39-69-14-16,29 67-3 0,8 0 16 15,-5 1-7-15,-5 1-31 0,4 0-27 16,1 0-4-16,-3 0-29 0,10 0-13 16,-9 5-18-16,-3 5 12 0,7 5 6 15,-5-2-5-15,10 5-4 0,-7 2 3 16,7 3 6-16,0-1 0 0,0 2-9 15,0 3-9-15,0 3 0 0,0 3 0 16,-5 8 9-16,0 3-11 0,5 2 0 0,-7 9 2 16,-3-3-2-16,3 0 0 0,-3-5 0 15,3-7-1-15,4-12 0 0,-4-7-2 16,7-8-11-16,-5-6 10 0,5-6-18 16,0-1-30-16,0 0-28 0,0 0-42 15,0 0-65-15,0-4-46 0,0-2-22 16,0-2-54-16,0 2-180 0,-5 2-474 0,5 0-560 15</inkml:trace>
  <inkml:trace contextRef="#ctx0" brushRef="#br1" timeOffset="68976.52">8517 16140 1665 0,'0'0'1418'0,"0"0"-814"0,0 0-194 16,0 0-12-16,0 0-50 0,0 0-125 0,0 0-15 16,0 0 13-16,0 0-54 0,160-25-64 15,-121 17-37-15,4 3-14 0,-6-2-34 16,-3 4-17-16,0-2-1 0,-8 1-12 16,3 3-49-16,-4 1-120 0,-1 0-110 15,-7 0-158-15,-5 0-280 0,3 0-972 0,-13 1-728 16</inkml:trace>
  <inkml:trace contextRef="#ctx0" brushRef="#br1" timeOffset="69320.48">9845 15621 292 0,'0'0'2394'16,"0"0"-1677"-16,0 0-293 0,0 0 0 15,0 0-19-15,0 0-85 0,0 0-134 16,0 0-46-16,-189-23-76 0,153 51-16 0,0 13 10 16,2 9 21-16,-5 7 15 0,10 3 21 15,9 6 6-15,3 0-40 0,8 3-44 16,1-2-19-16,8-3-15 0,0-2-2 15,0-4 11-15,8-7-11 0,11-9-1 16,-2-6-12-16,12-8 0 0,-2-8-4 16,12-2-5-16,-3-8-45 0,8-3-67 15,-3-7-43-15,5 0-39 0,5-12-117 16,-5-6-246-16,-5-7-775 0,-5-3-1151 16</inkml:trace>
  <inkml:trace contextRef="#ctx0" brushRef="#br1" timeOffset="69591.25">10117 15759 2992 0,'0'0'1147'0,"0"0"-868"16,0 0 12-16,0 0 43 0,0 0-105 16,0 0-141-16,0 0 0 0,0 0-3 0,0 0-37 15,0 0-33-15,131 69-15 0,-109-59-15 16,-1 0-70-16,-4-5-124 0,5 2-139 16,-2-3-185-16,-3-4-685 0,-8 0-896 15</inkml:trace>
  <inkml:trace contextRef="#ctx0" brushRef="#br1" timeOffset="69719.31">10466 15741 3114 0,'0'0'777'0,"0"0"-435"15,0 0 104-15,0 0-35 0,0 0-155 16,22 121-117-16,-13-90-84 0,8-6-53 16,-9 0-2-16,9-4-30 0,-5-4-186 15,-3-4-166-15,6-4-166 0,2-1-615 0,-10-8-796 16</inkml:trace>
  <inkml:trace contextRef="#ctx0" brushRef="#br1" timeOffset="70105.62">10808 15649 1729 0,'0'0'1009'0,"0"0"-592"0,0 0 48 0,0 0 36 16,0 0-91-16,0 0-151 0,0 0-82 16,0 0-9-16,0 0 0 0,-17-6-28 15,26 26-4-15,-1 4-30 0,6 6-51 16,1 2-1-16,-1 6-15 0,3 9 1 16,-5 1-13-16,3 4-25 0,-5-2-2 0,-1-3 0 15,-1-5-1-15,-1-10 0 0,3-12 1 16,-8-7-18-16,5-9-12 0,3-4-4 15,7-4 34-15,7-12 10 0,-2-3 8 16,0-2-16-16,5 0-2 0,-11 5-15 16,-3 6 3-16,1 4-18 0,-2 4 12 15,-2 2 0-15,-3 2 15 0,3 10 3 16,-3 8 18-16,0 4 3 0,1 3-21 16,-8-1-17-16,0-1-80 0,7-2-85 0,-7-3-94 15,10-6-100-15,-5 2-149 0,9-6-197 16,1-2-414-16,-3-1-77 0,7-7-34 15</inkml:trace>
  <inkml:trace contextRef="#ctx0" brushRef="#br1" timeOffset="70369.75">11426 16113 1029 0,'0'0'1085'0,"0"0"-374"0,0 0-87 0,0 0-223 16,0 0-96-16,0 0-19 0,0 0-63 15,0 0-94-15,0 0-46 0,0 0-4 16,24-1 7-16,-24-1 5 0,0-8 19 15,0-3-67-15,-7-2-34 0,-8 0-9 16,6 1-1-16,1 6-2 0,1 4 3 16,2 4 0-16,-5 6-58 0,3 16-33 15,0 6 91-15,4 10 60 0,3 5 41 16,0-3-58-16,0-6-16 0,0-2-25 16,10-7-2-16,7-7 0 0,0-6-24 0,0-9-7 15,10-3-42-15,-8 0-113 0,5-10-83 16,3-3-77-16,-3-5-216 0,-4-7-568 15,-1 1-474-15</inkml:trace>
  <inkml:trace contextRef="#ctx0" brushRef="#br1" timeOffset="70592.95">11802 15643 3288 0,'0'0'684'0,"0"0"-471"16,0 0-45-16,0 0 0 0,0 0 17 16,0 0-93-16,-17 124-34 0,21-81 28 0,-1 5 6 15,-1 4-7-15,-2 7-39 16,0 3 0-16,0-4-34 0,0-4-12 0,0-5-2 16,-2-13-77-16,2-10-138 0,0-11-155 15,0-13-255-15,7-4-754 0,-4-25-892 16</inkml:trace>
  <inkml:trace contextRef="#ctx0" brushRef="#br1" timeOffset="70776.14">12068 15661 2286 0,'0'0'1151'16,"0"0"-837"-16,0 0 69 0,-26 103 70 15,16-53-72-15,-7 8-155 0,2 6-83 16,1 3-45-16,4-1-22 0,-2-7-61 15,12-5-15-15,-7-10-82 0,7-8-104 0,0-9-79 16,7-12-141-16,0-5-295 16,8-10-775-16,-3-2-532 0</inkml:trace>
  <inkml:trace contextRef="#ctx0" brushRef="#br1" timeOffset="71019.9">12330 16055 2565 0,'0'0'764'16,"0"0"-368"-16,0 0 1 0,0 0-36 16,0 0-69-16,-124 103-135 0,103-73-62 15,8 2 2-15,4 4 22 0,1-3-34 16,8-5-57-16,0-6-28 0,0-10-16 16,0-4 1-16,0-8-12 0,13-2 27 0,4-16 36 15,4-10 19-15,1-9-9 0,0-5-22 16,-10 0-24-16,3 0 0 0,-8 6-46 15,3 7-57-15,-10 9-28 0,7 8-95 16,-7 10-106-16,5 2-186 0,-5 10-259 16,5 6-558-16,-3 6-435 0</inkml:trace>
  <inkml:trace contextRef="#ctx0" brushRef="#br1" timeOffset="71352.78">12425 16123 1165 0,'0'0'1405'0,"0"0"-893"16,0 0-244-16,0 0 49 0,0 0 11 0,0 0-68 16,0 0-37-16,0 0-53 0,33 105-16 15,-23-81-47-15,0-5-78 0,4-6-29 16,-2-3-3-16,-2-5-13 0,0-5 4 16,4 0 12-16,1-7 16 0,-5-6 17 15,9-4 10-15,-4-3-12 0,-6-2-16 16,1 0-14-16,2 4-1 0,-7 4 0 15,-3 4 1-15,3 7-1 0,-5 3-34 16,0 0-24-16,3 10-58 0,-1 7 45 16,10 7 71-16,-2 0 73 0,0 0 16 0,7-5 18 15,-8-8-16-15,1-4-51 16,5-5-13-16,-6-2 62 0,8-7 41 0,0-11-45 16,0-2-45-16,0-6-40 0,0-2-89 15,5-1-118-15,0 1-159 0,4 3-199 16,-4 0-779-16,7 5-835 0</inkml:trace>
  <inkml:trace contextRef="#ctx0" brushRef="#br1" timeOffset="72109.62">12868 15966 1931 0,'0'0'1067'0,"0"0"-616"16,0 0 29-16,0 0 1 0,0 0-147 16,0 0-123-16,0 0-64 0,0 0-16 0,0 0-31 15,0 0-27-15,-63 41-39 0,63-17-10 16,-7 8 15-16,7 2 13 0,0 1-22 15,0 1-27-15,17-6 0 0,0-2 12 16,2-8-15-16,5-8 3 0,-4-8 16 16,-3-4 2-16,12-14 36 0,-5-14 67 0,0-10 64 15,1-6-86-15,-8-7-54 0,-8 5-33 16,-6 4-3-16,-3 7-9 0,0 12-2 16,0 5-1-16,-3 9-16 0,-4 9-74 15,0 0-112-15,-5 12-107 0,12 8-37 16,-8 8-162-16,8 2-260 0,0 5-864 15,0-2-669-15</inkml:trace>
  <inkml:trace contextRef="#ctx0" brushRef="#br1" timeOffset="72349.48">13241 16072 647 0,'0'0'2211'15,"0"0"-1540"-15,0 0-276 0,0 0-57 16,0 0-53-16,0 0-66 0,0 0-50 15,-36 108-44-15,36-82-15 0,0-4-31 16,0-6-33-16,0-8-44 0,12-6-1 0,3-2 41 16,4-10 22-16,8-8 15 0,-1-8 36 15,6-6-15-15,2-3-63 0,-7 4-37 16,2 1-2-16,-5 7-29 0,0 6-78 16,-7 10-67-16,0 5-119 0,0 2-171 15,2 8-250-15,-9 10-717 0,0 2-901 16</inkml:trace>
  <inkml:trace contextRef="#ctx0" brushRef="#br1" timeOffset="72858.28">13804 16051 180 0,'0'0'633'0,"0"0"-180"16,0 0-196-16,0 0 10 0,0 0-86 15,0 0-119-15,0 0-33 0,0 0 23 0,0 0-13 16,0-12-23-16,0 10-16 0,-5 2 0 16,2-2-48-16,-1-2-7 0,-1 2-52 15,5-2-118-15,-7-2-194 0,-1-2-184 16,8-2-109-16,32 60 712 0</inkml:trace>
  <inkml:trace contextRef="#ctx0" brushRef="#br1" timeOffset="73085.08">13753 15651 1417 0,'0'0'760'0,"0"0"-262"16,0 0-77-16,0 0 19 0,0 0-77 0,0 0-118 15,0 0-58-15,0 0 11 0,0 0-41 16,0 0-37-16,-27-58-31 0,27 58-25 15,0 5-27-15,0 13 30 0,12 7 40 16,-2 8 30-16,5 14-46 0,-6 6-33 0,6 9 15 16,-3 6-37-16,-7 9-18 0,-5 1-3 15,0 6-12-15,0-1-1 0,-5-7-2 16,-7-5-15-16,5-14-57 0,7-14-138 16,0-15-165-16,0-9-239 0,0-19-797 15,12-4-1222-15</inkml:trace>
  <inkml:trace contextRef="#ctx0" brushRef="#br1" timeOffset="73449.86">14170 16082 2466 0,'0'0'1133'15,"0"0"-764"-15,0 0-37 0,-114 104 11 16,87-66-109-16,1 2-106 0,9 0-51 0,9-5-23 15,1-3-14-15,7-10-40 0,0-5-9 16,7-10-34-16,15-7 7 0,2-2 8 16,8-24 28-16,4-14 43 0,5-18-7 15,-4-15-22-15,4-10-14 0,-14-5-3 16,-1-3-8-16,-6-3 11 0,-3-3 13 16,-3 3 2-16,-2 3 12 0,-2 6 53 15,-5 16-41-15,0 14-15 0,-5 15 10 16,0 15 42-16,0 15 115 0,0 10 20 15,0 7-66-15,-3 23-87 0,-11 16-19 16,-1 22 30-16,1 17 16 0,-3 16 38 0,7 5-17 16,3 7-49-16,4 1-48 0,3-7-9 15,0-12-21-15,3-15-9 0,11-14-52 16,6-19-144-16,-1-13-90 0,5-14-105 16,1-12-272-16,-8-8-856 0,4-16-988 0</inkml:trace>
  <inkml:trace contextRef="#ctx0" brushRef="#br1" timeOffset="73677.05">14851 15618 1094 0,'0'0'1625'15,"0"0"-1083"-15,0 0-79 0,0 0-16 0,0 0-152 16,0 0-110-16,0 0-25 0,0 0 30 15,-107 121-7-15,95-83-55 0,0-5-83 16,7-5-45-16,5-4-67 0,0-6-186 16,0-2-121-16,5-8-216 0,10-4-863 15,2-4-1089-15</inkml:trace>
  <inkml:trace contextRef="#ctx0" brushRef="#br1" timeOffset="73803.45">15045 15759 1639 0,'0'0'2068'0,"0"0"-1490"0,0 0-31 16,-41 109-92-16,26-73-115 0,-2 3-113 16,3-3-122-16,6-4-102 0,-1-4-3 15,9-4-60-15,0-2-164 0,0-4-134 16,2-6-253-16,5-4-943 0,10-6-1451 0</inkml:trace>
  <inkml:trace contextRef="#ctx0" brushRef="#br1" timeOffset="74159">15055 15376 2028 0,'0'0'1367'0,"0"0"-965"0,0 0-167 0,0 0 137 15,0 0 7-15,0 0-91 0,181 53-74 16,-108-36-105-16,14 4-27 0,5 12 30 16,3 9 67-16,-8 14-1 0,-9 17-69 15,-15 13-34-15,-22 13-12 0,-22 8-8 16,-19 3-25-16,-14 1-3 0,-25-4 3 15,-17-11-18-15,-4-15-12 0,-1-19-2 16,5-20-82-16,3-15-97 0,9-22-112 16,3-9-86-16,12-22-629 0,7-16-1013 0,13-9-341 15</inkml:trace>
  <inkml:trace contextRef="#ctx0" brushRef="#br1" timeOffset="74367.36">16070 15643 1727 0,'0'0'1476'0,"0"0"-1050"16,0 0 13-16,0 0-35 0,0 0-136 16,0 0-190-16,0 0-78 0,0 0-1 15,0 0-14-15,29 38-102 0,-14-22-164 16,2 0-216-16,-8 0-775 0,8 0-1110 15</inkml:trace>
  <inkml:trace contextRef="#ctx0" brushRef="#br1" timeOffset="74492.28">16300 16079 2657 0,'0'0'1172'0,"0"0"-838"0,0 117 174 16,0-69-52-16,-9 2-151 0,-8 7-133 15,-12-3-99-15,2 1-55 0,-7-7-18 16,-10-6-16-16,8-8-202 0,-8-8-187 15,-6-7-678-15,-4-8-1478 0</inkml:trace>
  <inkml:trace contextRef="#ctx0" brushRef="#br1" timeOffset="75856.37">5373 12202 1583 0,'0'0'769'0,"0"0"-250"16,0 0-36-16,0 0 14 0,0 0-73 16,0 0-87-16,0 0-75 0,0 0-54 15,0 0-44-15,0 0-51 0,3-20-68 16,4 39-43-16,-7 9 23 0,7 10 5 15,-2 7-12-15,7 4-18 0,0 1-10 16,5 5 8-16,7-7 0 0,-4-10-22 16,4-7-40-16,-2-15-36 0,2-12-28 15,-2-4 24-15,9-24 64 0,1-13 40 0,-3-13 22 16,3-8-10-16,-8-6-12 0,-5 1-16 16,-9 7-2-16,-3 9-61 0,0 14-47 15,-7 6-102-15,0 11-35 0,0 8-104 16,0 8-214-16,0 2-711 0,0 14-551 0</inkml:trace>
  <inkml:trace contextRef="#ctx0" brushRef="#br1" timeOffset="76116.53">5989 12335 2770 0,'0'0'1159'15,"0"0"-653"-15,0 0-78 0,0 0-58 16,0 0-133-16,0 0-94 0,0 0-74 15,0 0-69-15,0 0 0 0,0 0 3 16,-150 113 40-16,150-69-8 0,4-5-35 0,25-10-12 16,3-9-6-16,-3-5 15 15,3-11-17-15,2-4 20 0,-1-14 31 0,-1-11 11 16,-3-4-12-16,0-6-9 0,-12 3-7 16,-2-2-14-16,-6 5-12 0,1 9-15 0,-8 4-48 15,-2 11-53-15,0 0-60 0,0 5-98 16,0 6-96-16,0 11-285 0,0 1-638 15,0 2-699-15</inkml:trace>
  <inkml:trace contextRef="#ctx0" brushRef="#br1" timeOffset="76293.75">6510 12237 2999 0,'0'0'1011'0,"0"0"-620"0,0 0 25 0,0 0-55 15,-39 118-51-15,34-67-119 0,1-1-67 16,4-4-57-16,0-6-58 0,0-7-9 16,7-9-85-16,10-6-163 0,-5-8-160 15,0-10-366-15,0-8-1094 0,-2-22-591 0</inkml:trace>
  <inkml:trace contextRef="#ctx0" brushRef="#br1" timeOffset="76425.32">6571 11907 2493 0,'0'0'1378'16,"0"0"-948"-16,0 0-93 0,0 0-97 16,0 0-121-16,0 0-119 0,-39 118 0 15,53-81-205-15,3-1-224 0,3 0-682 16,4 1-1382-16</inkml:trace>
  <inkml:trace contextRef="#ctx0" brushRef="#br1" timeOffset="76746.3">6973 12342 1968 0,'0'0'1632'16,"0"0"-1109"-16,0 0-61 0,0 0-59 15,0 0-92-15,0 0-95 0,-150 134-74 0,142-89-39 16,8 1-28-16,0-4-32 0,0 0-31 16,25-10-12-16,-6-5-15 0,10-14 0 15,-2-8-16-15,-5-7-5 0,4-24 18 16,-1-19 18-16,-6-11 0 0,5-12-12 15,-12-7-55-15,-2-3 19 0,5-3-4 16,-8 3 22-16,-7-3 12 0,9 5 18 16,-9 6 2-16,0 7 22 0,0 13-12 0,0 14-12 15,0 11 2-15,0 15 35 0,0 10 29 16,0 8-54-16,-9 20 0 16,9 17-12-16,0 20 49 0,0 16-7 0,9 18-12 15,13 9 1-15,7 8-28 0,3-2-3 16,7-6-20-16,-5-8-258 0,9-21-288 15,1-14-1158-15,12-22-1416 0</inkml:trace>
  <inkml:trace contextRef="#ctx0" brushRef="#br1" timeOffset="77351.48">8330 12363 2110 0,'0'0'794'0,"0"0"-349"0,0 0-5 16,0 0 6-16,0 0-83 0,0 0-123 15,0 0-69-15,0 0-6 0,0 0-7 16,85-112-27-16,-77 88-49 0,-8-1-31 16,0-1-14-16,0 4-7 0,-3 2 0 15,-9 4 1-15,-5 2-7 0,2 6-6 0,-6 2 36 16,9 6-14-16,-15 0-28 0,3 10-10 15,-3 10 10-15,-7 6 9 0,7 6 18 16,1 7 6-16,1 5 1 0,6 2 17 0,12 2 64 16,2-2-49-16,5-1-48 0,5-10-13 15,14-5-17-15,5-9-21 16,10-3 0-16,0-8-18 0,0-1-82 0,3-8-99 16,-1-1-94-16,-5-1-154 0,6-16-503 15,-11-4-911-15,-1-6-409 0</inkml:trace>
  <inkml:trace contextRef="#ctx0" brushRef="#br1" timeOffset="77572.92">8660 12146 2985 0,'0'0'1107'0,"0"0"-614"0,0 0-72 0,0 0-107 16,0 0-83-16,7 105-80 0,8-59-39 15,2 2-36-15,0 0-13 0,0-3-24 16,2-5-36-16,-2-4-3 0,3-11-2 15,-4-14-19-15,9-4 21 0,-8-7 0 0,5-15 43 16,7-6 14-16,2-8-9 0,1-5-9 16,-3-4-20-16,0 6-19 0,-3 2-3 15,-6 5-21-15,-3 4-42 0,0 4-115 16,-10 3-106-16,5 4-87 0,-5 6-192 16,-4 4-609-16,4 0-626 0,0 8 100 15</inkml:trace>
  <inkml:trace contextRef="#ctx0" brushRef="#br1" timeOffset="77765.45">9259 12315 2550 0,'0'0'812'0,"0"0"-146"16,0 0-121-16,0 0-84 0,0 0-144 15,0 0-105-15,0 0-45 0,0 0-25 16,0 127-58-16,0-93-61 0,0-6-23 15,0-5-48-15,0-8-154 0,0-7-132 0,0-8-148 16,-3-8-712-16,1-15-669 0,-10-20 7 16</inkml:trace>
  <inkml:trace contextRef="#ctx0" brushRef="#br1" timeOffset="77889.4">9290 11894 2598 0,'0'0'1585'0,"0"0"-985"16,0 0-98-16,0 0-171 0,0 0-183 15,0 0-148-15,0 0-33 0,0 0-67 0,0 0-179 16,0 0-256-16,34 69-817 0,-24-63-1152 16</inkml:trace>
  <inkml:trace contextRef="#ctx0" brushRef="#br1" timeOffset="78063.52">9603 11735 2875 0,'0'0'1124'0,"0"0"-650"0,0 0 6 15,7 139-108-15,-4-78-102 0,11 9-106 16,-4 7-49-16,0 5-28 0,-1 5-26 16,-1-3-31-16,-1-1-30 0,-5-10-3 15,6-14-94-15,-1-12-148 0,-7-13-106 16,10-14-245-16,-8-10-799 0,-2-10-865 16</inkml:trace>
  <inkml:trace contextRef="#ctx0" brushRef="#br1" timeOffset="78375.62">10170 12174 1743 0,'0'0'1633'0,"0"0"-1017"15,0 0-136-15,0 0-67 0,0 0-32 16,0 0-141-16,0 0-94 0,0 0-52 16,-191-2-43-16,169 32-6 0,-2 7-2 15,14 3-19-15,10 3-11 0,0-2-13 16,10-3-24-16,14-3-12 0,3-7-143 15,6-8-164-15,4-5-194 0,2-12-661 16,-1-3-960-16</inkml:trace>
  <inkml:trace contextRef="#ctx0" brushRef="#br1" timeOffset="78564.45">10514 11985 887 0,'0'0'2401'0,"0"0"-1695"0,0 0-78 15,71 115-137-15,-52-69-135 0,-9 4-150 0,-3 5-100 16,-7-4-37-16,0-2-35 0,-12-4-19 16,-12-7-15-16,-1-10-9 0,4-8-127 15,-1-8-140-15,2-12-83 0,1 0-329 16,2-16-1309-16,0-6-414 0</inkml:trace>
  <inkml:trace contextRef="#ctx0" brushRef="#br1" timeOffset="78921.02">11227 11828 2933 0,'0'0'1342'0,"0"0"-866"16,0 0-57-16,0 0-115 0,0 0-71 15,-85 103-109-15,78-65-45 0,7 5-16 0,0-2 1 16,0-4-22-16,0-1-27 0,7-8-15 15,3-10-17-15,4-6-4 0,1-5 0 16,0-6 0-16,2-1 6 0,-3 0-1 16,1-8-2-16,-1 0 0 0,-2 3-24 15,-7 0-46-15,2 1 10 0,-7 4 14 16,0 4-3-16,0 14 13 0,0 10 54 16,-9 11 36-16,-11 7 1 0,-4 8 32 15,7 1 34-15,3-1 18 0,-1-2-21 16,15-5-49-16,0-7-18 0,0-8-9 0,10-10-22 15,9-5-2-15,0-9-14 0,13-3 13 16,-3-5-14-16,5 0-15 0,-10 0-118 16,0 0-94-16,-7 0-76 0,-17 0-223 15,0 0-615-15,-17 7-848 0</inkml:trace>
  <inkml:trace contextRef="#ctx0" brushRef="#br1" timeOffset="79648.35">5880 13472 2466 0,'0'0'749'0,"0"0"-469"16,0 0 27-16,0 0 73 0,0 0-94 16,0 0-150-16,0 0-74 0,0 0-13 15,0 0-9-15,182 48-16 0,-175-40-21 16,0 2 25-16,-4 2 0 0,-3 4-13 16,0 4-13-16,-8 3 1 0,-4-1 0 15,-5-2 19-15,0-2-10 0,0-6 0 16,3 1 4-16,2-8 8 0,2 1-6 15,3-2 1-15,7-1 5 0,0-1 4 16,0-1-25-16,0 1-1 0,12 6 25 0,5 2 43 16,7 0 77-16,0 5 78 0,-2-1-80 15,0 0-57-15,0 0-25 0,-5 0-8 16,-3 2-4-16,-4 2-9 0,-5 0-21 16,-5 0-3-16,0 5-2 0,-5-1-4 15,-12 0-9-15,5 0 9 0,-15-2-11 16,10-2-1-16,0-6-2 0,5-2-50 15,7-3-41-15,-5-2-46 0,10 1-49 0,0 3-24 16,22-1-29-16,-5 2-102 0,7-2-229 16,3-1-454-16,0-2-501 0</inkml:trace>
  <inkml:trace contextRef="#ctx0" brushRef="#br1" timeOffset="81182.92">7162 13200 1157 0,'0'0'1436'0,"0"0"-880"0,0 0-190 16,0 0-125-16,0 0-15 0,0 0-78 15,0 0-64-15,0 0-3 0,0 0 6 16,82-10 0-16,-60-2 52 0,-5-6 46 16,-7-8-1-16,-3-2-35 0,-7-7-24 0,0 3-6 15,-5 4-40-15,-14 2-43 0,0 10-21 16,-3 4-15-16,0 3-2 0,-2 6-13 16,2 3 14-16,0 0-23 0,-2 8-28 15,0 12 4-15,2 8 29 0,-2 10 19 16,7 9 13-16,2-1 56 0,10 2 10 15,5-1-24-15,0-7-22 0,0-4-31 0,22-8-2 16,0-6-18-16,4-6-6 0,1-6-34 16,7-3-91-16,-5-6-116 0,10-1-145 15,5-8-344-15,-8-10-865 0,-2-7-633 16</inkml:trace>
  <inkml:trace contextRef="#ctx0" brushRef="#br1" timeOffset="81339.7">7518 13058 2865 0,'0'0'1006'0,"0"0"-670"0,0 0 150 0,0 0-84 16,0 0-171-16,95 124-112 0,-68-98-74 15,-1-1-35-15,-4-7-10 0,0-4-33 16,-5-4-119-16,-5-8-64 0,-2-2-121 0,-6-2-80 16,-1-12-201-16,-3-10-534 0,0-5-272 15</inkml:trace>
  <inkml:trace contextRef="#ctx0" brushRef="#br1" timeOffset="81465.2">7518 13058 212 0,'139'-12'1365'0,"-164"5"-764"0,-6 6-68 16,-6 2-26-16,8 19-147 0,-9 13-45 16,6 7-29-16,1 6 9 0,6 4-17 15,3-3-100-15,8-3-93 0,4-7-76 16,10-7-9-16,0-9-27 0,0-2-105 16,17-9-154-16,7-10-114 0,-2 0-277 15,10-19-537-15,-3-9-760 0</inkml:trace>
  <inkml:trace contextRef="#ctx0" brushRef="#br1" timeOffset="81992.23">7962 13178 20 0,'0'0'2361'15,"0"0"-1627"-15,0 0-276 0,0 0-85 16,0 0-19-16,0 0-107 0,0 0-92 16,0 0-54-16,0 0-15 0,-53 4 3 0,53 1-40 15,17-2-22-15,0 2 58 0,4 0 7 16,4-5-19-16,1 0-34 0,-1 0-14 16,-1-8-13-16,-2-4 9 0,-5-4-3 15,-3-4-5-15,-4 0 2 0,-8-2-12 16,-2-1 0-16,0 8 9 0,0 0 12 15,-12 7-6-15,2 3-14 0,-7 5 17 16,0 0-9-16,-9 0 3 0,-3 10 6 16,-3 5 0-16,3 10 4 0,2 5 26 15,6 6 22-15,4 0 78 0,2 1-61 16,13-1-44-16,2-4-28 0,0-2-18 0,9-4-18 16,8-1-3-16,8-5-4 0,4-7-32 15,2 2-73-15,-2-10-100 0,3 0-16 16,-1-5-89-16,8 0-185 0,-10-10-524 15,3-5-656-15,4-3-29 0</inkml:trace>
  <inkml:trace contextRef="#ctx0" brushRef="#br1" timeOffset="82512.63">8507 13041 1862 0,'0'0'1053'0,"0"0"-532"0,0 0-56 16,0 0-64-16,0 0-42 0,0 0-71 15,0 0-71-15,0 0-47 0,0 0 13 16,0 0-8-16,-162 113-42 0,147-69-24 16,11 1-21-16,-1-3-28 0,5-4-30 0,0-4-30 15,22-5-2-15,-3-8-25 0,10-2 3 16,3-3-3-16,4-6-49 0,5-6-72 15,-5-4-42-15,6-2-80 0,4-15-154 16,-3-6-293-16,6-5-1055 0,-13-7-639 16</inkml:trace>
  <inkml:trace contextRef="#ctx0" brushRef="#br1" timeOffset="82828.5">9390 12655 1728 0,'0'0'1245'0,"0"0"-693"0,0 0-79 0,0 0-51 16,0 0-71-16,0 0-90 0,0 0-54 15,-187 86-22-15,143-45-21 0,3 7-18 16,-2 4-10-16,6 11-37 0,3 1-17 0,15 3-10 15,2-3-18-15,10-4-8 0,7 3-13 16,0-7-21-16,19-4-10 16,5 1-1-16,10-7-1 0,3-6 0 0,4-5-12 15,-5-7 10-15,5-8-16 0,-4-7-31 16,4-4-74-16,-5-9-67 0,1 0-52 16,-6-2-98-16,5-15-263 0,-6-3-687 15,-6-3-1132-15</inkml:trace>
  <inkml:trace contextRef="#ctx0" brushRef="#br1" timeOffset="83087.89">9627 12885 2353 0,'0'0'1098'0,"0"0"-646"0,0 0 42 0,0 0-72 16,0 0-125-16,0 0-126 0,0 0-71 16,0 0-15-16,0 0-12 0,0 0-13 15,22 94-32-15,-7-74-28 0,9-1-1 16,-10-1-21-16,3-5-71 0,5 2-157 16,-5-5-171-16,0 0-200 0,-5-6-815 15,3-4-861-15</inkml:trace>
  <inkml:trace contextRef="#ctx0" brushRef="#br1" timeOffset="83234.75">9872 12961 2422 0,'0'0'1240'0,"0"0"-846"0,0 0 48 0,0 0 19 16,0 0-107-16,0 0-199 0,24 118-97 16,-12-95-44-16,3-3-14 0,2-2-12 15,-7-4-52-15,7 0-158 0,-5-5-126 0,2-4-185 16,3 0-657-16,-5-5-883 0</inkml:trace>
  <inkml:trace contextRef="#ctx0" brushRef="#br1" timeOffset="83931.93">10131 13225 455 0,'0'0'1277'0,"0"0"-813"15,0 0-114-15,0 0-28 16,0 0-56-16,0 0-129 0,0 0-63 0,0 0 21 15,0 0 48-15,0 0 28 0,-14-55-42 16,14 55-29-16,0 0 23 0,0 0 43 0,0 0 23 16,0-2-44-16,0-2-22 0,0 2-9 15,0-2 2-15,-3 0-9 0,-1 0-9 16,1 0-13-16,3 0-18 0,-2 2-3 16,-3-2-6-16,5 2-13 0,0 2-27 15,0 0-5-15,0 0-13 0,0 0 0 16,0 0-1-16,0 0-2 0,0 0-1 15,0 0-8-15,0 0 0 0,0 0 10 16,0 0-1-16,0 0 1 0,0 0 2 16,0 4 3-16,0 8 24 0,10 6 25 15,2 6 3-15,-3 9 5 0,1 5-2 0,-3 0-13 16,3-2-12-16,-3-4-21 0,-2-5-10 16,0-9-1-16,-3-8-1 0,-2-7-3 15,8-3 0-15,-8 0 3 0,7-5 1 16,10-13 17-16,-7-10 10 0,2-9-17 15,10-3-11-15,-5-2-2 0,0 3-13 0,-5 5-7 16,-3 8-11-16,6 6-6 0,-8 8-22 16,3 6-33-16,0 4-66 0,-3 2-38 15,3 2-58-15,-8 10-134 0,5 4-555 16,1 0-905-16,-1 2 40 0</inkml:trace>
  <inkml:trace contextRef="#ctx0" brushRef="#br1" timeOffset="84417.02">10609 13154 437 0,'0'0'2199'16,"0"0"-1564"-16,0 0-215 0,0 0-14 0,0 0-79 15,0 0-93-15,0 0-55 0,0 0-32 16,0 0-4-16,-70 117-6 0,70-93-54 16,0 0-41-16,0-6-25 0,0-6-17 15,0-4-12-15,0-6-3 0,4-2-9 16,6 0 24-16,5-2 26 0,2-12 16 0,7-2-2 16,-2-8-13-16,0-2-24 0,-1 2-3 15,1-1-21-15,-5 7-6 0,0 0-13 16,0 6 4-16,-12 6-13 0,7 6-73 15,-2 0 13-15,-1 13 38 0,4 8 57 16,-1 8 14-16,-3 2 2 0,1 4 10 16,0-5-10-16,-3-2-2 0,3-8 0 15,4-7-12-15,-4-10-6 0,2-3 18 16,3 0 70-16,6-16 31 0,1-6-7 16,3-6-24-16,-6 0-30 0,5 0-24 15,-4 4-16-15,-3 8-15 0,2 1 12 16,-5 10-12-16,3 2 15 0,0 3 18 0,-7 6 39 15,2 13 28-15,-2 5-15 16,2 2-27-16,-2 6-41 0,-10-2 0 0,0 0-2 16,0-3-97-16,0-6-125 0,0 0-129 15,0-5-119-15,7-6-608 0,-7-2-925 0</inkml:trace>
  <inkml:trace contextRef="#ctx0" brushRef="#br1" timeOffset="85023.27">11789 13417 1149 0,'0'0'1506'0,"0"0"-1005"0,0 0-185 16,0 0 22-16,0 0 39 0,0 0-94 16,0 0-73-16,0 0-41 0,0 0-40 15,61 7-32-15,-56-7-39 0,2 0-39 16,-2 0-17-16,0 2 0 0,-5-2-2 15,5 0-22-15,-3 0-84 0,5 0-152 16,1 0-128-16,9 0-268 0,0 0-763 0,-5 0-744 16,-163-9 2009-16</inkml:trace>
  <inkml:trace contextRef="#ctx0" brushRef="#br1" timeOffset="85356.93">12267 13379 1380 0,'0'0'1982'0,"0"0"-1366"0,0 0-219 0,0 0 23 16,0 0-68-16,0 0-103 0,0 0-76 15,-68 119-58-15,66-107-27 0,2-4-16 16,0-6-26-16,0-2-34 0,5 0 9 16,9-8 39-16,3-10 49 0,10-6 51 15,-3-9-55-15,5 2-57 0,-5-1-30 0,0 4-18 16,-2 5 0-16,0 7-12 16,-2 6-18-16,-4 6-12 0,-3 4-33 0,1 0-67 15,3 10-42-15,0 8-52 0,-5 4-100 16,3 4-278-16,2 4-796 0,-10 3-1064 15</inkml:trace>
  <inkml:trace contextRef="#ctx0" brushRef="#br1" timeOffset="85708.96">13144 13108 1821 0,'0'0'1068'0,"0"0"-591"0,0 0 45 15,0 0-37-15,0 0-127 0,0 0-91 0,0 0-29 16,0 0-10-16,0 0-64 0,0 0-64 15,-191-80-61-15,174 101-38 0,-5 14 1 16,5 7 13-16,3 10 6 0,6 7-6 16,-1-1-13-16,1 4-2 0,1-2 0 15,0-3-12-15,0-6-36 0,4-11-119 16,1-9-66-16,-3-6-66 0,0-13-56 16,5-6-190-16,-7-6-260 0,7-8-313 15,-8-12-245-15</inkml:trace>
  <inkml:trace contextRef="#ctx0" brushRef="#br1" timeOffset="85816.53">12788 13492 404 0,'0'0'1368'15,"0"0"-580"-15,0 0-181 0,0 0-136 16,0 0-71-16,0 0-181 0,0 0-89 16,0 0-15-16,0 0-4 0,0 0 0 0,133-66-22 15,-84 74-66-15,-5-2-23 0,-1 0-145 16,1 0-213-16,-1-2-140 0,-6 2-506 16,-3-6-1002-16</inkml:trace>
  <inkml:trace contextRef="#ctx0" brushRef="#br1" timeOffset="86658.36">13995 13008 316 0,'0'0'1706'0,"0"0"-1042"0,0 0-100 0,0 0 29 15,0 0-154-15,0 0-154 0,0 0-76 16,0 0 18-16,0 0 87 0,-131 142-53 16,88-85-73-16,-8 9-58 0,-3 2 0 15,-1-2-16-15,1 1-20 0,11-13-43 16,4-9-27-16,17-13-24 0,10-10-1 15,5-8-17-15,2-6-27 0,5-6-76 16,7-2-84-16,15-2-67 0,10-16-77 0,6-10-281 16,6-9-1007-16,0-3-1249 0</inkml:trace>
  <inkml:trace contextRef="#ctx0" brushRef="#br1" timeOffset="86935.6">14529 12892 2062 0,'0'0'1140'15,"0"0"-714"-15,0 0 6 0,0 0 47 16,0 0-82-16,0 0-116 0,0 0-108 15,0 0-48-15,0 0-50 0,0 0-23 16,-114 83-31-16,104-65-21 0,3 0 0 16,4-6-21-16,3 1-19 0,0-3-90 15,0 0-110-15,0-2-117 0,12-3-205 16,5 0-718-16,5-5-1230 0</inkml:trace>
  <inkml:trace contextRef="#ctx0" brushRef="#br1" timeOffset="87084.79">14689 12927 2555 0,'0'0'1311'16,"0"0"-835"-16,0 0-4 0,0 0-132 0,0 0-82 15,0 0-127-15,-83 114-92 0,81-89-38 16,-3-5-1-16,5 0-27 0,0-4-119 16,0-2-134-16,5 0-139 0,4-4-290 15,-1-6-723-15,9 0-703 0</inkml:trace>
  <inkml:trace contextRef="#ctx0" brushRef="#br1" timeOffset="87614.67">14897 12718 1424 0,'0'0'709'15,"0"0"-240"-15,0 0-58 0,0 0-15 16,0 0-50-16,0 0-60 0,0 0-29 0,0 0-41 16,0 0-31-16,0 0-12 0,-29-40-45 15,36 50-42-15,15 2 51 0,5 8 112 16,-1 4-85-16,13 6-52 0,0 2-34 0,5 6-14 15,2 7 8-15,-5 1-8 0,5 4-7 16,-10 9-6-16,3 3-18 0,-12 4-15 16,-15 9-17-16,-12 7 15 0,0 5-14 15,-22 3-2-15,-12 0-1 0,-10-1-12 16,-4-9-17-16,-3-11-30 0,-2-10-46 16,7-15-17-16,-8-10-22 0,13-12-31 15,5-6-24-15,4-6-93 0,10-10-177 16,15 0-247-16,0 0-458 0,7-12-369 15</inkml:trace>
  <inkml:trace contextRef="#ctx0" brushRef="#br1" timeOffset="87857.68">15627 13142 1558 0,'0'0'1010'15,"0"0"-668"-15,0 0-67 0,0 0-93 16,0 0-163-16,0 0-19 0,0 0-13 16,0 0 13-16,0 0 0 0,0 0-98 15,36 2-184-15,-36 8-204 0,0-2-308 0,0 2-749 16</inkml:trace>
  <inkml:trace contextRef="#ctx0" brushRef="#br1" timeOffset="88029.23">15702 13341 1722 0,'0'0'1107'0,"0"0"-677"0,0 0 40 15,24 139 41-15,-19-89-71 0,-5 11-127 16,0-1-99-16,-15 6-44 0,-2-1-40 15,-9-7-60-15,1-4-47 0,4-9-23 16,-4-11-84-16,1-8-163 0,0-8-134 16,-5-6-553-16,-3-2-1236 0</inkml:trace>
  <inkml:trace contextRef="#ctx0" brushRef="#br2" timeOffset="109823.43">7189 11933 853 0,'0'0'479'0,"0"0"-108"16,0 0 83-16,0 0-30 0,0 0-76 0,0 0-53 16,0 0-92-16,0 0-31 0,0 0-17 15,0 0-14-15,-85-59-12 0,65 59-12 16,11-1 10-16,-15 1-40 0,7 0-9 16,-10 8-38-16,-5 10-24 0,-6 10-16 15,-6 20 0-15,-17 19 0 0,-23 21 54 16,-13 29 26-16,-32 22-9 0,-21 25 3 15,-30 30-6-15,-13 27 8 0,-21 29-18 16,1 17-9-16,7 6 0 0,24-9-3 16,34-32-9-16,46-52-34 0,37-47-3 15,31-48-16-15,29-35-8 0,10-34-22 16,29-16-52-16,19-32-79 0,10-24-76 0,25-22-163 16,6-17-390-16,3-10-1048 0</inkml:trace>
  <inkml:trace contextRef="#ctx0" brushRef="#br2" timeOffset="110299.93">8692 11919 2200 0,'0'0'352'16,"0"0"-20"-16,0 0 8 0,0 0 63 0,-182-86-109 16,145 71-52-16,-6 5-96 0,-1 10-3 15,1 6-45-15,-23 23-39 0,3 21-6 16,-22 22-10-16,-12 29 9 0,-17 27-15 15,-17 28-35-15,-14 18 10 0,-3 22-9 16,3 7-3-16,7 6-23 0,11-8 4 16,26-9 1-16,23-28-56 0,25-25-99 15,29-34-81-15,24-29-176 0,4-23-310 16,23-22-602-16,2-14-396 0</inkml:trace>
  <inkml:trace contextRef="#ctx0" brushRef="#br2" timeOffset="110869.33">10553 12005 1171 0,'0'0'619'15,"0"0"-162"-15,0 0-43 0,0 0-19 0,0 0-34 16,0 0-63-16,0 0-37 16,0 0-63-16,0 0-46 0,0 0-15 0,-153 103-7 15,103-37-19-15,-21 27-53 0,-23 28-15 16,-27 30-9-16,-25 31-7 0,-14 34-27 16,-27 24-12-16,13 7 10 0,14-10 1 0,29-30-17 15,44-42-99-15,46-52-127 0,36-48-173 16,12-42-266-16,20-23-798 0,4-18-410 15</inkml:trace>
  <inkml:trace contextRef="#ctx0" brushRef="#br2" timeOffset="111278.93">12138 12401 1371 0,'0'0'413'0,"0"0"-23"0,-36 141 43 15,-3-58-117-15,-9 23-153 0,-20 22-64 16,-7 16-75-16,-12 13-24 0,-3 4-16 16,5-6-87-16,12-12-295 0,15-25-200 0,12-25-385 15</inkml:trace>
  <inkml:trace contextRef="#ctx0" brushRef="#br2" timeOffset="111675.43">13161 12511 2521 0,'0'0'595'0,"0"0"-193"0,0 0-52 15,-26-105-58-15,26 105-34 0,-15 14 11 16,-9 32-137-16,-5 37-49 0,-24 35 3 15,-8 35-10-15,-9 30-42 0,-15 19-19 0,-7 10 2 16,9 4-17-16,13-17-3 16,14-22-45-16,25-36-102 0,19-40-102 0,12-41-144 15,17-36-318-15,16-24-782 0,-8-34-567 16</inkml:trace>
  <inkml:trace contextRef="#ctx0" brushRef="#br2" timeOffset="112019.52">14519 12542 1836 0,'0'0'613'0,"0"0"-120"16,0 0-151-16,-104 138-46 0,65-70 1 16,0 16-89-16,-12 17-62 0,-5 12 6 0,-11 13-19 15,-6 15-31-15,-17 10-46 16,-2 8-22-16,0 0-17 0,2-12-17 0,5-14-2 15,22-27-19-15,20-30-26 0,26-25-119 16,17-27-179-16,9-24-311 0,25-14-797 16,0-29-582-16</inkml:trace>
  <inkml:trace contextRef="#ctx0" brushRef="#br2" timeOffset="112381.13">15862 12593 829 0,'0'0'1351'0,"0"0"-631"15,-22 128-100-15,-7-61-138 0,-8 14-26 16,-6 7-102-16,-8 14-39 0,-10 9-83 16,-9 10-62-16,-5 10-46 0,2 5-48 15,-4 3-31-15,6-4-33 0,6-10-12 16,12-17-11-16,16-13-68 0,13-21-175 15,9-16-145-15,1-11-322 0,7-16-1042 16,-10-16-754-16</inkml:trace>
  <inkml:trace contextRef="#ctx0" brushRef="#br2" timeOffset="112622.85">16383 13170 3007 0,'0'0'495'0,"0"0"-151"0,0 0-67 0,-68 109 15 16,44-59 29-16,-5 8-100 0,-5 9-31 16,-10 9-41-16,0 15-12 0,-6 7-28 15,-9 11-61-15,4 6-35 0,-4 5-13 16,6-5-54-16,7-4-189 0,7-10-230 15,-7-13-798-15,0-10-2075 0</inkml:trace>
  <inkml:trace contextRef="#ctx0" brushRef="#br3" timeOffset="157096.88">2256 11319 1629 0,'0'0'426'0,"0"0"-413"0,0 0 791 16,0 0-276-16,0 0-202 0,0 0-130 0,0 0-26 16,0 0 4-16,0 0-3 0,0 0-10 15,0 0-38-15,0 0-28 0,0 0-6 16,0 0 9-16,0 0 12 0,-15 2 12 15,23 4-19-15,-8 3-39 0,7 7 6 16,-2 8 0-16,0 6-28 0,2 8-2 16,-7 8-10-16,0 7-27 0,0 5 15 15,0 0-16-15,0 5-2 0,0-7 3 0,5-6 12 16,2-5-15-16,0-11-2 0,10-10 2 16,-10-6-24-16,15-6 0 0,3-6 6 15,11-4 18-15,3-2 3 0,9 0 9 16,8-8 0-16,5 1-9 0,9-2-2 15,3-3 10-15,4 6-10 0,-2-2-1 16,8 3 1-16,-6 4-1 0,-6 1-1 16,-1 0-10-16,-2 6 11 0,0 2 0 0,-1 4-8 15,4 3 8-15,-1-2 3 0,-2 2 12 16,2-2 0-16,-9-3 12 0,-1 0 10 16,-4-2 8-16,2-1-12 0,-7-4 4 15,0-1-4-15,-5 3-6 0,5-3 0 16,0-1 0-16,-3 6-5 0,1-4-4 0,4 4-6 15,-7-4-12-15,0 6 1 16,0-5-1-16,1 2 1 0,-9 0 1 0,6-2 13 16,-10 0-14-16,2 0 0 0,-2-4 1 15,-7 2 10-15,-1-2-11 0,1 0 11 16,-3 0-9-16,5 0 15 0,-2 0 3 16,7 0-9-16,-2 0 0 0,-6 0 6 15,3 4-17-15,3 0-1 0,-3-2 0 16,-5 2-1-16,5-2 1 0,-5-2 2 15,1 2 13-15,-3-2-14 0,-1 4 2 0,-4-4 9 16,0 2-11-16,-7 0 3 16,0-2 11-16,-1 0-13 0,6 0 15 0,-10 0-16 15,2 2-2-15,-2 1 1 0,0-2-10 16,2 3 10-16,3 1 1 0,2-2-1 16,-2 3 0-16,-1-2 3 0,-1-2-1 0,-4 4-2 15,4-4 1-15,-4-2 1 16,-4 2-1-16,3-2 0 0,-3 0 2 15,0 0 9-15,0 0 6 0,0 0 9 0,0 0 0 16,0 0-3-16,0 0-9 0,0 0 12 16,0 0 15-16,0-2 1 0,0 2-16 15,0 0-24-15,0-2-3 0,0 2-2 16,0-2-13-16,0 2-3 0,0 0-1 16,2 0 4-16,3 0-3 0,-2 0 15 0,4 0 0 15,-7 0-9-15,2-1 12 0,3-2-2 16,5 3 1-16,-10-2-2 0,7 2 2 15,5 0 0-15,-5-2 1 0,3 0-2 16,0 0 0-16,4 0 0 0,-6 0 0 16,1 2-16-16,4 0 16 0,1 0-1 15,3 0 0-15,0 0 0 0,-5 0-8 16,3-2 11-16,-6 2 0 0,6-1-1 16,-5 1 1-16,2 0-3 0,-5 0 1 0,-5 0 1 15,-2 0 0-15,5 0 1 0,-5 0 3 16,0 0 12-16,0 0-3 0,0 0 3 15,0 0 3-15,0 0 3 0,0 0 0 16,0-3 10-16,0 1-4 0,-5 0-15 0,3-1-9 16,-5-2-1-16,-1 1-2 15,4-2 0-15,-6 4 0 0,10 0-2 0,-7-2 0 16,7 4 2-16,0-4-1 0,-8 0 0 16,8 0-1-16,-2-4-1 0,-3-6-9 15,3-9-3-15,2-8 2 0,0-14 12 16,0-9-17-16,0-6 3 0,0-5 3 15,0-5 10-15,2-1-16 0,3 3 15 16,-3 0-12-16,1 7 0 0,2 9 3 16,-5 8 9-16,0 9 0 0,0 12 0 0,0 6 2 15,0 7-2-15,0 4 0 0,0 6-9 16,-5 0-24-16,2 0-39 0,1 0-40 16,-3 8-45-16,-2 4-45 0,4 2-74 15,-4 0-151-15,0 2-157 0,2 1-422 16,-5 1-255-16,3 0-764 0</inkml:trace>
  <inkml:trace contextRef="#ctx0" brushRef="#br3" timeOffset="160758.38">9315 11299 34 0,'0'0'1365'0,"0"0"-724"0,0 0-143 16,0 0-57-16,0 0-51 0,0 0-92 15,0 0-46-15,0 0 15 0,0 0 22 16,0 0-39-16,-8-6-41 0,8 6-72 0,0 3-30 15,0 0 3-15,3 4 11 0,6 3 28 16,-1 1 18-16,9 3-28 0,-3 7-49 16,3 1-35-16,-5 8-16 0,3 12-18 15,2 8-9-15,-8 9 9 0,8 9-9 16,-4 3-11-16,1-3 1 0,3-7 0 16,2-18-1-16,1-10-1 0,11-15-3 15,6-14 3-15,14-4 0 0,19-18 36 16,15-12 109-16,21-10-34 0,16-5-69 15,13-1-39-15,6 4 10 0,7 1 2 0,2 11-12 16,-2 8 15-16,-3 8 12 0,-6 8-15 16,-11 4-15-16,-19 2-15 0,-7 6 13 15,-12 4 1-15,-8 4 0 0,-12-2 1 16,-2-4 2-16,-7 1 28 0,-5-6-6 16,2 4-6-16,2-4 0 0,3 4 6 0,0-2 3 15,13 3-6-15,1 0-6 16,1 4-13-16,6 3-2 0,4 1 0 15,-8 0 0-15,5 2 1 0,-3-2 0 0,-4-4 1 16,-11-2 10-16,-4-2-9 0,-9-3 9 16,-6-4-9-16,-9-1-1 0,0 0 16 15,-13 0 0-15,-1 0-3 0,-3 0-12 16,-8-1 9-16,-4-4 0 0,-3 3 6 16,0 0-16-16,3 1 13 0,-10-2-12 15,0 3-2-15,0 0 1 0,0 0-2 16,0 0-1-16,0 0 0 0,0 0 1 15,0 0 1-15,0 0 2 0,0 0 12 0,0 0 3 16,0 0 6-16,0 0-6 0,0 0 4 16,0 0-4-16,-10 0 3 0,3 0-9 15,-7 0 6-15,1 0 0 0,-4 0-16 0,8-2 1 16,-6 2 0-16,1 0-1 0,4 0 0 16,0-2-1-16,3 2-1 0,2 0 0 15,-2 0 2-15,0 0 0 0,4 0 0 16,-4-2 1-16,7 2-1 0,-5 0-1 15,5 0 0-15,0-2 1 0,0 0 0 16,0 2 10-16,0 0-11 0,0-2 0 16,0 2-1-16,0 0-3 0,0-2-9 15,0 2 0-15,0-2 10 0,0 2-10 16,0-4 10-16,5 4-10 0,-5-2 11 16,2 0 1-16,6-2 1 0,-8 2-1 0,0 2 0 15,0-2 1-15,7 0 1 0,-7 0-2 16,0 0 1-16,0 2 0 0,0 0 1 15,0 0-2-15,0 0 2 0,0 0-1 16,0 0 1-16,0 0-2 0,0 0-1 16,0 0-2-16,0 0 1 0,0 0-10 15,0 0 11-15,0 0-11 0,0 0 11 16,0 0 0-16,0 0 1 0,0 0 0 0,0 0 3 16,0 0 9-16,0 0-9 0,0 0 0 15,0 0 9-15,0 0-11 0,0 0 0 16,0 0-1-16,0 0 0 0,0 0-2 15,0 0-1-15,0 2-9 0,0 0-6 16,0-2 6-16,0 0 0 0,0 0 10 16,0 0-1-16,0 0 2 0,0 0 1 15,0 0 0-15,0 0 2 0,0 0-2 0,0 0 0 16,0 0-1-16,0 0 0 0,0 0 0 16,0 0-1-16,0 0 0 0,0-4 0 15,0-2 2-15,0-6-2 0,0-4-10 16,0-5 10-16,0-2 1 0,0-6-1 15,0 1-1-15,0-4 1 0,0 0 0 0,0 2 1 16,7-3-2-16,-7 3 2 0,0 0-3 16,0 2 4-16,0 0 0 0,0 1 0 15,0 7-1-15,0 2 0 0,0 6 0 16,0 4-1-16,0 5-34 0,0 3-3 16,0 0-15-16,0 0-9 0,0 0-18 15,0 0-15-15,0 0-37 0,-7 3-11 16,7 1-19-16,0 2-48 0,0 4-122 15,0-2-190-15,0 2-486 0,0 0-753 16,0 0-521-16</inkml:trace>
  <inkml:trace contextRef="#ctx0" brushRef="#br3" timeOffset="162098.03">13227 10456 817 0,'0'0'665'0,"0"0"-123"0,0 0-127 16,0 0-47-16,0 0-66 0,0 0-34 15,0 0-59-15,0 0-29 0,0 0 18 16,0 0-18-16,-70-24-18 0,62 23-10 16,3-2 42-16,5 1 34 0,0 2 1 15,-7-4-22-15,5-2-12 0,2 2 1 0,0-2-38 16,0-4-56-16,0-6-50 0,0-4-4 16,9-7 3-16,4-6-3 0,4-10-11 15,-1-11-1-15,9-8-18 0,-6-11-18 16,-2-1 0-16,-2-1-2 0,2 7-1 0,-13 5 3 15,1 11 0-15,-2 1 2 0,2 8-2 16,-5 2 1-16,0 9 0 0,0 6 2 16,0 6-2-16,2 10 0 0,-2 3-1 15,0 7-2-15,0 0-13 0,2 5-15 16,13 7-25-16,9 10 55 0,13 4 0 16,13 4 2-16,13 4-2 0,17-5 2 15,20-9 35-15,19-6 8 0,7-12 15 16,17-2 0-16,7-10-18 0,-2-8-18 15,0-2 28-15,-5-3 29 0,-12 8-45 16,-15 0-34-16,-9 5-2 0,-13 7 0 0,-16-2-1 16,-13 3 0-16,-9 2 0 0,-10-2 1 15,-5 2 3-15,-7-1 9 0,-19 1-12 16,-1 0 1-16,-4 0 1 0,-5 0 13 16,-5 0 6-16,0 0 6 0,2 0-12 0,-2 0-3 15,0 0-9-15,0 0-2 0,0 0-1 16,0 0 0-16,0 0-2 0,0 0-1 15,0 0-12-15,7 0 14 0,-7 0 1 16,0 0-1-16,0 0 1 0,0 1-1 16,0-1-1-16,0 2 1 0,0 5 0 15,0-2 0-15,0 5 1 0,0 5 18 16,0-2-15-16,0 5 9 0,0 7-11 16,0 3-1-16,3 2 1 0,2 6 1 15,4 3 1-15,1 5 18 0,0-2-3 16,4 2-6-16,3-4-10 0,-2 5 10 15,2-5-11-15,0 3 2 0,5-3 12 0,-5 0-12 16,-8-2 21-16,1 0-6 16,-3-2-3-16,-4 1-13 0,4-9 10 0,-7-4-10 15,0-8-2-15,0-4-12 0,0-6-6 16,0-2-6-16,0-4-42 0,0 2-54 16,0-2-33-16,0 0-19 0,0 0-45 0,-10 2-82 15,-7 8-201-15,-9 0-566 0,-18 6-852 16,-7 4-395-16</inkml:trace>
  <inkml:trace contextRef="#ctx0" brushRef="#br3" timeOffset="164911.63">6224 9724 318 0,'0'0'1384'16,"0"0"-696"-16,0 0-80 0,0 0-56 15,0 0-67-15,0 0-144 0,0 0-44 16,0 0-45-16,0 0-2 0,-15-60-52 0,8 53-25 15,2 2-19-15,-7-3 10 0,0-1-25 16,-5 1-31-16,-7 0-8 0,0 3-25 16,-8-2-21-16,-2 7-27 0,-14 0-27 0,2 0-1 15,-8 0-11-15,-6 9 0 0,-11 1 10 16,4 1-22-16,6 6 12 0,8-1 10 16,4-4-10-16,10-2 11 0,5-2-2 15,10-2-9-15,0-2 9 0,7 0-9 16,5-2-6-16,2 0-6 0,5-2 12 15,3 2 9-15,2-2-10 0,0 0-2 16,0 0 12-16,0 0-21 0,0 2-6 16,0 4-12-16,0 4 3 0,0 4 23 15,7 9 16-15,10 5 1 0,0 2-1 16,-5 6 0-16,12 2 0 0,-7 0 15 16,0 4-14-16,0 3 0 0,-7-1 11 15,7-4-11-15,-7-3-1 0,2-3 0 0,-5-9 2 16,0-2-1-16,1-9-1 0,-1-1-1 15,-7-8-14-15,0 1 0 0,2-6-67 16,-2 0-66-16,8 0-30 0,-8 0-20 16,0-1-118-16,0-4-286 0,0 5-668 15,4 0-1115-15</inkml:trace>
  <inkml:trace contextRef="#ctx0" brushRef="#br5" timeOffset="171521.36">21194 10396 1398 0,'0'4'391'16,"0"-4"-171"-16,0 2-51 0,0-2 158 16,0 0-8-16,0 0 5 0,0 0-53 0,0 0-39 15,0 0-40-15,0 0-23 0,0 0-27 16,0-2-8-16,-2 0-38 0,-3 2-18 16,-2-2 5-16,5-2-2 0,-6 0 17 15,6 4-30-15,-8-2-13 0,0-2-6 16,3 2 0-16,7 2-9 0,-10-2-7 15,3 2-11-15,2-2 5 0,0 0-11 0,5 0 5 16,-4 2-6-16,4 0-13 0,0 0-2 16,0 0-11-16,0 0-1 0,0 0-22 15,0 0-2-15,0 0-1 0,0 0-6 16,0 0-9-16,0 0-9 0,0 6 5 16,0 0 26-16,-5 0-20 0,5 4-8 15,0-2-7-15,0 0 0 0,-7 2 3 16,2 0 16-16,-7 0-16 0,4 5-9 15,-6-5-26-15,4 1-35 0,5-4-85 0,-2-4-61 16,2-1-104-16,0-2-319 0,5 0-599 16</inkml:trace>
  <inkml:trace contextRef="#ctx0" brushRef="#br5" timeOffset="174082.5">21236 10211 1617 0,'0'0'1266'0,"0"0"-786"15,0 0-185-15,0 0-74 0,0 0 71 16,0 0-22-16,0 0-63 0,0 0-59 16,0 0-22-16,0 0 2 0,2 4-15 15,-2-4-10-15,0-4-14 0,0 0-26 16,0-2-14-16,0-2 21 0,0-1 12 0,0-1-1 16,0 0 7-16,0-3-6 15,-2-5-28-15,-3-7 6 0,2 0 4 0,-6-6-13 16,1 1-3-16,-1-2-18 0,1-1-5 0,-6 1-23 15,2 2 13-15,-12-2-14 16,4 2 1-16,-6 2 0 0,1-7 10 16,1 3 3-16,2-4-3 0,-2-4-10 0,0-5-2 15,4-1 0-15,-6-2 0 0,4 0 0 16,0 0 2-16,-5-3 0 0,6 2-1 16,-9 1 2-16,6 0 9 0,-5-2-9 15,7-1 12-15,-4 1-14 0,6 2 0 16,-4-3 2-16,5 3 18 0,-8-2-6 15,0 4-12-15,1-2 9 0,-6-2 3 16,3-3-14-16,-2 3 1 0,6-3-1 0,-4-1 2 16,-2 4-2-16,9 0 0 0,-12-3-1 15,7 5-1-15,-7 2 0 0,8 4-1 16,-6-1 2-16,6 5 0 0,-1 2 3 16,0-1 11-16,1 1-13 0,-8 0-1 15,-3 0 0-15,-2 0 0 0,1-2 0 0,-6 1-1 16,0 1 0-16,-14-2 0 0,5 1-2 15,0 1-9-15,-8 2 10 16,0 0 1-16,1-2 0 0,-3 4 0 16,7-1 1-16,-9 1-1 0,6 4 1 0,-8 0 0 15,-1 2 0-15,5-3-1 0,0 1 0 16,-8-2-1-16,1 0-1 0,2-2 2 16,-2 0 0-16,2-3 1 0,-2 3 0 0,-5-2 3 15,4 4-1-15,3-5-1 0,3 5 1 16,-1 2 0-16,3 0-2 0,0 2 0 15,3 4-1-15,2 0 0 0,4 4 1 16,11 2 0-16,-1 1 0 0,0 3 0 16,6 2-1-16,-1 0 1 0,0 2 2 15,8 0 0-15,-3 0 0 0,0 0-1 16,-10 0 2-16,10 0-1 0,-10 2 1 0,3 2-1 16,-5-2-2-16,-5 2 1 0,-2-1-1 15,0 2 0-15,-8-1 1 0,5 0-1 16,3 2 1-16,0-5 0 0,7 6-1 15,4-6-2-15,6 4 0 0,-3 1 1 16,8-3 1-16,4 3 0 0,-4 1-1 16,4 1-1-16,0-2 1 0,1 2-1 15,-1 0-10-15,-5 0 9 0,3 0 0 16,-5 0 0-16,-2 2 0 0,2 4 0 0,3-2 2 16,-6 2 1-16,1-2 0 0,2 2 0 15,-2-4 1-15,-11 1 0 0,9 0 0 16,1 1-1-16,-6-4 2 0,2 0-1 15,4 0 2-15,-4 0 9 0,-3 0-11 16,-2 0-1-16,-2 0-1 0,-3 0-2 16,-5 2-12-16,3 6 12 0,-8 2-15 15,-7 0 17-15,8 6-11 0,-1-2-3 16,-4 2 13-16,2 4-1 0,0-2 1 16,-3 2 1-16,6-2 0 0,4-1 1 0,5-1 0 15,15-6 1-15,-6-4 0 0,13 0 2 16,3-2 0-16,-3 0 12 0,7-2-4 15,-17 0-11-15,-5 2-1 0,-2 2-2 16,0 2 1-16,-10 4-1 0,3 2 0 0,-3 3 2 16,-4 1-1-16,-1 2 0 0,1 2 1 15,-1-2 1-15,8 2 0 0,2 0 1 16,-7-4-1-16,11 1 0 0,9-6-1 16,-1 4-11-16,3-6 10 0,4-1 0 15,3 3 1-15,-3-7 1 0,3 2 1 16,-5 0 0-16,-4 2 1 0,-6-2-1 15,-4 4-1-15,-3 0 0 0,-3 2-2 16,-6 3-1-16,-1 1-12 0,5-3 13 0,1 8 1 16,-4-3-14-16,4 0 0 15,-4 0 3-15,13 4 9 0,-7-4 1 0,7 0-10 16,7 2 0-16,-2 1 10 0,-3-1 0 16,6 0 0-16,-4 4 0 0,-1 0 0 15,-6 2-2-15,3 1 3 0,0-1 0 16,-5 2 0-16,8 0 1 0,-6 4-2 0,3-4 0 15,3 3 1-15,1-5 1 0,6 0-1 16,2-2-1-16,-2-2 0 0,9-2-10 16,0 1 11-16,3-10 0 0,7 2 0 15,7-3-1-15,1-6 0 0,1 0 0 16,1-2-1-16,5 0-9 0,2 2 9 16,-8-2 1-16,1 4 1 0,-2 2 1 15,-11 6 1-15,-4 1 2 0,0 0 18 16,-5 1-19-16,-3 5-1 0,3-1-1 15,-7-1 1-15,2 4-1 0,-10 1 0 16,5-2 1-16,5 2-1 0,-4 1 1 0,1-4 0 16,6 2 0-16,2 1-1 15,-5-2-1-15,0 2 1 0,7-1 1 0,0-2 0 16,3 2-1-16,0-3-1 0,7 4-2 16,-5-4-9-16,8 2 10 0,-1-4 1 0,10-3-2 15,-5-2-15-15,3 1 3 0,0 1 15 16,4-4 9-16,-4 2-7 0,0-5-2 15,5 0-18-15,-3-4 18 0,5-2 0 16,0 2 0-16,-3-4 0 0,3 0 0 16,0 0 0-16,0 2 0 0,0-2 1 15,-2 2-1-15,2 0 0 0,0-2 2 16,-5-2 0-16,3 6 0 0,-8 3-1 16,3 2 0-16,-10 8-1 0,-8 2 15 15,6 6 0-15,-5-1-15 0,4-4-1 16,-1 2-1-16,-1-2 2 0,5-2 0 0,-5-2 2 15,7 1-2-15,-6-3-2 0,8-2 1 16,-3 2 0-16,6-6 0 0,-7 2-1 16,10-2-1-16,-1 3-9 0,1-4 11 15,2 3 0-15,0-2-1 0,-7 5 0 16,5-2-10-16,-3 7 10 0,-7 0 2 0,3 5-1 16,2 1 1-16,-5-2 0 0,7 0-1 15,-5 3 0-15,6-5 1 0,-1 4 1 16,0-4-1-16,-7 2 0 0,10-2 0 15,-3 3 1-15,3-2-1 0,2-3-1 16,-4 5-1-16,4-5 0 0,5 2 0 16,-8 2 0-16,4-2-1 0,-1 4 1 15,-3-1 2-15,8 0-1 0,-7 0 0 16,7 1-1-16,0-2 1 0,-2 0 1 16,-5-4-1-16,7 2 0 0,-3 1 0 0,-2-3 1 15,5-2-1-15,-2 2-1 0,-3-2-1 16,5 2 3-16,-2 0 0 0,2-3 2 15,-3-6-2-15,3-1-1 0,0-3-1 16,0-5-10-16,0-1 10 0,0 4 2 16,0-5 0-16,0 0 1 0,0 0 1 15,0 0 10-15,0 0-11 0,0 2-1 0,-5 1 0 16,3 6-1-16,-8 5 1 0,3 1 18 16,-10 2 0-16,7-1-15 0,-4-4-1 15,6-4 10-15,4 0 0 0,-6-2 0 16,7-2-10-16,-1-2 0 0,4-2-2 15,0 0 0-15,0 0-2 0,-8 0-13 0,8 0 3 16,0 0-9-16,0 0-81 0,0 0-25 16,0 0-12-16,0 0-10 0,0 0-14 15,8 0 1-15,-1 0 1 0,12 0-108 16,-2 0-141-16,3-6-65 0,11-6-129 16,-2-2-363-16,-5-2-147 0,6-2-77 15</inkml:trace>
  <inkml:trace contextRef="#ctx0" brushRef="#br5" timeOffset="174454.28">10740 10014 421 0,'0'0'521'0,"0"0"-185"0,0 0 54 16,0 0 71-16,0 0-30 0,0 0-77 0,0 0-8 15,0 0-22-15,0 0-21 0,0 0-83 16,-32-97-26-16,32 87-30 0,0 2 6 15,5 2-29-15,-5 2-45 0,0 4-44 16,3 0-25-16,-3 0-27 0,7 0-23 16,-7 6-39-16,7 8 39 0,3 6 23 15,-3 6 0-15,3 9 0 0,0 5 2 16,-1-2-1-16,-2 0 1 0,1 0 10 16,-3-9-11-16,-1-9 2 0,4-4 25 15,-3-10-26-15,4-2 1 0,-4-4 22 0,5 0 27 16,4 0 18-16,8-4 12 15,2-8 40-15,13-2 24 0,2-4-67 0,-8-2-30 16,8 0-13-16,-5 0-12 0,-8 3-24 16,1 3-1-16,-15 6-17 0,5 4-15 15,-2 4-25-15,-8 0-54 0,8 10-7 0,-3 8-42 16,0 2-69-16,2 5-90 0,-6 3-191 16,1 4-296-16,-9 2-757 0,0 4-84 15</inkml:trace>
  <inkml:trace contextRef="#ctx0" brushRef="#br5" timeOffset="183706.71">10192 10432 208 0,'0'0'453'0,"0"0"-52"15,0 0-63-15,0 0-29 0,0 0 0 0,0 0-82 16,0 0-13-16,0 0 31 0,0 0-4 15,-17-20-58-15,12 16 2 0,3-2-26 16,-1 2 3-16,-1 0-20 0,1 0-10 16,3 2 6-16,0 0-9 0,0 2-26 15,-5-2-10-15,5 2-6 0,0 0-1 16,0 0-12-16,-5 0-12 0,5-2-4 16,0 0-8-16,0 2 8 0,0-2 6 15,-7-2 10-15,7 0 14 0,0 2-5 16,-10 0-16-16,10-2-12 0,0 2-7 0,0 2 1 15,0-2-4-15,0 2-17 0,0 0-13 16,-7 0-12-16,7 0 18 0,0 0-6 16,0 0-2-16,0 0 2 0,0 0 0 15,0 0-12-15,0 0 15 0,0 0-6 0,0 0-12 16,0 0-15-16,0 2-21 0,0 8-13 16,0 8 30-16,0 10 19 0,0 10 24 15,0 10 0-15,0 7-5 0,0 8-18 16,-7-3 11-16,4 6 0 0,-4-2-12 15,0-1 12-15,0-3-9 0,2 0-1 16,0-5-2-16,-2-5-1 0,2-3 1 16,5-5 0-16,0-4 2 0,0-4 1 15,0-6 18-15,0-6-19 0,0-2 13 16,0-8-15-16,0-4 4 0,0 0 11 16,5-1 0-16,-3-2-3 0,3 2 9 0,-5-6-6 15,0 4 6-15,5-3-5 16,-5-2 2-16,0 2 9 0,0-2 18 0,0 0 88 15,0 0 18-15,0 0-58 0,0 0-20 16,0 0-13-16,0 0 0 0,0 0-9 0,0 0-5 16,0 0-13-16,0 0-18 0,0 0-3 15,0 0-10-15,0 0-2 0,0 0 0 16,0 0-2-16,0 0 0 0,0 0 1 16,0 0 1-16,0-2 1 0,0 0 2 15,0-3 9-15,0 4-10 0,0-3-2 16,0-2 0-16,0 2-3 0,5-2 0 15,-5-1-9-15,4 4 9 0,-1 1 1 16,-3-3 0-16,0 5-1 0,0-2-9 16,0 2 12-16,0 0 0 0,0 0 2 0,0 0 0 15,0 0 1-15,0 0 0 0,0 0 12 16,0-1-3-16,0-1-10 0,0-3-1 16,0 2 0-16,0-4 0 0,5 4-1 15,-5-2 1-15,0 1 1 0,2 3 10 16,-2-4-9-16,0 1-2 0,0-2 1 15,0 4 0-15,0 0 1 0,0-2-1 16,0 4 0-16,0 0 1 0,0 0-1 0,0 0 1 16,0 0 0-16,0 0 9 0,0 0-10 15,0 0 1-15,0 0-1 0,0 0 0 16,0 0 1-16,0 0-1 0,0 0 0 16,0 0-1-16,0 0 1 0,0 0 0 15,0 0 1-15,0 0-1 0,0 0 0 0,0 0-2 16,0-2-1-16,0 2-1 0,0 0 0 15,0 0-10-15,0 0 9 0,0 0 1 16,0 0-1-16,0 0-9 0,0 0 10 16,0 0 0-16,0 0-1 0,0 0 1 15,0 0 1-15,0 0 0 0,0 0 0 16,0 0 1-16,0 0 1 0,0 0 1 16,0 0 0-16,0 0 0 0,0 0 10 15,0 0-9-15,0 0 9 0,0 0 3 16,3 0-12-16,-3 0 9 0,0 0-9 0,0 0 9 15,0 0-9-15,0 0 0 16,0 0 0-16,0 0-1 0,0 0 0 0,0 0-2 16,0 0-2-16,0 0 1 0,0 0 0 15,0 0 0-15,0 0 0 0,0 0 0 0,0 0 0 16,0 0 0-16,4 0 1 0,-4 0-1 16,0 0-1-16,3 0-1 0,2 0 0 15,-3 0 1-15,8 0 2 0,9 0 21 16,-2 0 3-16,5 0-9 0,0 0 3 15,2 0 3-15,8 0 0 0,-6 0-18 16,3 0 27-16,5-2-12 0,-2 2 36 16,-1-2 7-16,-2 0-19 0,-2 0-18 15,0 2-9-15,-1 0-14 0,-4 0 2 16,0 0-1-16,2 0 1 0,-9 0 9 16,7 0-10-16,-5-2 1 0,4 2 9 0,-4 0 3 15,5 0-3-15,-5-2-9 0,5 2 12 16,-5-2-12-16,5 0 12 0,-5 0-12 15,2 2-1-15,-2 0-1 0,7 0-1 16,-9 0 0-16,-1-2 0 0,11 2-1 0,-8 0 1 16,0 0 0-16,0 0 0 15,2 0 0-15,-7 0 0 0,0 0 0 0,-2 0 0 16,0 0-1-16,-1 0 1 0,6 0 0 16,-10 0 0-16,2 0 0 0,3 0 0 15,-3 0 0-15,0 0 0 0,3 0 2 16,-3 0 0-16,0 0 1 0,3 0 9 15,-5 0-10-15,2 0 1 0,3 0 9 16,-3 0-10-16,0 0 0 0,1 0 0 16,-1 0-1-16,-5 0 1 0,6 0-2 15,-3 0 0-15,2 0 0 0,-2 0 0 16,-3 0 0-16,1 0 1 0,1 0 0 16,-1 0 1-16,2 0 0 0,-5 0 10 15,2 0-9-15,0 0 0 0,3 0 0 0,3 0 9 16,-6 0-9-16,5 0 0 0,3 0 0 15,-3-2-1-15,-4 2 1 0,4 0-2 0,0 0 0 16,-2 0-1-16,2 0-2 0,8 0 0 16,-5 0 0-16,-3 0 0 0,3 0 0 15,-1 0 0-15,-1 0 1 0,1 0 0 16,-2 2 1-16,-7-2 0 0,10 2 0 16,-3-2 1-16,-2 2 0 0,3-2 0 15,-1 0-1-15,0 0 0 0,3 0 0 16,-3 2 0-16,10 0 1 0,-7 0-1 15,2 0 0-15,-2-2 0 0,4 2-1 16,-2 0 0-16,0 0 0 0,-2-2 0 16,0 2 0-16,-3-2 1 0,0 2 0 15,3-2 0-15,-8 0 2 0,6 2 0 0,-1 0 0 16,3-2 0-16,-1 2-2 0,1-2 0 16,5 0 0-16,2 2 0 0,-8-2 0 15,3 0-1-15,-2 2 1 0,5-2 0 16,-1 0 0-16,-11 0 0 0,11 3 0 15,-4-2 0-15,-5-1 0 0,2 0 0 16,-2 0 1-16,-3 2-1 0,5-2 0 0,-7 0 0 16,0 0 0-16,8 0 0 0,-8 2 0 15,9-2-1-15,-9 0 1 0,10 2 0 16,-3-2-1-16,-2 3 1 0,3-3-1 16,-1 1-1-16,3-1 1 0,4 2 0 15,-9-2 1-15,7 0 0 0,-2 2 1 16,-1 0 0-16,1 1 1 0,5-3-2 0,-6 1 1 15,-1 1-1-15,4-2 1 16,2 2-1-16,-4 1 0 0,7-1 0 0,-10-2-1 16,8 1 0-16,-1 1 1 0,1 3-1 15,2-3 0-15,-3-1 0 0,3 1 1 16,-2 3-1-16,-1-3 1 0,6-1-1 16,-3 1 1-16,-5 3 1 0,2-3 0 15,6-1-1-15,-6-1 2 0,-1 2-2 0,8 1 0 16,-4-3 0-16,-5 2 0 0,5 0 0 15,0-1 0-15,8 1 0 0,-6 1 0 16,-2-1 0-16,7 0 0 0,-7-2 0 16,0 1 0-16,3-1-1 0,-4 5 1 15,-3-5 0-15,1 2 0 0,3-2 0 16,-10 2 1-16,10-2 0 0,-5 0-1 16,3 0 1-16,-5 0 0 0,7 0-1 0,-5 1 0 15,2 2 1-15,3-3 0 0,0 0 0 16,-5 2-1-16,5-2 1 0,-2 0-1 15,2 2 0-15,-5-2-1 0,-2 0 1 16,4 0 0-16,-4 2 0 0,4-2 0 16,-4 4 0-16,2-4 1 0,0 0 0 15,-2 2 0-15,0-2-1 0,-3 2 1 16,10-2-1-16,-7 0 1 0,-1 0 1 0,4 2-1 16,1-2 1-16,1 0-1 15,-1 0 0-15,8 0 1 0,-5 2-2 0,0 0 1 16,0-2 0-16,-5 0 0 0,3 0 0 15,2 0-1-15,-5 0 0 0,2 0 0 16,-4 0 1-16,7 0 0 0,-10 0 1 0,10 2-2 16,-5-2 1-16,3 2 1 0,2-2 0 15,-8 0-1-15,8 0 0 0,-4 0 1 16,1 0-1-16,3 0 0 0,0 0-1 16,-5 0 0-16,3 0 0 0,2 0 0 15,-5 0 0-15,-3 0 0 0,6 0 0 16,2 0 0-16,-10 0 1 0,3 0-1 15,7 0 0-15,-5 0 0 0,3 0 0 16,2 0 1-16,-5 0 0 0,5 0 0 16,-3 0 0-16,3 0 0 0,-5 0 0 15,-2 0 2-15,2 0 0 0,0 0 0 16,3 0 12-16,-8 0-13 0,8 0-1 0,-3 0 0 16,0 0 1-16,2 0-2 0,-4 0 0 15,2 0 0-15,0 0 0 0,-2 0-1 16,0 0 1-16,-1 0 0 0,-1 0-1 0,-1 0-1 15,-2 0 1-15,0 0 1 0,2 0 0 16,-7 0 1-16,10 0-1 0,-8 0 0 16,0 0 1-16,6 0 0 0,-1 0 0 15,0 0 0-15,-4 0-1 0,1 0-2 16,6 0 1-16,-10 0 0 0,7 0 1 16,-7 0 0-16,5 0 0 0,-5 0 0 15,0 0 0-15,0 0 1 0,5 0 1 16,-5 0-1-16,0 0 1 0,0 0-2 15,0 0 1-15,0 0-1 0,0 0 0 0,0 0-2 16,3 0-1-16,-1 0 0 16,3 0 1-16,2 0-1 0,-2 0 1 0,2 0 0 15,1 0 1-15,4 0 1 0,-5 0 0 16,3 0 0-16,-3 0 2 0,3 0 0 16,-3 0-1-16,7 0 0 0,-11 0 1 0,4 0-1 15,0 0 1-15,3 0-1 16,-8 0-1-16,-2 0 1 0,5 0-1 15,-2 0 0-15,-3 0-2 0,0 0 0 0,2 0 0 16,-2 0-1-16,5 0-9 0,-5 0 11 16,2 0 0-16,-2 0 0 0,5 0 0 15,-5 0 1-15,0 0 0 0,0 0 1 16,0 0 2-16,3 0-1 0,-3 0 0 16,0 0 0-16,0 0 0 0,0 0 0 15,0 0 1-15,0 0 0 0,0 0 0 16,0 0 0-16,0 0 9 0,0 0-11 0,0 0-1 15,0 0 1-15,0 0 0 0,0 0-1 16,0 0 1-16,0 0 0 0,0 0-1 16,0 0 0-16,0 0-1 0,0 0 0 15,0 0-1-15,0 0 0 0,0 0 0 16,0 0-1-16,0 0 0 0,0 0 0 0,2 0 0 16,3 0 0-16,-3 0 2 0,6 0 1 15,-8 0 1-15,7-2 0 0,-7 0 0 16,10 0 0-16,-8 0-1 15,3 0 0-15,-3 2 0 0,1 0 1 0,-3 0 1 16,0 0 0-16,0 0 1 0,0-2 12 16,0 2-3-16,0 0 3 0,0-2 0 15,0-1-3-15,0 2-10 0,0-1-2 16,0 0-1-16,0-3 1 0,0 4 1 16,-3-1 0-16,3 0 0 0,-2-3 0 15,-3 2-1-15,3 1-1 0,-3-4 0 0,0 2 0 16,-2-1 1-16,7-3 0 0,-10 5-1 15,10-4 1-15,-7 2 0 0,4-3-1 16,-2 1 0-16,3-3-1 0,-3 2 0 16,5-2-1-16,-2 0 1 0,2-6 0 15,0 2 1-15,0-2 1 0,0-2 0 16,0 4 0-16,0-1 1 0,0-1 2 0,0 2-1 16,0 1 1-16,0-2 0 0,0 2-1 15,0-2-1-15,0 1 1 0,0 2 0 16,0 0 1-16,0-3-1 0,0 2-1 15,0-4 0-15,0 2 2 0,0-3-1 16,-3 0 1-16,-2-1 0 0,3 1 0 16,-8 2-1-16,10 2 1 0,-7 0-1 15,7 6 1-15,0-2-1 0,-7 4 1 0,7-2 0 16,-3 0 0-16,3 1-1 16,0-3-2-16,-7 2 1 0,0 3-2 0,4-5 1 15,-1-1 0-15,4-1-1 0,-5 2 1 16,0 0-1-16,5-2 1 0,-3-4-2 15,-1 2 1-15,-1-4-1 0,5 2 1 0,-5-4-1 16,5 2 1-16,-3 1 0 0,3-1 0 16,0 6 0-16,0 0 1 0,0 2 0 15,0 2 0-15,0 2 0 0,0-2 1 16,0 4-1-16,0 0 0 0,0 0 0 16,0-2 0-16,0 0 1 0,0-4-1 15,0-3 0-15,0 2 0 0,0-3 0 16,0-1 0-16,-4-1-1 0,4 2 1 15,-5-2-1-15,5 2 0 0,0 0 0 16,0 4 1-16,0 2 1 0,0 0 0 0,0 4-1 16,0-2 0-16,0 4 0 0,0-2 0 15,0-2 0-15,0-1-1 0,0 2 0 16,0-3 0-16,0 0-1 0,0 1 0 16,0 2 1-16,0-3 0 0,0-2-1 15,0-5 0-15,9 3-1 0,-6 0 1 16,2 0 0-16,0 2 0 0,-5 4 0 0,7 0 0 15,-7 4 2-15,0 0 0 0,0 2-2 16,5 0-1-16,-5 0 0 0,0 0-15 16,0 0 3-16,0 0 0 0,0 0 0 15,0 0 3-15,0 0 9 0,0 0 0 16,0 0 3-16,0 0 0 0,0 2 3 0,0-2 15 16,0 0-3-16,0 0-3 0,0 0 3 15,0 0 0-15,0 0 3 0,-5 0-3 16,2 0-3-16,-6 0-12 0,1 0-2 15,-1 0 0-15,-6-2 0 0,3-1 0 16,0 2 1-16,-3-1-1 0,-6 0 0 16,4 0 0-16,-5 0 0 0,-2 0-1 15,-13 2 1-15,6-2 0 0,2 0 0 16,-5 2 0-16,-5 0 0 0,3 0 0 0,2 0 1 16,0 0 0-16,7 0 1 15,-2 0 0-15,10 0 0 0,2 0 0 0,0 0-1 16,7 0 0-16,5 0-1 0,-2 0 0 15,4 0-10-15,3 0 11 0,-2 0-1 16,-3 0 2-16,3 0 0 0,-3 0 2 16,0 0 1-16,-7-3 0 0,0 3 0 15,2-1-1-15,-4 1 0 0,1 0 0 0,1 0-2 16,-2 0 1-16,-1 0-1 0,1 0-1 16,-1 0 1-16,-2 0-1 0,3 0 1 15,4 0-2-15,-5 0 2 0,6 0 1 16,-3 0 0-16,4 0 2 0,-1 0-1 15,-1 0 0-15,-2 0 1 0,0 0-1 16,2-2 1-16,-2 2-1 0,-3-2-1 16,1 0-1-16,4-1 0 0,-5 2-2 15,3 1 1-15,-5-2-1 0,8 2 0 16,-6 0-1-16,3 0 2 0,-5 0-1 0,0 0 2 16,3 0-3-16,-6 0 0 0,3 0 2 15,0 0 1-15,-2 0 0 0,-5 0-1 16,4 0 0-16,-4 0 1 0,5 0 0 15,-6 0 1-15,4 0 0 0,-1 0-1 16,-3 0-2-16,6 0 2 0,-8 0 0 0,6 0-2 16,-1 0-1-16,-2 0 3 0,-1 2 0 15,3-1 1-15,-2 2-1 0,2-1 0 16,1 0 0-16,-6-2 1 0,0 0 1 16,3 0 1-16,-7 0-1 0,9 0 0 15,-10 0 0-15,3 0 0 0,-5 0 0 16,8 0 0-16,-6 0-2 0,3 0 1 15,-3 0-1-15,6 0 0 0,-3 0-1 16,-3 0-1-16,3 0 1 0,-2 0-1 0,6 0 2 16,3 0 0-16,-4 2 0 15,-1-2 0-15,10 0 0 0,-5 0 2 16,1 0-1-16,-4 0 0 0,6 0 1 0,-5 0-1 16,-1 0-1-16,1 0-1 0,2 1-2 15,-2 4-9-15,-5-1 0 0,-2 2 0 16,6 2 10-16,3-3 0 0,-4 2 1 0,4 1 1 15,3-6 1-15,-6 4 0 16,13-4 1-16,-5 0 1 0,-7 0 0 0,10-2 12 16,-8 2-13-16,5-2 0 0,-8 0 0 15,1 0-1-15,5 0-1 0,-5 0-1 16,7 0-11-16,-3 0 0 0,8 2 10 16,-2 0-1-16,-1 3-9 0,3-2 9 15,-7 5-9-15,2-4 11 0,2 2 0 16,0-4 1-16,3 3 2 0,-5-3 1 15,10 1 9-15,-5-3-10 0,2 5-2 16,-7-3 1-16,0-1 1 0,0 1-2 16,-9 5-1-16,2-6-1 0,-8 6-10 0,0-2 11 15,3 2 0-15,-2-1 0 0,-3-1 0 16,10 2 0-16,-8-1-1 0,1-2 2 16,6 2 0-16,-1-2 1 0,-1-2 1 15,0 2 0-15,3-2 0 0,-2 0-2 0,-8 0 1 16,2 2-1-16,1-2 1 0,1 0-1 15,9 4-1-15,-6-4-2 0,10 0 2 16,3 0 1-16,1-2 0 0,-4 0 12 16,8 0-10-16,-6 0 10 0,-4 0-12 15,7 0-1-15,-3 0-1 0,1-2 0 16,6 2 1-16,1 0-1 0,2 0-13 16,-5 0 12-16,3 0-18 0,-7 0 18 15,11 0 1-15,-4 0 1 0,7 0 0 16,0 0 0-16,0 0 1 0,0 0-3 15,0 0 1-15,0 0-16 0,0 0-15 0,0 0-42 16,0 0-6-16,0 0-12 0,0 0-22 16,0 0-8-16,0 0-9 0,0 0-15 15,0 0 5-15,0 0-12 0,0 0-45 16,0 4-91-16,7 4-68 0,1 4 17 0,-8 6-154 16,0 4-303-16,0 5-653 0,-15-3-733 15,15-139 2122-15</inkml:trace>
  <inkml:trace contextRef="#ctx0" brushRef="#br3" timeOffset="199544.34">13903 10456 210 0,'0'0'195'0,"0"0"-5"0,0 0-44 16,0 0-51-16,0 0-7 0,0 0-7 15,0 0-16-15,0 0-12 0,0 0-5 16,0 0-15-16,-2-12 0 0,2 12-1 16,-3 0 33-16,-2-2-6 0,-2-2-20 15,2 2 26-15,-7-2-16 0,0 0 22 16,-5 2-2-16,3-2 5 0,-8 2 33 15,-2 0-107-15,-1 0 0 0,3 0 1 0,-2-2 15 16,0 2-14-16,5-2 29 0,2 2-30 16,-8 0 1-16,13 0 37 0,-5-2 19 15,0 0 29-15,10 2 69 0,0-6 12 0,0 4 45 16,4-2 3-16,1-1-20 0,-3 4 5 16,2-1 41-16,3 1 30 0,-4 2-58 15,4 1-38-15,0 0-11 0,0 0-13 16,0 0-13-16,0 0-19 0,0 0-24 15,0 0-4-15,0 0 11 0,0-2-2 16,0 0-12-16,4 0-13 0,4-2-9 16,1 0-13-16,8-2-2 0,10-1-6 15,2 2-4-15,3-2-18 0,11 6-9 16,8 1 16-16,5 0 2 0,9 0 12 16,-2 3-2-16,0 5-1 0,5-1-3 0,0 1-8 15,0 0 5-15,-3-2-15 0,1-2 0 16,-3 0 3-16,-2-2-6 0,-3-1-15 15,2 2 9-15,-6-1-9 0,-3-2-1 16,-3 0 1-16,8 0 9 0,-8 0-12 16,1 0 0-16,2 0-2 0,-5 0-1 0,0 0 1 15,2 0 2-15,-9 0-1 0,5 0-1 16,-6 0 0-16,-4 0 2 0,-5 0 0 16,3 0 1-16,-10-2 1 0,0-2 13 15,-5 0-12-15,2-2 18 0,-2-3-6 16,-7 6 3-16,4-4-15 0,-14 6 12 15,5-3-3-15,0-1 12 0,-5 2-9 16,0-4-14-16,0 4-1 0,0-4 1 16,0 7 0-16,0-1 1 0,-5-1 0 0,0-1 0 15,5 3 0-15,-7 0-2 0,7 0 0 16,-7 0-3-16,7 0 1 0,-3 0-1 16,3 0 1-16,0 0 2 0,0 0 0 15,0 0 3-15,0 0 12 0,0 0-3 16,0 0-9-16,0 0 9 0,0 0-10 15,0 0 1-15,0 0-1 0,-5 0-2 0,5 0 0 16,0 0-3-16,0 0-21 16,-9 6-9-16,1 9 2 0,-4 7 31 0,-5 4 12 15,0 4 0-15,8 0-11 0,-1 5 11 16,3-4-9-16,-3 2 12 0,3 1 0 16,-3 7 6-16,10 0 1 0,-7 6 8 15,-1 3-3-15,6 4-3 0,-5 3-3 16,4 1-5-16,-2-2-16 0,-2 0 0 15,2-1 0-15,5-2-2 0,0-2 1 16,-5-2 1-16,-2 1 2 0,2-1-2 16,-4-6 0-16,4 2-1 0,-5-5 1 0,3-1-1 15,0-6 1-15,4-4 0 0,1-9 1 16,-3-2 0-16,0-8 1 0,3-2 1 16,-3-6 12-16,5 0 6 0,0-2 9 15,0 0 3-15,0 0 1 0,-10 0 53 16,5-4 84-16,-4 0-105 0,-1-4-51 0,0 0-14 15,-7 0-1-15,7 0 1 16,-4 2 0-16,4 0-1 0,-4-1 1 0,-8 4-1 16,-2-4 0-16,-1 6-2 0,-13-1-10 15,-6 2 0-15,-5 0 0 0,-11 0 10 16,-1 2-10-16,-7 4 12 0,5-2 0 16,0 0 1-16,-2 0 11 0,4-2-12 0,6 2 0 15,1-2 1-15,3 0 0 0,-2-2 0 16,5 2-1-16,1-2 1 0,4 0 0 15,4 0-1-15,0 0-2 0,3-6 2 16,-5-4 0-16,4-3 0 0,-1 0 0 16,-1-7 0-16,-2-5 0 0,4 3 0 15,1-4 0-15,12 0-2 0,-8 2 2 16,15 1 0-16,5 10 0 0,-3 3 0 16,13 3 2-16,-5 6 0 0,4-1 1 15,3 2-3-15,-4 0 0 0,4 0-3 0,0 0 0 16,0 0-12-16,0 0 0 0,-3 0 3 15,3 0 9-15,0 0-12 0,0 0 12 16,0 0 0-16,0 0 1 0,0 0 2 0,0 0 0 16,0 0 0-16,0 0-1 0,0 0-14 15,0 0-9-15,0 0 3 0,3 0 0 16,4 0 18-16,7 3 3 0,8-1 0 16,-5 3 0-16,7-3 2 0,1-2 1 15,-4 0-1-15,1-7 13 0,2-3 0 16,-2-3 0-16,10-6 0 0,-15-3-3 15,5 0-9-15,-1-4 9 0,-4 2-9 16,-7-4 12-16,0-5-12 0,-8 1 0 16,3-6 0-16,-5-5-1 0,0-3 1 0,0-4-1 15,-7-4-2-15,-1-5 0 16,6-3-3-16,-3 4-24 0,5 1 6 16,0 9 3-16,0 8 0 0,0 7 0 0,0 12 15 15,0 4 0-15,0 7-9 0,5 7 10 16,-5-4 0-16,0 7-19 0,0-2-18 15,0 2-24-15,0 0-7 0,0 0-17 16,0 0-21-16,0 0-22 0,0 0-51 0,0 7-109 16,-10 6-257-16,3 12-133 0,-3 7-463 15,-11 10-473-15,-1 7-35 0</inkml:trace>
  <inkml:trace contextRef="#ctx0" brushRef="#br3" timeOffset="212156.78">23034 10249 329 0,'0'0'454'0,"0"0"-422"16,0 0 76-16,0 0-40 0,0 0 189 15,0 0-58-15,0 0-40 0,0 0-22 16,0 0-30-16,-53-76-107 0,38 72 0 15,6-2 29-15,1 2 20 0,6-1 0 16,-5 4 16-16,7 1 39 0,0 0 22 0,0 0-10 16,0 0-25-16,0 0-17 0,0-2 10 15,0 2 19-15,-3 0 49 0,3-5 56 16,-5 3 41-16,3 1-74 0,-8-6-71 16,3 2-15-16,2-2-1 0,0-1 10 15,-4 5-57-15,4-4 40 0,2 5-2 16,3 2-19-16,0 0-23 0,-4 0 3 0,4 0 1 15,0 0-19-15,0 0-10 0,0 0 10 16,0 0 24-16,0 2 19 0,0 0 34 16,0 6 3-16,0-1 12 0,0 1 0 15,0 4-1-15,0 6-9 0,0 12-22 16,-5 18-3-16,-22 18 0 0,-4 25-18 16,-6 20-12-16,-16 13-10 0,4 9-5 15,-4 2-4-15,0-6-9 0,9-9-20 16,5-13 0-16,13-13 23 0,6-11-9 15,8-19 4-15,12-15-17 0,0-11 10 0,0-12 6 16,12-8-15-16,3-8 21 0,4-2-6 16,5-4-6-16,8-4 16 0,14 0 14 15,10-8 79-15,12-4 45 0,9-8-88 16,13-6-32-16,12-1-1 0,9-1-9 16,6 3-12-16,11 0-24 0,0 5 0 15,-1 4-3-15,3 6 1 0,4 4 0 16,-3 6-13-16,-10 0 13 0,10 4 2 0,-10 6 2 15,0 0 37-15,-5 0-15 0,-6-2-21 16,-21-1 12-16,-4-2 6 0,-15-3 0 16,-2 1 6-16,-14-3-6 0,-1 0 4 15,-7 0 2-15,2-3-3 0,-11-3 6 16,6-5 3-16,-1-4 3 0,-6-3-6 16,5 0-9-16,-4-2-18 0,-1 3-2 15,-5 4-1-15,3-2-3 0,-7 3 0 16,2 4-12-16,-5 5 3 0,1-2 0 0,-11 5-3 15,8 0 0-15,-5 0 12 0,5 0 0 16,-5 5-9-16,5-2 9 0,-13 4 0 16,8-6 0-16,-7 1 3 0,-3 3 0 15,-7-5 2-15,3 0 10 0,-3 0 0 16,0 0 0-16,0 0-9 0,0 0 15 0,0 0 3 16,0 0 0-16,0 0 0 0,-3 0 15 15,-7-8-6-15,-6-4-30 0,-9-6-2 16,-1-9-10-16,-11-7 1 0,-2-3 10 15,1-4 0-15,-4-8 1 0,13-5 1 16,0-4-1-16,3-5 1 0,9-3 1 16,0-4 0-16,5-7-2 0,4-5-14 15,6-9-1-15,2-2 14 0,0 3 0 0,0 1 1 16,0 9-2-16,0 6 2 0,-7 5-1 16,-13 9-14-16,-14 5-18 0,-2 9 3 15,-3 12 15-15,0 6 3 0,-4 7-6 16,-6 8 3-16,-4 1 12 0,-10 4-21 15,2 6 12-15,1 2-3 0,-11 0 3 16,11 2 9-16,-15 6-12 0,12 2 14 16,-13 2 0-16,4-3 1 0,-6 6 2 0,-9-5 0 15,-17-2 0-15,-8 2 10 16,-19-4-10-16,-4 2 1 0,-6 0 13 0,-9 2-16 16,2 2 0-16,10 2 0 0,-1 0 0 15,11 2-1-15,12-1-11 0,14-3-21 0,5-2-13 16,5-7-17-16,19 2 6 0,8-5-21 15,19 0 11-15,19 0-20 0,10 0-34 16,17 2-63-16,0 10-213 0,29 14-162 16,10 14-87-16,0 13-829 0,4 7-1127 15</inkml:trace>
  <inkml:trace contextRef="#ctx0" brushRef="#br3" timeOffset="-212198.76">23805 11446 279 0,'0'0'242'0,"0"0"-17"0,0 0-1 0,0 0-35 15,0 0-42-15,0 0-59 0,0 0-30 0,0 0 1 16,0 0 0-16,0 0 9 16,0-4 23-16,0 0 36 0,0 0 48 0,0 0-6 15,0-2 5-15,0 2-31 0,0 0-30 16,0 2-23-16,0 0-13 0,0 0-9 16,0-2-20-16,0 4-16 0,0-2-3 15,0 2 6-15,0 0 4 0,0 0-7 16,0 0-10-16,0-2-3 0,0 0 13 15,0-1 16-15,0 0 16 0,0 1 3 0,0 0 16 16,0-2 9-16,0 2 9 0,0 0-9 16,0-3-10-16,0 2-10 0,0-2 1 15,0 2-4-15,0 1 4 0,0-3-11 16,0 3-2-16,0 1-7 0,0-1-1 16,0 2 4-16,0 0-6 0,0 0-4 15,0 0 4-15,0 0 2 0,0 0 7 16,0 0 0-16,0 0 5 0,0 0 4 0,0 0 2 15,0 0 16-15,0 0 15 0,3 0 12 16,-3-2-6-16,0 2-19 0,0-3-18 16,0 1-19-16,0-1-5 0,0-2 5 15,0 3 7-15,0 1 11 0,0-1 13 16,0 2-6-16,0 0-31 0,0 0-15 16,0 0-12-16,0 0-6 0,0 0-12 15,0 0-1-15,0 0-1 0,0 0 0 0,0 0 0 16,-3 0 0-16,3 2-1 0,0-2 0 15,0 1 0-15,-5 6-9 0,3 5 9 16,-3 8 3-16,0 8 18 0,-2 10-6 16,-3 10 0-16,-2 8-10 0,0 11 1 15,5 12 10-15,-1 7-10 0,8 9 12 16,0 7-13-16,0 5 0 0,0 5 19 16,0 1-18-16,0-4 9 0,0-4 0 0,0-5 9 15,8 0-21-15,6-1 15 0,-7 4 0 16,8 2 0-16,0-3 0 0,-1 3 9 15,6-1-2-15,-1-3 11 0,5-1 18 16,10 3 33-16,2-4-18 0,6-3-17 16,1-1-13-16,11-5-6 0,-1-3-15 15,5-9 18-15,-2-4-18 0,4-7-12 16,-1-6 15-16,-4-5-3 0,6-4 9 16,-10 2-3-16,2-4-3 0,3-3-3 15,-20-1 6-15,8-3-6 0,-20-10-3 0,3 0-10 16,-8-7 0-16,1-2-2 0,-11-4 1 15,3-6 0-15,-7-4-1 0,0-6-2 16,-5-4-64-16,0 0-24 0,-10-14-57 0,-11-12-64 16,-8-14-85-16,-8-14-85 0,-2-15-292 15,-7-11-543-15,-2-13-990 0</inkml:trace>
  <inkml:trace contextRef="#ctx0" brushRef="#br3" timeOffset="-211718.2">23206 11917 1835 0,'0'0'655'0,"0"0"-102"0,0 0-116 15,0 0-111-15,0 0-93 0,0 0-98 16,0 0-51-16,0 0-3 0,0 0 34 16,0 0 67-16,61-46 94 0,-17 21-25 15,9-13-47-15,15-8-40 0,2-14-43 16,3-13-21-16,2-5-40 0,-5-11-30 15,-2 3-14-15,-15 1-13 0,-9 11 9 0,-15 14 0 16,-7 13 0-16,-12 13 6 0,-3 14 18 16,-7 10 25-16,0 8-7 0,0 2 18 15,0 0-18-15,0 12-54 0,0 16 2 16,0 18 8-16,0 24 56 0,5 21 21 16,7 18 15-16,2 6-8 0,8 1-37 15,12 1-42-15,3-11-13 0,4-9-2 0,2-13-3 16,-6-13-12-16,9-13-12 0,-3-10-33 15,-1-9-79-15,-1-3-57 16,3-1-72-16,-13-2-128 0,8 3-309 0,-5 7-881 16,-8-1-1323-16</inkml:trace>
  <inkml:trace contextRef="#ctx0" brushRef="#br3" timeOffset="-210953.83">24995 14693 3004 0,'0'0'624'0,"0"0"-195"0,0 0-120 0,0 0-3 0,0 0-70 15,0 0-138-15,0 0-70 0,0 0-25 16,0 0 0-16,-26 14 30 0,35 4-2 0,1 5-10 16,7-2-18-16,-10-2 40 0,8-3 0 15,-3-8-1-15,5-4-2 0,0-4 27 16,2-7 121-16,8-8 21 0,2-13-55 0,10-9-39 15,-3-5-37-15,5 0-24 16,-12-3-27-16,3 5-14 0,-10 8-12 0,-5 8 0 16,-3 10-1-16,-14 8-1 0,0 6-18 15,0 0-20-15,0 6-48 0,0 14-52 16,0 4 15-16,-7 6-15 0,5 0-25 16,2 3-39-16,0-3-56 0,9-4-79 15,8 0-39-15,5-4 11 0,0-4-41 16,12-6 69-16,-12-5 182 0,9-7 156 15,-7 0 22-15,3-15 122 0,0-5 34 16,-8-8 26-16,5-6-2 0,-7-4 5 16,-12 2 3-16,0 1-63 0,-5 7-17 15,0 8 6-15,-5 4 14 0,0 8 4 16,-12 4-47-16,0 4-46 0,3 0-28 0,-8 0-5 16,-2 6 30-16,0 10 6 0,-1 12-25 15,6 15 28-15,2 5 42 0,10 10 76 16,4 0-46-16,3 5-66 0,0-5-31 15,10-4-18-15,7-5-23 0,7-9-1 0,-4-8-12 16,4-10-33-16,0-12-82 0,-5-5-79 16,8-5-58-16,-3-21-84 0,-2-13-231 15,0-14-882-15,-10-13-1343 0</inkml:trace>
  <inkml:trace contextRef="#ctx0" brushRef="#br3" timeOffset="-210772.94">26108 13770 3258 0,'0'0'797'0,"0"0"-191"0,-53 111-168 16,36-49-12-16,0 14-87 0,0 8-116 15,7 11-60-15,0-1-58 0,3 9-69 16,-3-2-36-16,3-5 0 0,7-3-45 16,-10-10-102-16,-2-19-107 0,7-16-66 15,-4-21-90-15,-3-22-160 0,-8-9-33 0,6-28-767 16,-6-14-274-16</inkml:trace>
  <inkml:trace contextRef="#ctx0" brushRef="#br3" timeOffset="-210658.84">25795 14468 1297 0,'0'0'1081'0,"0"0"-389"16,0 0-116-16,0 0-69 0,0 0-196 15,0 0-73-15,0 0 13 0,0 0-77 16,0 0-107-16,216-27-67 0,-153 44 0 16,0-1-158-16,5 0-201 0,-5 2-103 0,-7 0-892 15,-13 2-1116-15</inkml:trace>
  <inkml:trace contextRef="#ctx0" brushRef="#br3" timeOffset="-210227.87">26394 14771 1156 0,'0'0'778'0,"0"0"-535"16,0 0-104-16,0 0 97 0,0 0 9 15,0 0-129-15,0 0-58 0,0 0-10 16,0 0 35-16,80-108 23 0,-80 100-4 16,7 0 35-16,-7 0 37 0,0 6 50 15,0 0 3-15,0-3-18 0,0 5 2 16,0 0-11-16,-7 0 0 0,5 0-7 0,-3 0 11 16,2 5-28-16,-2 7-58 0,-4 8-51 15,4 6 15-15,-2 10-13 0,2 4 1 16,0 7-7-16,5 3-21 0,0-1-30 15,10-1-10-15,-3-6 0 0,7-8-2 16,-1-7-3-16,-1-12-15 0,2-5-3 16,6-10 10-16,-3-4 11 0,7-16 27 15,-2-14 4-15,7-12-28 0,-10-6-3 0,5-3-1 16,-7 1-12-16,-7 7 10 0,0 11-11 16,-3 8 14-16,-7 12 0 0,0 8 12 15,0 8-12-15,0 2-29 0,0 18 5 16,-7 8 12-16,-3 12 12 0,3 7-12 0,-1-1 11 15,8 0-26-15,0-9-131 0,0-7-166 16,8-6-130-16,9-4-515 0,-10-6-671 16,5-8-661-16</inkml:trace>
  <inkml:trace contextRef="#ctx0" brushRef="#br3" timeOffset="-210024.4">26811 14826 2841 0,'0'0'1154'16,"0"0"-637"-16,0 0-120 0,0 0-18 15,0 0-70-15,0 0-148 0,0 0-83 16,0 0-23-16,0 0-28 0,0 0-15 0,77 30-11 16,-50-30 0-16,-3 0 0 0,3 0-1 15,-8-4-1-15,6-6-44 0,-8-2-49 16,2-2-45-16,-7 2-58 0,10-1-49 0,-5 3-66 16,-5 5-134-16,5-2-337 0,-2 4-923 15,1 0-258-15</inkml:trace>
  <inkml:trace contextRef="#ctx0" brushRef="#br3" timeOffset="-209719.69">27308 14699 2547 0,'0'0'773'0,"0"0"-401"15,0 0-89-15,0 0 105 0,-12 115-61 16,4-77-106-16,4 0-62 0,4-6-52 15,-5-6-28-15,5-6-42 0,0-5-10 0,0-11-25 16,0-4 0-16,12 0 29 0,2-9 14 16,13-6 31-16,7-13-6 0,0-9-22 15,5-5-37-15,2 4-11 0,-5 1-12 16,5 9 12-16,-14 8 1 0,2 10 11 0,-2 10-12 16,2 0 0-16,-10 16 15 0,-2 14 36 15,0 15 52-15,-14 5 12 0,2 8-55 16,-5 3-27-16,0-6-33 0,0-4-2 15,0-4-49-15,0-9-73 0,0-8-91 16,0-2-61-16,2-10-111 0,5-2-224 16,10-4-374-16,-5-5-380 0,10-4-261 15</inkml:trace>
  <inkml:trace contextRef="#ctx0" brushRef="#br3" timeOffset="-208662.29">29058 14622 2161 0,'0'0'1238'0,"0"0"-760"0,0 0-130 16,0 0-26-16,0 0 14 0,0 0-137 16,0 0-74-16,-165 126-49 0,153-95-12 15,2-1-13-15,10-1-30 0,0-8-10 0,0-8-11 16,17-9 0-16,-2-4 2 0,2-6 49 16,5-20 73-16,9-10-11 0,3-13-59 15,0-7-33-15,-12 2-19 0,0 4 19 16,-5 11-9-16,-13 15 10 0,1 10 32 15,-5 10 6-15,0 4-17 0,0 14 5 16,-5 18 33-16,-7 14 46 0,-2 21-4 16,4 7-20-16,3 3-37 0,2-1-24 15,5-7-42-15,5-9-11 0,17-12-13 16,4-10-76-16,1-5-80 0,7-11-70 0,-5-6-89 16,7-12-165-16,-2-4-579 0,5-6-628 15,-10-18-635-15</inkml:trace>
  <inkml:trace contextRef="#ctx0" brushRef="#br3" timeOffset="-208303.14">29545 14804 2696 0,'0'0'999'0,"0"0"-590"15,-68 103-23-15,49-52 66 0,-3 10-89 16,3-1-99-16,9 0-106 0,5-3-62 16,5-6-35-16,0-10-52 0,22-6-9 15,5-13-12-15,-1-16-3 0,11-8-7 16,4-31 22-16,-2-18 3 0,7-22-3 15,-10-15 0-15,3-15-21 0,-8-8 9 16,-2-8 10-16,0 1 2 0,-2-1 1 16,-10 5 1-16,3 9 1 0,-18 11-3 0,5 9 0 15,-7 11 0-15,0 11-2 0,-7 17 2 16,5 12 15-16,-6 16 10 0,8 10 26 16,-2 6 30-16,-5 2 10 0,-3 5 93 15,0 13-91-15,-7 9-33 0,0 9-2 16,3 6-4-16,2 11-6 0,4 5-15 0,3 10-12 15,5 8-6-15,0 11-15 0,0 3-13 16,0 9 11-16,5-4-16 0,3-2 15 16,-4-5-54-16,9-10-49 0,-1-7-26 15,2-13-49-15,3-14-66 0,0-12-62 16,-5-9-205-16,12-13-515 0,-7-10-578 16,-4-15-670-16</inkml:trace>
  <inkml:trace contextRef="#ctx0" brushRef="#br3" timeOffset="-207918.54">30122 14715 1903 0,'0'0'1292'15,"0"0"-879"-15,0 0-132 0,0 0-32 16,0 0-16-16,0 0-84 0,0 0-57 16,-29 113-12-16,24-73 3 0,0 4-9 0,-2 2-25 15,0 1-3-15,7 3-15 0,-10-1-1 16,10-7-2-16,0-8 18 0,0-12-10 15,0-10-8-15,0-9-4 0,0-3 64 16,17-23 131-16,0-15-22 0,2-21-70 16,13-19-76-16,-3-19-26 0,2-11-13 15,1-11-11-15,7-7 1 0,-5-3 10 16,-3-2 15-16,1 4 18 0,-6 2-5 16,6 11-40-16,-10 11-12 0,0 17 10 15,-6 19 0-15,-1 21 2 0,-8 20 2 0,-7 16 37 16,0 10 12-16,0 16-9 0,0 22 3 15,-12 18 31-15,-2 23 47 0,-6 21-11 16,-4 13-49-16,12 8-24 0,-5 5-19 16,10 5-20-16,-3-2-18 0,3-4 0 15,4-11-51-15,3-11-67 0,0-19-69 16,0-17-60-16,3-19-98 0,4-17-213 0,3-20-433 16,-3-11-139-16,-2-21-129 0,2-20-248 15</inkml:trace>
  <inkml:trace contextRef="#ctx0" brushRef="#br3" timeOffset="-207705.33">30478 14669 1748 0,'0'0'1170'0,"0"0"-436"0,0 0-221 16,0 0-141-16,0 0 22 0,0 0-49 15,5 107-130-15,7-75-90 0,5-10-56 16,5-8-32-16,7-12-10 0,5-4-3 16,10-24 58-16,2-14 96 0,2-10-88 0,-4-7-59 15,0 3-31-15,-11 6-3 0,-6 11-24 16,-15 11-30-16,3 10-22 0,-8 10-63 15,3 4-54-15,-3 2-162 0,-2 8-94 16,0 8-98-16,-3 4-91 0,5 4-418 0,-4 5-213 16,7 1 32-16</inkml:trace>
  <inkml:trace contextRef="#ctx0" brushRef="#br3" timeOffset="-207515.56">31055 14776 437 0,'0'0'688'0,"0"0"-154"0,0 0-57 16,0 0 73-16,0 0 68 0,0 0-123 15,0 0-93-15,0 0-95 0,153-146-63 16,-136 90-69-16,-10 0-74 0,-2 8-46 15,-5 11 54-15,0 14-2 0,-5 8 63 16,-7 13 60-16,-10 2-115 0,-4 12-51 16,1 16-34-16,-4 15 3 0,-2 11 37 0,9 10 32 15,-2 7 76-15,9 2-82 0,15-5-58 16,0-8-38-16,15-8-24 0,9-7-102 16,5-15-124-16,3-8-125 0,1-12-114 15,6-10-220-15,2-6-68 0,3-22-241 16,2-10 211-16,3-11-435 0</inkml:trace>
  <inkml:trace contextRef="#ctx0" brushRef="#br3" timeOffset="-207311.12">31538 14579 305 0,'0'0'1077'0,"0"0"-531"16,12-109 76-16,-12 89 17 0,-5 6-1 15,-5 8-40-15,1 4-124 0,-8 2-126 16,0 5-105-16,0 13-100 0,2 11-34 16,-2 5 30-16,3 11 57 0,1 5-36 15,9 6-70-15,-4 0-21 0,8 1-27 0,0-7-39 16,-5-6 0-16,5-8 0 15,-4-7-2-15,4-8 8 0,-5-4-9 0,0-7-24 16,-2-2-30-16,-3-4-33 0,-2 0-40 16,2-2-54-16,0-2-42 0,3 0-68 15,2-2-187-15,5-2-271 0,0-2-601 16,5 0-534-16</inkml:trace>
  <inkml:trace contextRef="#ctx0" brushRef="#br3" timeOffset="-207045.27">31921 14625 1244 0,'0'0'1543'0,"0"0"-928"0,0 0-144 0,0 0-41 15,0 0-16-15,0 0-120 0,0 0-108 16,0 0-61-16,0 0-43 0,-5-6-27 0,5 22-19 16,0 6 7-16,0 8 11 0,0 6 28 15,5 2 75-15,7 0-33 0,-7 3-45 16,7-1-16-16,-3 0 12 0,-1-2-11 15,-8 1 20-15,0-1-3 0,0-4-27 16,0-4-14-16,0 0-22 0,-15-5-3 16,-4-5-14-16,-3-6-1 0,-7-6-37 15,-8-4-81-15,6-4-53 0,-5 0-47 16,2 0-57-16,-3 4-88 0,3 10-101 16,-2 10-182-16,2 10-338 0,-7 9-427 0,-5 5-388 15</inkml:trace>
  <inkml:trace contextRef="#ctx0" brushRef="#br3" timeOffset="-206560.34">27487 15941 2697 0,'0'0'1080'0,"0"0"-634"15,0 0-161-15,0 0-14 0,0 0 2 16,0 0-81-16,0 0-40 0,196-33-18 15,-140 23-43-15,5 0-49 0,-1 0-32 16,-13 0-10-16,-4 2-12 0,-9 4-40 16,-7 4-90-16,-8 0-110 0,-12 4-54 0,-2 8-63 15,-5 4-126-15,-12 2-553 0,-10 4-462 16</inkml:trace>
  <inkml:trace contextRef="#ctx0" brushRef="#br3" timeOffset="-206405.5">27487 16182 2013 0,'0'0'983'15,"0"0"-374"-15,0 0-33 0,0 0-160 0,0 0-106 16,0 0-7-16,0 0-27 0,0 0-36 16,221-6-47-16,-153 6-63 0,-1 0-64 15,-11 2-36-15,-5 2-30 0,-10 2 0 16,-7-2-102-16,-14-4-119 0,-3 0-66 16,-17 0-63-16,0-4-140 0,-5-12-146 15,-24-8-1228-15,-15-9-331 0</inkml:trace>
  <inkml:trace contextRef="#ctx0" brushRef="#br3" timeOffset="-206232.35">27601 15752 1053 0,'0'0'1793'0,"0"0"-1115"0,17 112-85 16,-15-53-69-16,3 7-122 15,-2 6-119-15,-1 2-119 0,-2-3-76 0,10-8-67 16,-3-11-21-16,8-12-30 0,-8-8-116 15,12-10-100-15,-11-6-133 0,1-7-190 16,-6-9-579-16,-3-5-738 0</inkml:trace>
  <inkml:trace contextRef="#ctx0" brushRef="#br3" timeOffset="-206040.31">27943 15608 2422 0,'0'0'1325'15,"0"0"-891"-15,0 0-37 0,-56 131 52 16,29-56-38-16,6 9-151 0,-1 2-87 16,-2 5-56-16,7-3-29 0,7-7-55 15,3-13-24-15,7-7-9 0,0-17-57 0,0-10-73 16,0-12-57-16,0-5-53 0,0-7-61 16,0-9-173-16,2-1-269 0,3-5-662 15,-3-11-677-15</inkml:trace>
  <inkml:trace contextRef="#ctx0" brushRef="#br3" timeOffset="-205442.65">28656 15785 208 0,'0'0'2814'15,"0"0"-2079"-15,0 0-270 0,0 0-50 16,41-102-22-16,-17 83-116 0,-2 4-86 15,0 2-33-15,2 3-25 0,-2 10-36 0,2 0-52 16,-10 23-27-16,6 9 9 0,-18 16 13 16,-2 15-22-16,-2 9 9 0,-25 8-27 15,-14 5-18-15,-5-4-76 0,-5-11-39 16,3-12-15-16,4-14 0 0,5-15 5 16,5-15 37-16,0-12-1 0,10-2 3 0,2-18 9 15,5-5 55-15,17 1 40 0,0-1 110 16,0 2 30-16,27 7-18 0,2 6-31 15,19 6-27-15,6 2 9 0,9 10 11 16,14 8-14-16,3 6-12 0,15 0-57 16,-1 3-1-16,13-5-15 0,-5-4-110 15,0-8-266-15,-13-8-238 0,-13-2-1485 16,-30-19-350-16</inkml:trace>
  <inkml:trace contextRef="#ctx0" brushRef="#br6" timeOffset="-194147.94">14613 10104 158 0,'0'0'205'0,"0"0"-32"0,0 0-23 0,0 0 10 0,0 0 22 16,0 0 4-16,0 0-17 0,0 0-23 15,0 0-19-15,0 0-23 0,0 0-9 16,0-18-8-16,0 15-22 0,0-2-19 15,0 5-11-15,3-2 20 0,-3 2-26 16,0 0-29-16,0 0-23 0,0 0-16 16,0 0 10-16,0 0 29 0,0 0 3 15,0 0 42-15,0 0 43 0,0 0 51 16,0 0 32-16,0-2 13 0,0-2-7 16,0 2-16-16,5-2-37 0,-5 0 30 0,0 0 5 15,0-2 25-15,2 4-8 0,3-4 6 16,-3 2 16-16,-2-2 16 0,8 2-16 15,-8-1-35-15,0 4-19 0,0 1-16 16,0-2-12-16,0 0-12 0,0-1-13 0,0 0-6 16,0 1-6-16,0-3-22 0,0 2-2 15,0-4 6-15,0 6-7 0,0-6 6 16,0 4-8-16,0-4-16 0,0 2-12 16,0-3-12-16,0-1-9 0,0-1 15 15,0 0 1-15,-8 0 2 0,8-4-9 16,-2 2 9-16,-5 0-9 0,2-2 0 15,0 2-9-15,-2-6 21 0,-8 1 0 16,3-4-12-16,-5-1 6 0,0-5 6 16,-2-3 1-16,2-1 2 0,-5 0-3 15,3-6 21-15,-1 1 21 0,-7-2 0 16,3 1-23-16,-2 2-19 0,-6 2-9 0,3 2 3 16,-5 0-16-16,-2 5 10 0,2 0 0 15,-7-1 0-15,4 6-11 0,-4-4-1 16,-3 5 0-16,3-2-1 0,-5 0 0 0,0 0-2 15,2 0-21-15,-4-3 23 16,-3 4-1-16,5-4-19 0,0 3 19 0,5 0-10 16,-3 0 11-16,3 4 0 0,-3-2 0 15,5 1 0-15,-7-1-10 0,0 0 11 16,3-2 0-16,1 0 2 0,-4-2-2 16,-5 0 1-16,5 2-1 0,-7-3-2 15,-3-1 1-15,1 2-2 0,-6-2-15 16,-7-2-1-16,5 2 1 0,-5-1-6 15,0 5 22-15,0 4-1 0,-2 0-12 16,-3 4 12-16,-9 2-9 0,0 2 9 16,-3 2 0-16,5 2-12 0,0 0 15 15,12 2 1-15,-2 0 0 0,14 0 2 0,0-1-1 16,3 2-1-16,2 1 2 0,-2 0-1 16,2-2 0-16,-3 4-2 0,-1-2 2 15,6 2 8-15,-9 0-10 0,-3 0-1 16,1 0 0-16,4 0 0 0,-5 3 0 0,1 4-2 15,-1-1-9-15,5 2-3 0,-7 2 12 16,0 2 0-16,-4 2 0 0,-4 2-9 16,1 2 11-16,0 0-1 0,-8 1 2 15,10-1 1-15,-2 0 0 0,9-4 0 16,1 2-1-16,-11 2-1 0,16 0 0 16,-4 0 0-16,4 2-2 0,-1-1 2 15,3 1-1-15,-3 0-10 0,7 0 11 16,-1 2 1-16,-4 2 1 0,-2-2 0 15,3 2 1-15,0 3-1 0,7-6 0 0,-10 4 1 16,8-3-1-16,-3-2 1 0,7 0 1 16,5-4-1-16,0 2-2 0,-4 0 0 15,2 2-2-15,-1 2-10 0,-1 3 11 16,4 1-11-16,3 4 0 0,-3 5 10 16,0-2-10-16,-2 5 10 0,0 3 2 0,7-7 0 15,-3 0 0-15,8-4 0 0,3-5 2 16,1-3 0-16,6-6 0 0,-3-4 1 15,10-2 9-15,5-2-9 0,-1-4 0 16,6 0 0-16,-3-2 0 0,0-2-1 16,5 2-2-16,0 0 0 0,-7 2 0 15,-3 0-2-15,-4 4-9 0,2 2 11 16,-5 5 0-16,0-2 0 0,-7 4 0 16,7-1 0-16,-3-2-1 0,3-3 0 0,-5 4 0 15,5-5 0-15,3 4 0 0,-1 0-1 16,-2-2 2-16,5 3 0 0,-5-4 0 15,0 1 0-15,3 3-1 0,2-4-1 16,-5 4-1-16,2 0-9 0,3 2 10 16,-3 1-1-16,1 2-9 0,4 2 0 15,-2 2 12-15,-2 5-2 0,-3 1 0 0,4 4-13 16,-4-2 15-16,1 1 1 0,1-5 0 16,3-2-1-16,-15-2 2 0,10 0 0 15,-5-4 10-15,5-2-10 0,-4-4 1 16,-1 2 9-16,0-4-9 0,0 0 0 0,3 1 0 15,-1-1-1-15,-4-2-2 16,7 0 0-16,0-2 0 0,5 0-2 0,-5-2 0 16,10 0 0-16,-3 0-1 0,3-2 3 15,0 2 0-15,4-4 0 0,-7 2 0 16,10 0-2-16,-7-2 1 0,7 2 1 16,-9-2 1-16,9 0-1 0,-5 0-2 15,2 0 0-15,3 4-10 0,-9 2 0 16,-1 2 12-16,-7 2 0 0,5 4 2 15,0-1 0-15,-5-1-2 0,9-3 0 16,-1 2-1-16,1-1 1 0,1-4 0 16,2-2 0-16,-4 0 0 0,9-4 0 0,-5-2 0 15,5 0 0-15,0 0-2 0,0 0-10 16,0 0-7-16,0 0-50 0,0-2-36 16,0-2-34-16,0 0-64 15,5 0-118-15,4-4-201 0,1-7-428 0,0 2-353 16,-8-9-843-16,-38 94 1713 0</inkml:trace>
  <inkml:trace contextRef="#ctx0" brushRef="#br6" timeOffset="-193821.44">7535 10083 2077 0,'0'0'686'0,"0"0"-352"15,0 0 52-15,0 0-108 0,0 0-67 0,0 0-72 16,0 0-80-16,0 0-9 0,0 0 43 16,0 0 9-16,-41 98-12 0,12-42 55 15,-10 10-37-15,10 1-22 0,-7-1-34 16,2-1-12-16,10-5-13 0,4-8-2 0,3-5 39 16,10-16-30-16,7-4-1 15,0-13-15-15,12-8-5 0,20-2 23 0,9-4 25 16,12-12 122-16,15-8-20 0,-7-4-63 15,9-4-33-15,-9 0-34 0,-8 3-33 16,-14 7-23-16,-15 8-10 0,-10 8-73 16,-14 2-97-16,0 0-59 0,0 10-50 15,0 6-39-15,-9 8-182 0,-13 4-475 16,0 9-503-16</inkml:trace>
  <inkml:trace contextRef="#ctx0" brushRef="#br6" timeOffset="-192214.91">7145 10511 492 0,'0'0'581'0,"0"0"-194"0,0 0-68 0,0 0-1 15,0 0-52-15,0 0-92 0,0 0-42 16,-17-111-90-16,17 91-10 0,0 0 39 16,0 3 26-16,0 4 47 0,0 3 26 15,0 0 14-15,0 0 4 0,0 2 11 16,0-2 8-16,0 0-3 0,0 0 11 0,0-1-27 15,0 1-25-15,0-2-6 0,3-2 2 16,-3-2-7-16,0-2-33 0,0 1-10 16,0 4 18-16,0-4-15 0,0 4-18 15,0-2-21-15,0 5-13 0,0 2-6 16,0 0-8-16,0 6-19 0,0 0-3 16,0 0-13-16,0 2-11 0,0 0-27 15,0 0-3-15,0 0-3 0,0 0 2 0,0 6-5 16,0 8 22-16,0 6 14 0,4 12 24 15,-4 11-6-15,0 11 0 0,0 13-16 16,0 9 17-16,-7 4-7 0,-3 3-9 16,3-1 0-16,0-5 0 0,4-11 12 15,-1-10 6-15,4-7-3 0,0-9-3 16,4-10-12-16,6-8 15 0,0-4-15 0,4-6 9 16,13-4 6-16,-5-1 9 0,17-5-2 15,4-2-7-15,11 0 6 0,6 0-6 16,10-4 9-16,-2-2-9 0,15-3-6 15,-6 6-10-15,8-2-2 0,-7 5 0 16,7 0-3-16,-8 8 1 0,-2 2 2 16,3 0 0-16,-3 3 0 0,-5-1-3 15,-2-2-8-15,-7-2 11 0,-5 0 18 16,-6-2-17-16,-8-4 14 0,-6 0 6 0,-7-2 3 16,-5 0-3-16,1 0-3 15,-1 0-16-15,-7 0 1 0,-8 0 9 0,1-2-9 16,-3 2 0-16,-7-2 9 15,0 2-12-15,3 0 0 0,-3 0 2 0,0 0 20 16,0 0 5-16,0 0-3 0,0-2 3 16,0-4 48-16,-7-2 123 0,-3-6-132 0,0 0-48 15,1-2-18-15,-1-1 3 0,3 6-1 16,-3 1 1-16,10 0 0 0,-7 1-1 16,4 3-1-16,3 2 0 0,0 3-1 15,0-2-3-15,0 3-9 0,0 0 0 16,0 0-6-16,0 0 3 0,0 0-9 15,0 0 3-15,0 0 6 0,0 0 0 16,0 0 14-16,0 0 1 0,0-2 12 16,0 0 12-16,0-4-3 0,0-2-3 15,0-4-6-15,0 0-10 0,0-4 1 0,0-1-1 16,0-3-1-16,0-3-1 0,0-10 0 16,0-3-1-16,3-6-1 0,4-6-1 15,-7-7 1-15,10-1 1 0,-3-2 0 16,3-3-1-16,-1 7 1 0,-2 2 0 15,1 7 1-15,-6 5 0 0,5 10 0 16,-4 6 0-16,4 4 0 0,-7 8 2 0,0 2 10 16,0 2 0-16,0 1-10 0,0 4 10 15,0 3-10-15,0-2 0 0,0 2-2 16,0 0-12-16,-10 2-12 0,3 6-3 16,-10 4-9-16,-9 6 0 0,-1 4 22 15,-5 4 14-15,3-6 2 0,5 0 1 16,-3-6 0-16,8-2 9 0,-8-4 3 15,3-1 3-15,-7-5 6 0,-6-2-9 16,1 0 0-16,-13 0 0 0,-6-2-14 16,-13-3-1-16,-5 5 0 0,-14 0-2 15,-15 0 0-15,-12 0-25 0,-14 8 9 0,-6-4-3 16,-2 1 19-16,3-4-1 0,5-1-9 16,14 2 9-16,14-2 0 0,13 0 1 15,22 0-16-15,4 0 15 0,22 3-9 16,10 1-18-16,5-3-18 0,14-1-9 0,3 5-27 15,5-1-55-15,2 7-59 16,2 12-65-16,22 7-12 0,5 12-180 0,10 9-217 16,0 7-511-16,5 2-758 0</inkml:trace>
  <inkml:trace contextRef="#ctx0" brushRef="#br6" timeOffset="-188780.67">8808 10472 93 0,'0'0'503'16,"0"0"-89"-16,0 0-79 0,0 0-58 0,0 0 18 16,0 0 7-16,0 0-27 15,0 0-46-15,0 0-39 0,0 0-14 0,-15-36-3 16,15 34-17-16,-4 0-13 0,1-2-7 16,-2 4-7-16,0 0-9 0,5 0-7 15,0 0-9-15,0 0-14 0,0 0-6 0,0 0 9 16,-7 0 9-16,7 0-9 0,-7 6-44 15,0 4-12-15,2 8 6 0,-10 9 9 16,1 5 12-16,-8 14 7 0,5 2-13 16,-5 8 9-16,0 3-21 0,-2 1-3 15,0-1 5-15,-5 5-2 0,7 1-24 16,0-4-4-16,5 4 6 0,3-4-9 16,4-5 4-16,7-4 2 0,3-8-3 15,0-7-15-15,10-9-2 0,7-6 11 16,7-4 3-16,-2-6 25 0,17-2-4 15,0-2-5-15,14-4-10 0,8-4 33 0,6 0 13 16,11-2 15-16,7-6-19 0,-8 0-27 16,11 0-8-16,-1-2 5 0,3 4-12 15,-3 0-3-15,5 2-3 0,3 0-3 16,-8 0 3-16,0 4-13 0,-9 0 1 0,-13 0 13 16,1 0-15-16,-16 6 1 0,-3 2 13 15,-4 0-14-15,-2 4 1 0,-12-2 1 16,3 2 0-16,-10-4 12 0,-5 0-3 15,-3-4-10-15,-2 0 1 0,-7-2 9 16,3-2 0-16,-8 0 0 0,0 0 3 16,0 0-3-16,0 0 6 0,4 0 3 15,-4 0 3-15,0 0 4 0,0 0-7 16,0 0 0-16,0-2 3 0,0-8-6 16,0-4-3-16,0-6-12 0,0-4 0 15,0-7 8-15,0-5-11 0,0-6-1 16,0-8 1-16,0-4 0 0,0-7 0 0,0 1 0 15,5 0 1-15,5 1 0 0,0 5-1 16,7 2 0-16,2-1-3 16,3 1-15-16,4-1 6 0,-4 2 9 0,10-4 1 15,2 5-10-15,0-1 10 0,-3 9-10 16,1 0 12-16,2 8 0 0,-8 1 2 16,3 3 0-16,-4 6 10 0,-8 2-12 0,2 2 2 15,-7 2 10-15,-2 6-11 0,-3-1 1 16,-4 8 0-16,-1-1 1 0,3 4 15 15,-5-2 0-15,0 0-16 0,0 0 1 16,0-1 0-16,0 4 9 0,0-3-11 16,0 4 1-16,-7-5-2 0,-1 4 0 15,6 1-2-15,-5-2 0 0,-1-3-1 16,1 3 1-16,-5 1 0 0,-3-6 1 16,-2 4 1-16,-4-2 2 0,-11 1 1 0,3 3-3 15,-20 1-3-15,3 0-12 0,-7 0 3 16,-15 0-3-16,-9 0 3 0,-8 1 11 15,2 1-11-15,-4 5 0 0,5-6 11 16,4 6-2-16,18-5 2 0,11 1-2 16,5 2 1-16,13-3-13 0,12 1 12 15,2 4-12-15,0-1-3 0,0-1 6 16,-3 8 0-16,-11 1 8 0,2 6-8 0,-10 6 11 16,0 0-2-16,-9 3 0 0,2 1-8 15,-5-2 11-15,-3 0 3 0,1-2 12 16,-3-6-3-16,0-2-8 0,-2-4 8 15,-2 2-10-15,4-6 0 0,5 5 0 16,5-5-2-16,5 0-3 0,9-2-9 0,6-4 11 16,9 2-2-16,7-4-13 0,3 0-8 15,2-2-9-15,-2 2-21 0,7 2-28 16,0 0-26-16,0 4-13 0,0 2-40 16,0 4-27-16,0 2-86 0,7 7-114 15,5-2-219-15,-2 8-375 0,2-1-379 16,-3 6-438-16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2T18:48:07.1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5497 11710 1207 0,'0'0'709'16,"0"0"-171"-16,0 0-212 0,0 0 69 0,0 0 75 15,0 0-196-15,0 0-116 0,0 0-17 16,0 0 61-16,0 0 5 0,0 0-38 15,0 0-77-15,-78 14-25 0,78-13-12 16,0 4-18-16,0 3-37 0,0 6-14 0,3 8 14 16,11 12 29-16,1 9-17 0,-6 7 4 15,8 8 2-15,0 8-3 0,0 1-3 16,10 3-10-16,0-3-2 0,9-1 0 16,10-3 0-16,10-3 40 0,14-6 48 15,-4-12-42-15,-1-6-31 0,8-14 0 16,-1-7 1-16,11-13 2 0,9-2-15 15,7-14 18-15,15-14 3 0,12-13-2 16,8-9-22-16,1-13-1 0,-1-3-11 16,-8-4 11-16,0 2-1 0,-17 5-23 15,0 10 7-15,-10 15-15 0,-16 15-10 0,-1 13 19 16,-9 10 22-16,-8 0 2 16,-9 13 0-16,-7 12 2 0,-6 7 13 0,-4 10-14 15,0 8 17-15,-8 10-3 0,3 5-12 16,-7 6 10-16,-5-3 2 0,7-2-15 15,-12-1 10-15,7-5-9 0,0-6-1 0,-9-4 3 16,7-7 15-16,-5-11-15 0,2-8 37 16,5-10-40-16,-7-8-10 0,10-6 10 15,7 0-2-15,-5-12 2 0,19-14 2 16,-2-10 0-16,15-11 12 0,17-9-13 16,2-9 0-16,12-3 0 0,7 2-1 15,5 1-21-15,8 9-13 0,-6 8-14 16,3 13-10-16,-12 14 24 0,-2 12 22 15,0 9 9-15,-6 7 2 0,-4 13 1 16,0 8 0-16,-3 8 12 0,-7 11 6 16,-2 3 7-16,2 8-7 0,-7 4-15 0,7-3 34 15,-2-3-10-15,9-5 22 16,3-11-25-16,10-17-12 0,9-16 27 16,10-9 46-16,14-33-24 0,13-13 5 0,14-20-8 15,5-16-34-15,10-15-7 0,2-6-17 0,-10-8-27 16,-11 1 3-16,-18 4-37 0,-19 9-54 15,-29 12-6-15,-17 11-22 0,-25 13-6 16,-26 13-19-16,-17 10-19 0,-17 9-158 16,-24 11-157-16,-12 9-252 0,-22 2-529 15,-3 6-637-15</inkml:trace>
  <inkml:trace contextRef="#ctx0" brushRef="#br0" timeOffset="542.14">7700 13078 475 0,'0'0'1296'0,"0"0"-955"0,0 0 35 0,0 0-31 16,0 0 33-16,0 0-12 0,0 0-111 15,0 0-63-15,0 0-10 0,0 0 14 16,-17-55-35-16,17 61-87 0,0 13-19 15,0 11 99-15,5 12 30 0,7 12-71 16,-9 10-68-16,4 9-14 0,-7 2-1 0,7 1-18 16,-7-5-12-16,3-8-2 0,4-8-25 15,0-11-52-15,5-14-108 0,-2-11-160 16,7-8-143-16,-3-11-258 0,-4 0-737 16,2-18-411-16</inkml:trace>
  <inkml:trace contextRef="#ctx0" brushRef="#br0" timeOffset="688.18">8076 13369 1189 0,'0'0'0'0,"0"0"-26"0,0 0-255 15,0 0 105-15,0 0-303 0</inkml:trace>
  <inkml:trace contextRef="#ctx0" brushRef="#br0" timeOffset="939.55">8073 13049 904 0,'0'0'730'0,"0"0"-188"0,0 0-154 16,0 0-34-16,0 0-11 0,0 0-82 15,0 0-71-15,0 0-45 0,0 0-7 0,-9 37 0 16,9-35-7-16,-3 4-22 16,-2-4-10-16,5 0 0 0,0 2-31 0,0-2-28 15,0 2-25-15,0 2-13 0,0-2-1 16,0 2-1-16,0-3-2 0,0 4-1 16,0-5-18-16,0 4-25 0,0-2-84 0,0 4-87 15,0 0-84-15,0 2-201 0,0 5-558 16,0-2-494-16,0-105 693 0</inkml:trace>
  <inkml:trace contextRef="#ctx0" brushRef="#br0" timeOffset="1256.87">8013 13545 2033 0,'0'0'695'0,"0"0"-354"0,0 0-44 0,0 0 46 15,0 0-35-15,17 106-45 0,-7-68-96 16,-3 5-80-16,7-7-38 0,-6-4-12 15,-1-4-36-15,-5-6-1 0,6-6-21 16,-8-8-84-16,4-8-100 0,-4 0-143 16,0-24-198-16,0-14-670 0,-7-17-918 15</inkml:trace>
  <inkml:trace contextRef="#ctx0" brushRef="#br0" timeOffset="1391.86">7935 12920 2978 0,'0'0'679'15,"0"0"-298"-15,0 0 40 0,0 0-70 16,0 0-143-16,0 0-168 0,-70 121-40 16,70-96-34-16,17-3-100 0,-5 2-149 0,12-6-260 15,-7-6-595-15,-5-8-594 0</inkml:trace>
  <inkml:trace contextRef="#ctx0" brushRef="#br0" timeOffset="1694.17">8117 12842 1308 0,'0'0'1479'0,"0"0"-1090"0,0 0-128 16,0 0 43-16,27 137-5 0,-18-85-108 15,6 5-107-15,4 5-31 0,-2 0-41 16,0 1-12-16,0-1-13 0,0-5 13 0,0-9 0 16,-5-12-17-16,3-14 2 0,-5-14-22 15,2-8 18-15,-3-8 19 0,8-14 74 16,-2-6 4-16,-1 0 42 0,6 2 62 15,-13 6-74-15,-2 10-50 0,0 5 0 0,-5 5 31 16,0 3 39-16,0 12 15 0,0 10-100 16,-7 7-7-16,-8 6 10 0,-4 6-13 15,6-6-22-15,-1-3-11 0,-1-11-1 16,11-4-17-16,-6-8-34 0,3-6-57 16,7-4-59-16,0-2-39 0,0 0-63 15,0-8-198-15,12-6-162 0,10 0-526 16,-3-6-369-16</inkml:trace>
  <inkml:trace contextRef="#ctx0" brushRef="#br0" timeOffset="1998.49">9135 13112 2262 0,'0'0'1137'0,"0"0"-685"0,0 0-97 0,0 0-11 16,0 0-45-16,0 0-125 0,-201 38-58 15,165-6-12-15,11 4 9 0,6 9 14 16,7-1-30-16,7 2-42 0,5-2-13 0,0 1-12 16,10-7-2-16,12-8-7 0,7-4-21 15,0-6 0-15,5-1-3 0,0-8 1 16,0 2-13-16,2-6-19 0,-2 0-72 15,-5-5-82-15,2-2-52 0,-2 0-99 16,3 0-326-16,-10 0-864 0,-8 0-1035 16</inkml:trace>
  <inkml:trace contextRef="#ctx0" brushRef="#br1" timeOffset="5987.49">19701 10000 1794 0,'0'0'587'0,"0"0"-216"16,0 0-50-16,0 0 37 0,0 0-38 16,0 0-82-16,0 0-74 0,0 0-58 0,0 0-53 15,0 0-16-15,-106 124 7 0,74-49 2 16,-9 19 1-16,-8 19-17 0,-11 13-8 15,-1 12 9-15,-7 1 3 0,5-3 6 16,8-7 0-16,23-15-3 0,15-21 6 16,17-18-12-16,22-21-22 0,26-16-9 15,13-14-11-15,21-8 11 0,13-11 3 0,14-5 34 16,12-13-13-16,15-7-5 16,2 2-18-16,10-2 17 0,5 4-18 0,7 2-3 15,-5-1 0-15,7 4 3 0,-14-6-1 16,-10 5 1-16,-14 4 1 0,-22 6 2 15,-15 2 7-15,-26 2-10 0,-18 6-3 16,-14 2 3-16,-4-1 13 0,-13-3 15 16,-7-4 5-16,2 0 26 0,-7-2 105 15,0 0 68-15,-10-12-29 0,-4-11-97 16,-6-5-89-16,-2-6-17 0,-4-4-1 16,9 2 0-16,0 1-1 0,5 7-1 0,2-2 1 15,3-2 1-15,-1-2 0 0,8-4-1 16,0-7 0-16,0-7 1 0,0-4 1 15,8-5 0-15,-8-5 0 0,0 1-3 16,0 3 1-16,0 3 2 0,-20 6 1 16,-14-2-1-16,-7 5-1 0,-10-1 1 15,-9 7 1-15,-1 2-1 0,-4 6-2 0,-3 4-11 16,-7 7 12-16,2 5 0 0,-22 10-19 16,-9 9-10-16,-17 6 0 0,-20 28 2 15,-21 17 7-15,-5 21 0 0,-13 9-6 16,13 4-13-16,22 1-5 0,28-13 24 15,40-15-19-15,33-16-81 0,37-12-68 16,14-11-127-16,37-8-197 0,26-10-268 16,20-4-520-16,11-18-412 0</inkml:trace>
  <inkml:trace contextRef="#ctx0" brushRef="#br1" timeOffset="6853.92">21255 10083 692 0,'0'0'1079'0,"0"0"-644"0,0 0-157 0,0 0 141 16,0 0 13-16,46 136-127 0,-34-70-34 16,-2 17-107-16,0 20 39 0,-10 11-51 15,0 9-50-15,0 4-6 0,0-3-29 16,0-9-17-16,0-11-26 0,0-17 16 15,0-16 43-15,17-17 30 0,9-16-12 16,15-12-61-16,13-10-1 0,23-16 10 16,20-2 15-16,27-22 9 0,21-4-6 15,30-6-4-15,9-1-5 0,8 1-7 16,6 2-29-16,-11 4-19 0,-3 2-1 16,-24 6-2-16,-17 1-30 0,-26 9 15 0,-23 10 12 15,-26 0-27-15,-15 15 27 16,-16 0 1-16,-11 4 2 0,-11-1 14 0,-8-8-2 15,-2-2 12-15,-5-6 61 0,0-2 94 16,0 0-13-16,0 0-43 0,-14-12-17 0,-11-8-94 16,-1-8-12-16,-13-10-12 0,7-7 12 15,6-5 0-15,-8-3-3 0,2-1 2 16,8-4 0-16,-3 0 0 0,10-2-11 16,5-7-9-16,3-2-3 0,-1-3-1 15,10-2 13-15,0-2 12 0,0 1-2 16,19 1 1-16,-9 7 0 0,0 5 1 15,-3 5 0-15,-7 11 0 0,0 10 12 16,-3 12 6-16,-21 8-17 0,-19 7-1 16,-23 9-24-16,-14 10-9 0,-31 17-3 15,-20 11 6-15,-24 6 27 0,-13 6-18 16,-16 0-6-16,-7 3 5 0,-1-5 19 0,1-1-21 16,9-7 9-16,17-6-6 15,22-8-12-15,27-7 0 0,31-8-19 0,31-2 1 16,28-6-13-16,16 4-17 0,10-4-104 0,17 5-101 15,19 4 29-15,25 3-233 16,7-5-256-16,22 2-786 0,2-4-554 0</inkml:trace>
  <inkml:trace contextRef="#ctx0" brushRef="#br1" timeOffset="7606.92">23585 10012 1659 0,'0'0'794'0,"0"0"-166"0,0 0-188 15,0 0-231-15,0 0 33 0,0 0-4 16,-71 149-14-16,52-91-69 0,-5 15-51 15,4 7-24-15,-14 12-12 0,0 7-16 16,-7 6 3-16,-5 1-6 0,0 0-6 0,-2-3-19 16,1-10 4-16,11-9 21 0,12-17 18 15,9-11-3-15,15-13-34 0,5-13-30 16,29-10-2-16,19-12 2 0,25-8 12 0,21-7 12 16,27-8-11-16,22-3 5 0,27 1 24 15,11 7-23-15,18 6-16 0,5 4-3 16,-1 0 0-16,-4 6-3 0,-18 4-19 15,-21 7-8-15,-22 3 0 0,-14 4 26 16,-23 6 4-16,-14 4 13 0,-14 0-11 16,-17 1 16-16,-18-7 3 0,-16-10 3 15,-8-6 28-15,-11-10-3 0,-8-2 42 16,0-10 175-16,0-18-40 0,-8-21-120 16,-4-15-82-16,-2-16-24 0,-3-9 1 0,9-2 10 15,-1-1-11-15,1-2-1 0,4-5 0 16,4-4 1-16,0-1-2 0,9-7-19 15,8-2 5-15,3-1 16 0,11-1 2 16,-4 2 0-16,7 4 1 0,-13 11-1 16,-6 14 1-16,-8 13-3 0,-7 21-3 0,-14 20 0 15,-23 13-37-15,-21 17-62 0,-31 19-4 16,-16 21 31-16,-30 22 14 0,-23 15 31 16,-4 15 28-16,-13 9 0 0,5 6 1 15,1-3 0-15,9-5 1 0,24-13-1 16,20-13-47-16,24-17-61 0,29-14-64 15,19-14-52-15,12-8-203 0,20-5-559 16,5-1-616-16,-3 0-589 0</inkml:trace>
  <inkml:trace contextRef="#ctx0" brushRef="#br1" timeOffset="9206.64">19204 10265 173 0,'0'0'1308'0,"0"0"-970"0,0 0-59 0,0 0-4 15,0 0 93-15,0 0-43 0,0 0-41 16,61-102-46-16,-44 63-10 0,0-5-27 16,2-4-7-16,-2-9-23 0,5 1-22 15,-7-6-16-15,-1-2-35 0,-4-7-3 16,-3 1-3-16,-7-6-12 0,0-2-16 0,-24 5 12 15,-12 2-33-15,-13 3-1 0,-12 5-8 16,-9 7-7-16,-10 4-6 0,-14 3 10 16,-8 3-3-16,-10 2-28 0,-6-1-9 15,-11-3 9-15,5 2 24 0,-4-2 1 16,-10 1 11-16,-3-1-34 0,-7 2 13 16,-14 1-14-16,-5 5-1 0,-20 4-15 15,3 1 13-15,-8 5 1 0,-6 4-1 16,-1 2-28-16,-2 0 5 0,-1 8 23 15,-6 0-13-15,7 6 0 0,2 4-9 0,-9 4-4 16,2 2-8-16,-3 4-1 16,-9 10 10-16,0 4-7 0,-8 6 4 0,1 7-13 15,-5 4 1-15,-1 8 8 0,8 11-24 16,5 6 15-16,17 15 12 0,2 8 16 16,15 3 15-16,7 8 0 0,17 3 2 0,7 0-2 15,13-3 0-15,16-4 1 16,27-5-1-16,20-2 3 0,18-9 9 0,25-8 1 15,10-1-13-15,10-9 1 16,6-6 0-16,1-2 0 0,7-1 11 0,0 1 9 16,0 5 13-16,-2 1 6 0,-3 4 3 15,-7 7-4-15,-5-3 1 0,-7 2-7 16,-1 1 10-16,-4-3 12 0,-7-3-7 16,-3-9 1-16,5-8-6 0,3-7-1 0,2-12-5 15,7-6 2-15,5-12 15 0,2-2 92 16,8-3 20-16,7 0-78 0,-5-6-55 15,5-4-33-15,-5 0-15 0,5 0-16 16,0 1 7-16,5 3-9 0,0 2-3 16,7 0 6-16,-7 0 27 0,2 4-22 15,-2-2 1-15,-3 2-3 0,6-4 15 16,-1 4-49-16,-7-2 10 0,10 2-10 0,-10 0-20 16,5 0-38-16,7 0-27 0,-10 0-40 15,8 0-77-15,-3 6-225 0,0 4-228 16,1 0-37-16,-8 0-706 0,-76-40 64 15</inkml:trace>
  <inkml:trace contextRef="#ctx0" brushRef="#br1" timeOffset="9493.7">11261 10378 2693 0,'0'0'494'0,"0"0"-90"0,0 0 79 16,0 0-54-16,0 0-176 0,0 0-146 15,0 0-76-15,0 0 15 0,0 0 33 16,7 133 7-16,-7-69-1 0,-7 2-36 16,-3-1 3-16,10-11-19 0,0-12 7 15,0-15-7-15,10-14-2 0,7-8 2 0,17-5 67 16,5-8 169-16,14-14-93 0,8-6-35 16,11-5-56-16,-11-1-62 0,-5 3-23 15,-15 11-18-15,-12 7 3 0,-7 6-3 16,-10 7-52-16,2 0-90 0,-1 9 9 15,1 7-30-15,-7 2-16 0,-2 6-59 16,3 2-129-16,-4 4-296 0,-4 3-638 0,0 0-772 16</inkml:trace>
  <inkml:trace contextRef="#ctx0" brushRef="#br1" timeOffset="10351.99">11574 10307 1186 0,'0'0'624'0,"0"0"-160"16,0 0-47-16,0 0-25 0,0 0-70 16,0 0-93-16,0 0-78 0,0 0 60 15,0 0 30-15,0 0-51 0,220 73-54 0,-145-55-50 16,3-2-27-16,7-8-13 0,-5-4-6 15,0-4-25-15,-3-6-12 0,-6-14 19 16,-3-4-1-16,-10-6-9 0,-10-3 4 16,-9 2 8-16,-10 2 10 0,-12 5 18 15,-2 12-12-15,-15 4 2 0,0 2 19 16,0 6 10-16,0 0-14 0,0 0-29 0,0 0-7 16,-8 8-21-16,-6 2-3 0,2 6 3 15,-5 2 14-15,7 0 14 0,3-4-7 16,-3 2-3-16,3-6 0 0,2-1 10 15,2-6-4-15,3 2-6 0,0-3 0 16,0-2 7-16,0 0-4 0,0 0 0 16,0 0 0-16,0 0-9 0,0 0 0 15,0 3 10-15,-2 2 8 0,-3 3-9 16,3 0-3-16,-1 2-6 0,-2 0-9 16,3-2-3-16,2-4 0 0,0 2-15 0,0-2 3 15,0-2 0-15,0 4-12 0,0-2-34 16,0 2-66-16,0 2-58 0,0 0-77 15,0 1-103-15,7 2-197 0,-2 1-573 16,-5-2-842-16</inkml:trace>
  <inkml:trace contextRef="#ctx0" brushRef="#br1" timeOffset="11141.71">12420 10481 1696 0,'0'0'646'0,"0"0"-217"15,0 0-72-15,0 0 41 0,0 0-41 0,0 0-87 16,0 0-89-16,0 0-67 0,0 0-24 15,-5 20 12-15,5-20 24 0,0 0 27 16,0-9 7-16,0-4 13 0,0-12-45 16,10-13-64-16,-3-10-22 0,-2-15-8 15,-1-3-22-15,-1-2 9 0,-3 1 0 16,0 1-18-16,-12 3 9 0,-12 5 0 16,-1 2-10-16,-4 3 1 0,-10 3 0 0,1 2 19 15,-16 2-10-15,-1-2-10 0,-11-2 19 16,-11-3-20-16,-1-2 17 15,-19-1-16-15,-5-2 1 0,-4-7 9 0,-11-1-11 16,-6-9-1-16,-11-1 0 0,-9-2 0 16,-7-1-2-16,-3 7-22 0,-9 8-21 0,7 11 14 15,7 17 10-15,0 20 0 16,3 16-3-16,4 6 3 0,-2 24 8 0,2 6 11 16,-2 8-9-16,10 3 11 0,0 1 2 15,9 0 1-15,5 5-3 0,8-3-2 16,4 4-1-16,5 1 2 0,5 1-14 15,13 0 14-15,-4 4-2 0,11 5-9 16,4 8 10-16,5 3-10 0,15 10-10 16,4 9 10-16,11 4 10 0,6 3-1 15,10 0 0-15,0-3-9 0,13-9 11 16,1-9 0-16,4-13 1 0,4-13-1 16,0-17 0-16,0-12 0 0,0-9 0 0,0-12-2 15,0 0 3-15,0-5 2 0,0 0 19 16,0 0 10-16,0 0 11 0,0 0-2 15,0 0-10-15,0 0-29 0,0 0-1 16,0-2-40-16,0-1-72 0,0 1-80 0,0 1-85 16,12-8-108-16,12 1-123 0,-7-2-472 15,5-6-496-15,-8-4-100 0,-103 91 1576 16</inkml:trace>
  <inkml:trace contextRef="#ctx0" brushRef="#br1" timeOffset="11429.91">8003 9975 1313 0,'0'0'734'0,"0"0"-271"15,0 0-9-15,0 0-48 0,0 0-95 0,0 0-59 16,0 0-72-16,0 0-90 0,0 0-90 16,0 0-34-16,-65 40 34 0,45 11 2 15,-11 14 41-15,2 5 4 0,-3 6 15 16,10-1 16-16,5-5 15 0,3-8 12 0,14-3 15 15,0-11-6-15,14-8-32 16,8-11 1-16,10-11-13 0,9-10-15 0,3-6-15 16,2-2-4-16,7-8 22 0,0-6 24 15,3-4-24-15,-12-5-40 0,2 3-18 16,-10 0-14-16,-12 8-47 0,1 0-66 16,-8 6-84-16,0 4-96 0,-8 2-95 15,-2 4-194-15,3 12-595 0,-10 2-507 16</inkml:trace>
  <inkml:trace contextRef="#ctx0" brushRef="#br1" timeOffset="12400.54">8134 10949 2103 0,'0'0'698'0,"0"0"-287"16,0 0-80-16,0 0-31 0,0 0-102 0,0 0-94 15,-17 107-51-15,29-67 3 0,-2 11 12 16,-3 9 13-16,-7 12 3 0,0 13-1 16,-12 11-3-16,-19 17 34 0,-16 8 15 15,-13 11-13-15,-10 3-15 0,-18 4-10 16,-6-2-11-16,-8-11-26 0,-5-7 13 16,8-16 0-16,0-21 0 0,-3-15-1 15,2-17 25-15,8-15-3 0,-7-14-37 16,-1-9-34-16,1-12-17 0,-15-2 0 15,-2-16-2-15,-15-8-34 0,0-4-24 16,-14-8 20-16,-6-2 7 0,1-7 18 16,2-4 15-16,0 0 1 0,20-4 11 0,14-1 6 15,10-1-15-15,16 6 28 0,23-2-16 16,12 3 24-16,7-1 15 0,7 1-23 16,2-3-30-16,8 0 23 0,5 0-22 0,0-3-1 15,7 1-2-15,5-1 1 16,-5 8-1-16,2 1 0 0,8 9 0 0,2 8-2 15,-2 6 1-15,-3 6 1 0,10 6-11 16,-10 4 0-16,10 6-13 0,0 2-62 16,0 0-98-16,3 6-70 0,21 8-10 15,3 4-20-15,7 8-207 0,9 4-253 16,-14 0-745-16,-4 3-535 0</inkml:trace>
  <inkml:trace contextRef="#ctx0" brushRef="#br1" timeOffset="12721.77">4479 12146 258 0,'0'0'2201'0,"0"0"-1689"16,0 0-145-16,0 0 74 0,0 0-57 16,0 0-114-16,0 0-94 0,0 0-47 0,0 0 19 15,-34-126 2-15,68 79-37 0,12-12-55 16,7-4-37-16,5-10-20 0,-2-1 0 15,-5 1 2-15,-10 11-1 0,-7 9-2 16,-15 17 0-16,-9 14 0 0,-5 12 12 16,-3 6-12-16,-2 4-2 0,0 0-31 15,0 10-28-15,8 8 6 0,-8 10 35 16,17 15 20-16,0 11 13 0,9 8 32 16,1 9 22-16,7-3 7 0,-5 5-14 15,2-5-26-15,3-4-33 0,3-4-1 16,-3-3-2-16,2-5-26 0,8-5-105 0,2-5-130 15,2 0-124-15,3-2-275 0,-12 3-961 16,-8 1-648-16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2T18:49:11.7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20811 10374 159 0,'3'2'424'0,"-3"-2"-17"0,0 2-107 0,0-2-157 16,0 0-68-16,0 0-75 0,0 0-23 15,0 2-49-15,0-2 72 0,0 0 176 16,-3 0-98-16,3 0-45 0,0 0-20 15,-7-2 55-15,7 0-10 0,0 0-15 16,0 2-24-16,0 0-18 0,0 0-1 16,0 0-32-16,0 0-75 0,0 0-92 15,0 0-221-15,0 6-23 0,-2 0-43 16,11-12 271-16</inkml:trace>
  <inkml:trace contextRef="#ctx0" brushRef="#br1" timeOffset="2590.98">20865 10131 357 0,'0'0'586'0,"0"0"-214"0,0 0-148 0,0 0 1 16,0 0 67-16,0 0-101 0,0 0-97 15,0 0-29-15,0 0 12 0,-114 28 7 16,114-26-38-16,0 0-46 0,0-2-31 15,0 0 31-15,0 0 49 0,0 0 41 0,0 0 26 16,0 0 12-16,0 0 23 0,0 0-10 16,0 0 31-16,0 0 18 0,0 0-20 15,0 0-81-15,0 0-49 0,0 4-14 16,0 2 8-16,0 5 32 0,0 4 35 16,0 1-17-16,0-2 12 0,0 2-30 15,0-4-42-15,0 0 1 0,7-4-9 0,-7 0-16 16,5-1 1-16,0-4 27 15,-5-1 15-15,0 1 12 0,0-3 10 0,0 2 27 16,0-2 41-16,0 1-17 0,0 6-37 16,0 5-42-16,0 8 24 0,0 10-12 15,0 10 9-15,0 7-10 0,0 5-2 16,0 6 8-16,0 6-8 0,-5-1-13 16,0 1-5-16,-9-4-10 0,6-3 15 15,-1-5-31-15,-3-2-1 0,7-3 10 16,-3-5-11-16,4-2 15 0,4-6-13 15,-8 1 2-15,8-7 11 0,0 0-3 16,0 0-12-16,0-2 2 0,8-2 10 0,1 1-1 16,-1-5-10-16,4-2 0 0,-3-5 14 15,6 0-12-15,-3-3 18 0,0-4 1 0,-2 0-1 16,-5 2-3-16,2-4 15 0,0 2 9 16,0-2 1-16,-7 0-1 0,3-2-3 15,2 0 4-15,-5 2-4 0,2 0 0 16,5 4-3-16,-7-4-9 0,8 2-3 15,-3-2-12-15,2 0-11 0,0-2-1 16,3 0 0-16,0 1 0 0,9-1 0 16,10-2 3-16,-2 0 13 0,11 0-14 15,13-7 0-15,3-1 11 0,-3-2-13 16,7 5-2-16,5-2-13 0,-5 1 13 16,-2 4-11-16,2-2 12 0,2 4 1 0,1 0 0 15,0 0 0-15,-1 0 0 0,-6 4 0 16,4 0 0-16,-2 2 0 0,-3-1 1 15,0 0-1-15,-2-3 2 0,-2 4 1 16,-3-4-2-16,2 4 11 0,-12-4-9 16,-2-2 8-16,-7 2-11 0,-10-2 0 0,-5 0 0 15,-2 0 1-15,-3 0 0 0,-7 0 2 16,0 0 12-16,0 0 6 0,0 0 6 16,0-2 3-16,0-1-3 0,0-2-24 15,0-3-3-15,-2 1 2 0,-3 0-1 16,0 1 2-16,0 2 0 0,0 0-1 15,5 2-1-15,0 0-1 0,0 0-1 0,-7-4 0 16,7 2-11-16,0-8 0 16,-7 0 9-16,7-2-12 0,0-4 12 0,0 0 0 15,0-7 1-15,0 2 2 0,-3-6 0 16,-2 1 1-16,3 0 2 0,2-3-2 16,0 1 2-16,-7 0 8 0,4 0-11 15,-1-4-2-15,-4-4 0 0,6 1 2 16,-1 1 0-16,-6 2-2 0,9 0 0 15,-8 4 1-15,8-3 0 0,-7 3-1 16,5 0-1-16,2 2 0 0,0 0 0 16,0-2 1-16,0 0 0 0,0-3 1 0,0 3-2 15,0 0 1-15,0 0 1 0,0 4-2 16,0 6 2-16,9 5-1 0,-9 7 2 16,0 6 0-16,0-1 15 0,0 0-3 15,0 1-11-15,0 0-1 0,0 0-1 16,8-2-1-16,-8 2-10 0,0-2 10 15,0-2-1-15,0 4-15 0,5-2 6 0,-1 2 12 16,-4 0 3-16,0 2 0 0,0 0 21 16,0 0 3-16,0 0 15 0,-4-2 3 15,-16-2-30-15,1 0 9 0,-8-2-5 16,3 2 8-16,-3-2-3 0,1 0-3 16,-1 0 0-16,3-2 6 0,-3 0 45 15,-5 2 0-15,11-7-30 0,-8 3-27 16,9 0-13-16,-9-1-2 0,7 1 1 15,-4 1 2-15,-8 3 0 0,-5 4 0 16,-5 2-3-16,-21 0 0 0,2 15-18 0,-17-2 6 16,-5 7 10-16,-2 3 0 0,-10-3 1 15,2-2 1-15,-9-4 1 0,0-6 2 16,-1-6-1-16,1-2-2 0,7 0-15 0,15-4-15 16,12-2 0-16,19 0 9 15,12 2-15-15,12 4-30 0,5 0-33 0,3 0-10 16,9 0-8-16,1 2-28 0,4 12-69 15,5 6-101-15,0 7-116 0,0 1-307 16,7 4-539-16,3 0-752 0</inkml:trace>
  <inkml:trace contextRef="#ctx0" brushRef="#br0" timeOffset="6405.42">18773 10563 1237 0,'0'0'419'0,"0"0"-159"0,0 0-13 16,0 0 206-16,0 0-19 0,-90-112-140 16,73 95-66-16,-7 1-32 0,5 6 15 15,7 0-16-15,7 6-39 0,-5 4-48 16,10 0-40-16,0 0-62 0,0 14 7 15,10 12-4-15,7 12 47 0,0 19 11 16,-5 9-36-16,2 17-15 0,-11 5-4 0,4 6 0 16,-7 5-11-16,0-2-1 0,-10-5-31 15,10-13-49-15,0-15-65 0,0-18-103 16,27-16-151-16,0-15-277 0,9-15-726 16,-9-16-346-16</inkml:trace>
  <inkml:trace contextRef="#ctx0" brushRef="#br0" timeOffset="6637.24">19495 10384 1872 0,'0'0'324'16,"0"0"-58"-16,0 0 284 0,0 0-39 15,0 0-151-15,0 0-112 0,0 0-5 16,-60 117-2-16,38-59-1 0,-5 16-78 15,-2 4-49-15,2 5-33 0,6 0-29 16,6-11-19-16,8-10-32 0,7-9-12 0,12-13-13 16,15-7-2-16,-1-10-71 0,3-6-113 15,5-7-87-15,-7-9-114 0,7-2-350 16,-10-18-657-16,3-11-569 0</inkml:trace>
  <inkml:trace contextRef="#ctx0" brushRef="#br0" timeOffset="6838.02">20155 10464 2123 0,'0'0'659'16,"0"0"-38"-16,0 0-30 0,0 0-89 15,0 0-209-15,0 0-134 0,-109 111-34 16,62-38 16-16,9 7-1 0,-6 9-52 16,10-1-34-16,3 3-54 0,4-3-6 15,8-5 3-15,4-9-18 0,10-12-22 0,5-13-108 16,0-15-81-16,0-14-78 0,20-12-98 15,-1-8-241-15,3-8-614 0,-5-16-380 16,0-14 876-16</inkml:trace>
  <inkml:trace contextRef="#ctx0" brushRef="#br0" timeOffset="7046.03">20385 10406 1432 0,'0'0'491'15,"0"0"-135"-15,0 0-26 0,-49 115-2 16,40-69-78-16,1 7-65 0,-4 3-118 16,5 6-13-16,-10 2-19 0,3-1-13 15,-1-3-22-15,0-6 0 0,6-7-76 0,1-11-163 16,8-14-119-16,0-12-191 0,0-10-269 16,15-18-543-16</inkml:trace>
  <inkml:trace contextRef="#ctx0" brushRef="#br0" timeOffset="7194.2">20702 10229 1810 0,'0'0'513'0,"0"0"58"0,0 0-241 0,0 0 48 15,-121 167 69-15,68-84-141 0,0 7-33 16,-1 9-40-16,6-1-58 0,-1-1-47 16,6-7-55-16,9-5-73 0,7-11 0 15,13-11-12-15,6-15-55 0,8-12-165 16,0-8-113-16,10-12-187 0,2-3-620 15,-2-10-691-15</inkml:trace>
  <inkml:trace contextRef="#ctx0" brushRef="#br0" timeOffset="8069.75">21238 10330 1169 0,'0'0'547'15,"0"0"-25"-15,0 0-108 0,0 0-50 16,0 0-29-16,0 0-84 0,0 0-24 16,0 0-76-16,0 0-18 0,-68 126-18 15,42-70-9-15,1 15-16 0,-6 7-10 0,-3 11-9 16,-7 8-31-16,4-1-27 0,-4-1-11 16,7-9-2-16,8-12 0 0,9-17-13 15,17-15-61-15,0-15-164 0,9-17-63 16,18-10-235-16,2-17-641 0,3-19-530 0</inkml:trace>
  <inkml:trace contextRef="#ctx0" brushRef="#br0" timeOffset="8283.65">21687 10370 1918 0,'0'0'732'0,"0"0"-260"16,0 0-140-16,0 0 38 0,0 0-18 15,-78 114-103-15,46-66-76 0,3 11-38 16,-5 8-24-16,-2 5-35 0,-3 7-20 16,3-1-32-16,4 0-23 0,3-4-1 0,12-5-12 15,5-15-40-15,12-9-126 0,0-15-103 16,3-12-57-16,14-14-160 0,7-8-551 16,5-24-504-16</inkml:trace>
  <inkml:trace contextRef="#ctx0" brushRef="#br0" timeOffset="8463.06">22142 10481 2966 0,'0'0'667'0,"-104"154"-195"0,48-57 31 16,-2 10-76-16,5 7-147 0,-1 7-104 16,4-5-79-16,13-5-24 0,13-15-46 15,14-18-27-15,10-25-11 0,0-25-31 16,17-21-113-16,10-17-45 0,17-33 53 15,6-21-97-15,11-20-169 0,-3-17-642 0,10-13-657 16,-7-7 3-16</inkml:trace>
  <inkml:trace contextRef="#ctx0" brushRef="#br0" timeOffset="8622.33">22600 10390 1330 0,'0'0'1998'0,"-65"132"-1551"15,19-39-64-15,-5 18 120 0,-2 15-93 0,2 13-145 16,-5 12-113-16,-2 8-70 0,7 0-30 15,5-8-40-15,12-18-12 0,5-19-28 16,14-23-138-16,8-27-148 0,5-17-118 16,-3-17-720-16,0-10-1396 0</inkml:trace>
  <inkml:trace contextRef="#ctx0" brushRef="#br1" timeOffset="25895.82">20620 11929 1613 0,'0'0'377'0,"0"0"-348"16,0 0 625-16,0 0-166 0,0 0-157 16,0 0-90-16,0 0-27 0,0 0-79 15,0 0-47-15,0 0-48 0,0 0 60 16,0 0 33-16,0 0 77 0,0 0-53 16,0 0-68-16,131-12-19 0,-107 16-11 15,-9 2-20-15,6 0-5 0,-13 6-16 0,1 0-3 16,-9 6 4-16,0 2-1 15,0 2 9-15,-9 3-5 0,1-7-21 16,-6-5-1-16,4-4-15 0,3-5-1 0,2-4 16 16,-2 0 0-16,7 0 14 0,-5 0 8 15,5 0-22-15,0 0-24 0,0 0-67 16,0 4-16-16,12 8 107 0,3 6 3 0,6 8 80 16,-4 9-1-16,-4 1-3 15,-6 6-3-15,0-2-9 0,-7 3 15 0,0-4-6 16,0-2-28-16,-14-5-17 0,-8-1-7 15,-2-10-9-15,-3-7-15 0,3-8 21 16,-1-6-21-16,4 0-33 0,-4-8-79 16,8-5-58-16,8-6-49 0,9 1-231 15,0-4-603-15,17 0-551 0,2 3-446 16</inkml:trace>
  <inkml:trace contextRef="#ctx0" brushRef="#br1" timeOffset="26190.12">21224 12164 2611 0,'0'0'649'0,"0"0"-179"16,0 0 35-16,0 0-139 0,-192 4-151 16,148 29-62-16,6 7-46 0,11 8-12 15,0 8-13-15,20 0-12 0,7 5-24 16,0-7-25-16,27-1-19 0,7-12-2 15,4-6-1-15,1-15-17 0,5-12 17 16,-1-8 1-16,-9-18 9 0,12-20 24 16,1-14 4-16,-9-11 2 0,-1-5-5 15,-13-6-22-15,-2 3 0 0,-17 11-10 16,-5 7 13-16,-5 17-3 0,-17 12-12 16,5 10-9-16,0 10-55 0,0 4-42 15,7 8-64-15,3 12-62 0,7 6-59 16,0 6-152-16,0 5-223 0,0 1-784 0,7 2-636 15</inkml:trace>
  <inkml:trace contextRef="#ctx0" brushRef="#br1" timeOffset="26791.33">21570 12482 1471 0,'0'0'591'0,"0"0"-186"0,0 0-60 0,0 0-94 16,0 0-98-16,0 0-121 0,0 0 29 15,0 0 25-15,0 0-7 0,39-6 10 16,-27-2 15-16,-2-4 7 0,-1-6-4 16,-1 0-7-16,-1-1 11 0,-7 1 1 0,0 3 3 15,0 0 3-15,0 7-19 0,-7 3-6 16,-3 0-32-16,-7 5-18 0,-2 0-18 15,-6 5-22-15,6 10 9 16,-15 11-2-16,7 7 20 0,1 5 53 0,2 4 46 16,7 3 11-16,4-4-43 0,6-2-39 15,7-3-15-15,0-10-43 0,20-6-18 16,4-3 15-16,0-9-37 0,15-6-64 16,2-2-63-16,3-12-131 0,-6-13-274 15,9-9-901-15,-4-8-1136 0</inkml:trace>
  <inkml:trace contextRef="#ctx0" brushRef="#br1" timeOffset="27091.3">22213 11917 2902 0,'0'0'769'0,"0"0"-247"0,0 0-82 16,0 0-41-16,-5 113-73 0,-3-65-117 0,1 7-82 15,5 4-42-15,-6 4-31 0,-1-1-20 16,-1-4-34-16,-12-3 2 0,3-9 1 15,-8-8-3-15,10-12-27 0,-7-11-9 16,12-11-58-16,0-4 28 0,7-19-16 16,0-9-18-16,5-10 9 0,0-5 24 15,5 2 34-15,12 2 30 0,0 10 1 0,5 10-11 16,-1 9 13-16,6 10 17 0,-5 4 25 16,9 16 58-16,-6 10 19 0,4 6 2 15,2 7-33-15,8-3-22 0,5 0-40 16,4-4-26-16,13-1-15 0,-8-9-48 15,8-2-204-15,-15 0-92 0,-5-2-363 16,-17 5-1392-16,-19-1-183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2T18:49:57.193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5174 11883 100 0,'-21'11'1911'15,"6"-2"-1564"-15,-9-9-130 0,7 0 28 16,-3 0 63-16,8-4-9 0,0-2-29 15,-2 2-150-15,4-2-13 0,8 2-10 16,-3 1 26-16,5 1-58 0,0 2-18 16,0 0 31-16,0 10 36 0,5 7-83 15,7 9 37-15,9 8 13 0,1 10-38 0,10 4 18 16,-8 1-12-16,5 1-12 0,3-1-24 16,-3-5-10-16,5-2 18 0,-5-4-9 15,2-2-10-15,6-6-2 0,-1 0 3 16,5-3 3-16,0-1 24 0,3-4 10 15,0 3-3-15,2-6-16 0,2 0 25 16,5-3-3-16,-9-1-4 0,9 2-8 0,-6-1-16 16,1-4 3-16,-2-2 1 0,-2-4-19 15,4-2 12-15,-11-4-2 0,6 0-9 16,-2-2-1-16,-2-8 3 0,5-2 15 16,4-4-15-16,-2 0-3 0,-2-3 2 15,9 6 1-15,-4-4 16 0,2-1-19 16,2 0 1-16,0-2-1 0,5-6 10 15,3-2-10-15,5-6 0 0,4-9 14 16,5-7 1-16,10-12-12 0,2-7-1 16,8-7 14-16,2-5-14 0,0 5 13 15,-3 3-15-15,8 11 36 0,-20 10-5 0,1 14-4 16,-13 9-27-16,-9 16 15 0,-15 5-3 16,0 8 0-16,-8 11 34 0,-1 16-4 0,-1 13 92 15,-4 10-38-15,-13 12-47 0,5 11-10 16,-14 3-12-16,-3 5 3 15,-4 1-15-15,-1 3 0 0,3-3-12 0,-5-4-1 16,0 0 1-16,7-8-1 0,3-4-2 16,-3-6 0-16,-2-6-13 0,2-3 13 15,3-9 0-15,5-5-2 0,-6-7-10 16,6-6 12-16,-5-10 0 0,7-6-12 16,-5-8-2-16,5-4 14 0,14-20 27 15,-4-11-2-15,12-13-4 0,-1-10-18 16,16-10-2-16,-8 1 2 0,7 6-3 15,3 11 0-15,-3 12-18 0,8 12-1 0,-1 8-8 16,8 8 6-16,12 8 3 0,7 2 17 16,8 4 1-16,4 12 0 0,1 6 1 15,-1 9-1-15,3 5 12 0,-12 6-11 0,2 6-1 16,-3 2 0-16,-1 4 1 16,-6-1 1-16,-2-3 10 0,-2-5 0 0,-1-9-10 15,-6-12 10-15,1-10-9 0,6-10 28 16,9-6 38-16,8-18-6 0,6-14-2 15,4-15 26-15,16-13 54 0,5-15-62 16,12-11-67-16,15-11 0 0,-5-7 15 16,-5-7-24-16,2-1-3 0,-14-5-8 15,-10 0 8-15,-12 0 3 0,-19 7 9 16,-15 7-12-16,-19 13 2 0,-20 12-2 16,-19 15-3-16,-17 14-33 0,0 13-3 15,-22 10-49-15,-16 8-101 0,-1 8-74 16,-10 6-81-16,-2 6-253 0,3 0-963 0,4 8-989 15</inkml:trace>
  <inkml:trace contextRef="#ctx0" brushRef="#br0" timeOffset="4729.92">7746 13518 790 0,'0'0'378'16,"0"0"-13"-16,0 0 22 0,0 0 21 16,0 0-104-16,0 0-111 0,0 0 134 15,-73-112-43-15,59 90-68 0,4-1-15 0,-4 3 8 16,2 4-32-16,2 2-40 0,3 4-13 16,2 2 37-16,0 0 32 0,-2 6-61 15,7 0-31-15,0 2-40 0,0 0-46 16,0 2-15-16,0 10-12 0,7 6 12 15,10 16 16-15,2 8 5 0,6 15 28 16,1 7-19-16,-6 11-2 0,4 5-13 16,-5 5-13-16,-9 1 19 0,7 1-21 15,-3-9 0-15,-6-6-1 0,1-13-20 0,8-11-58 16,0-12-86-16,3-10-70 16,-3-9-36-16,0-9-102 0,-8-8-266 0,-1-5-709 15,-8-13-494-15</inkml:trace>
  <inkml:trace contextRef="#ctx0" brushRef="#br0" timeOffset="4943.71">8231 13977 684 0,'0'0'2030'0,"0"0"-1606"16,0 0 54-16,0 0 13 0,0 0-59 15,0 0-176-15,0 0-94 0,-114 108-58 16,107-75-15-16,7-3-25 0,0-4-31 16,0-2-33-16,0-6-15 0,12-5-3 15,0-3-37-15,0-8-122 0,-2-2-106 0,2-5-78 16,-2-10-273-16,-10-14-813 0,0-5-778 16</inkml:trace>
  <inkml:trace contextRef="#ctx0" brushRef="#br0" timeOffset="5075.41">8003 13745 2327 0,'0'0'619'0,"0"0"-324"0,0 0 73 0,-39 121-33 15,39-84-147-15,0-6-166 0,8 4-22 16,9-7-87-16,9-2-197 0,-1-4-338 16,4-7-959-16</inkml:trace>
  <inkml:trace contextRef="#ctx0" brushRef="#br0" timeOffset="5377.01">8316 13581 400 0,'0'0'2392'0,"0"0"-1755"15,0 0-97-15,0 0-134 0,0 0-54 16,0 0-159-16,0 0-76 0,0 0-44 16,0 110-18-16,14-57-31 0,8-3-21 0,2 2-2 15,8-10-1-15,7-7-12 0,-10-15-9 16,12-9 7-16,3-8 13 0,2-3 2 15,2 0 1-15,-4-4 1 0,-10 4 58 16,-8 0 33-16,-9 18-15 0,-7 16 103 16,-10 10-15-16,-17 12-74 0,-24 7-38 15,-3 1-13-15,-2-5-29 0,-7-9-12 16,7-14-1-16,7-13 0 0,-2-13-15 16,5-10-39-16,11 0-43 0,3-12-45 0,8-3-10 15,11 3-30-15,3-2-41 0,10 6-49 16,12 6-18-16,2 2-167 0,13 10-302 15,-3 10-455-15,-3 6-302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SIDE Channel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an advantage over an inline reference monitor over a reference monitor built into the OS? What about vice versa?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History of Computation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9972" y="1936320"/>
            <a:ext cx="610423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The earliest devices recognized as computers were built to perform some specific type of computation</a:t>
            </a:r>
          </a:p>
        </p:txBody>
      </p:sp>
      <p:pic>
        <p:nvPicPr>
          <p:cNvPr id="4" name="Picture 3" descr="A machine with numbers on it&#10;&#10;Description automatically generated with medium confidence">
            <a:extLst>
              <a:ext uri="{FF2B5EF4-FFF2-40B4-BE49-F238E27FC236}">
                <a16:creationId xmlns:a16="http://schemas.microsoft.com/office/drawing/2014/main" id="{EBCD39DB-9500-303E-E033-B1C95AC73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317" y="1306080"/>
            <a:ext cx="4436582" cy="49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History of Computation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9972" y="1936320"/>
            <a:ext cx="610423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The earliest devices recognized as computers were built to perform some specific type of computation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95D2FF-9720-0394-C480-15B29874C6AB}"/>
              </a:ext>
            </a:extLst>
          </p:cNvPr>
          <p:cNvSpPr txBox="1">
            <a:spLocks/>
          </p:cNvSpPr>
          <p:nvPr/>
        </p:nvSpPr>
        <p:spPr>
          <a:xfrm>
            <a:off x="429972" y="2812778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Algorithmic Purpose specified by hardware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31A48-B71D-E357-4A19-94E31CF3BF16}"/>
              </a:ext>
            </a:extLst>
          </p:cNvPr>
          <p:cNvSpPr txBox="1"/>
          <p:nvPr/>
        </p:nvSpPr>
        <p:spPr>
          <a:xfrm>
            <a:off x="429972" y="3220672"/>
            <a:ext cx="6104238" cy="2122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Consider the theory analogy: a </a:t>
            </a:r>
            <a:r>
              <a:rPr lang="en-US" dirty="0">
                <a:solidFill>
                  <a:srgbClr val="666666"/>
                </a:solidFill>
              </a:rPr>
              <a:t>T</a:t>
            </a:r>
            <a:r>
              <a:rPr lang="en-US" sz="1800" dirty="0">
                <a:solidFill>
                  <a:srgbClr val="666666"/>
                </a:solidFill>
              </a:rPr>
              <a:t>uring </a:t>
            </a:r>
            <a:r>
              <a:rPr lang="en-US" dirty="0">
                <a:solidFill>
                  <a:srgbClr val="666666"/>
                </a:solidFill>
              </a:rPr>
              <a:t>M</a:t>
            </a:r>
            <a:r>
              <a:rPr lang="en-US" sz="1800" dirty="0">
                <a:solidFill>
                  <a:srgbClr val="666666"/>
                </a:solidFill>
              </a:rPr>
              <a:t>achine to compute a </a:t>
            </a:r>
            <a:r>
              <a:rPr lang="en-US" sz="1800" dirty="0" err="1">
                <a:solidFill>
                  <a:srgbClr val="666666"/>
                </a:solidFill>
              </a:rPr>
              <a:t>Fibonnaci</a:t>
            </a:r>
            <a:r>
              <a:rPr lang="en-US" sz="1800" dirty="0">
                <a:solidFill>
                  <a:srgbClr val="666666"/>
                </a:solidFill>
              </a:rPr>
              <a:t> Sequence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- </a:t>
            </a:r>
            <a:r>
              <a:rPr lang="en-US" dirty="0" err="1">
                <a:solidFill>
                  <a:srgbClr val="666666"/>
                </a:solidFill>
              </a:rPr>
              <a:t>Fibonnaci</a:t>
            </a:r>
            <a:r>
              <a:rPr lang="en-US" dirty="0">
                <a:solidFill>
                  <a:srgbClr val="666666"/>
                </a:solidFill>
              </a:rPr>
              <a:t> computation encoded into the state machine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Input number </a:t>
            </a:r>
            <a:r>
              <a:rPr lang="en-US" dirty="0">
                <a:solidFill>
                  <a:srgbClr val="666666"/>
                </a:solidFill>
              </a:rPr>
              <a:t>encoded into the tape at start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Output number encoded </a:t>
            </a:r>
            <a:r>
              <a:rPr lang="en-US" dirty="0">
                <a:solidFill>
                  <a:srgbClr val="666666"/>
                </a:solidFill>
              </a:rPr>
              <a:t>onto the tape at halt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6" name="Picture 5" descr="A drawing of a machine&#10;&#10;Description automatically generated">
            <a:extLst>
              <a:ext uri="{FF2B5EF4-FFF2-40B4-BE49-F238E27FC236}">
                <a16:creationId xmlns:a16="http://schemas.microsoft.com/office/drawing/2014/main" id="{84110C43-6103-9C8E-EFB4-5F1858079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702" y="2470065"/>
            <a:ext cx="3810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major paradigm shift: The Universal Computation Machine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9972" y="2315262"/>
            <a:ext cx="6860512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The hardware contains generally-useful instructions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 particular algorithm is encoded in terms of those instructions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95D2FF-9720-0394-C480-15B29874C6AB}"/>
              </a:ext>
            </a:extLst>
          </p:cNvPr>
          <p:cNvSpPr txBox="1">
            <a:spLocks/>
          </p:cNvSpPr>
          <p:nvPr/>
        </p:nvSpPr>
        <p:spPr>
          <a:xfrm>
            <a:off x="429972" y="3191720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Theory: The Universal Turing Machine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31A48-B71D-E357-4A19-94E31CF3BF16}"/>
              </a:ext>
            </a:extLst>
          </p:cNvPr>
          <p:cNvSpPr txBox="1"/>
          <p:nvPr/>
        </p:nvSpPr>
        <p:spPr>
          <a:xfrm>
            <a:off x="429971" y="3599614"/>
            <a:ext cx="6514525" cy="253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Consider the theory analogy: a </a:t>
            </a:r>
            <a:r>
              <a:rPr lang="en-US" dirty="0">
                <a:solidFill>
                  <a:srgbClr val="666666"/>
                </a:solidFill>
              </a:rPr>
              <a:t>T</a:t>
            </a:r>
            <a:r>
              <a:rPr lang="en-US" sz="1800" dirty="0">
                <a:solidFill>
                  <a:srgbClr val="666666"/>
                </a:solidFill>
              </a:rPr>
              <a:t>uring </a:t>
            </a:r>
            <a:r>
              <a:rPr lang="en-US" dirty="0">
                <a:solidFill>
                  <a:srgbClr val="666666"/>
                </a:solidFill>
              </a:rPr>
              <a:t>M</a:t>
            </a:r>
            <a:r>
              <a:rPr lang="en-US" sz="1800" dirty="0">
                <a:solidFill>
                  <a:srgbClr val="666666"/>
                </a:solidFill>
              </a:rPr>
              <a:t>achine that computes </a:t>
            </a:r>
            <a:r>
              <a:rPr lang="en-US" sz="1800" u="sng" dirty="0">
                <a:solidFill>
                  <a:srgbClr val="666666"/>
                </a:solidFill>
              </a:rPr>
              <a:t>any</a:t>
            </a:r>
            <a:r>
              <a:rPr lang="en-US" sz="1800" dirty="0">
                <a:solidFill>
                  <a:srgbClr val="666666"/>
                </a:solidFill>
              </a:rPr>
              <a:t> function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- “Instruction set” encoded into the state machine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Desired algorithm encoded into the tape at start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- Input to the algorithm encoded into the tape at start as well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Output number encoded </a:t>
            </a:r>
            <a:r>
              <a:rPr lang="en-US" dirty="0">
                <a:solidFill>
                  <a:srgbClr val="666666"/>
                </a:solidFill>
              </a:rPr>
              <a:t>onto the tape at halt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15B54692-C797-DB00-B298-661123FB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477" y="1527529"/>
            <a:ext cx="2994262" cy="41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3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major paradigm shift: The Universal Computation Machine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9972" y="2315262"/>
            <a:ext cx="6860512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The hardware contains generally-useful instructions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 particular algorithm is encoded in terms of those instructions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95D2FF-9720-0394-C480-15B29874C6AB}"/>
              </a:ext>
            </a:extLst>
          </p:cNvPr>
          <p:cNvSpPr txBox="1">
            <a:spLocks/>
          </p:cNvSpPr>
          <p:nvPr/>
        </p:nvSpPr>
        <p:spPr>
          <a:xfrm>
            <a:off x="429972" y="3191720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Theory: The Universal Turing Machine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31A48-B71D-E357-4A19-94E31CF3BF16}"/>
              </a:ext>
            </a:extLst>
          </p:cNvPr>
          <p:cNvSpPr txBox="1"/>
          <p:nvPr/>
        </p:nvSpPr>
        <p:spPr>
          <a:xfrm>
            <a:off x="429971" y="3599614"/>
            <a:ext cx="6514525" cy="253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Consider the theory analogy: a </a:t>
            </a:r>
            <a:r>
              <a:rPr lang="en-US" dirty="0">
                <a:solidFill>
                  <a:srgbClr val="666666"/>
                </a:solidFill>
              </a:rPr>
              <a:t>T</a:t>
            </a:r>
            <a:r>
              <a:rPr lang="en-US" sz="1800" dirty="0">
                <a:solidFill>
                  <a:srgbClr val="666666"/>
                </a:solidFill>
              </a:rPr>
              <a:t>uring </a:t>
            </a:r>
            <a:r>
              <a:rPr lang="en-US" dirty="0">
                <a:solidFill>
                  <a:srgbClr val="666666"/>
                </a:solidFill>
              </a:rPr>
              <a:t>M</a:t>
            </a:r>
            <a:r>
              <a:rPr lang="en-US" sz="1800" dirty="0">
                <a:solidFill>
                  <a:srgbClr val="666666"/>
                </a:solidFill>
              </a:rPr>
              <a:t>achine that computes </a:t>
            </a:r>
            <a:r>
              <a:rPr lang="en-US" sz="1800" u="sng" dirty="0">
                <a:solidFill>
                  <a:srgbClr val="666666"/>
                </a:solidFill>
              </a:rPr>
              <a:t>any</a:t>
            </a:r>
            <a:r>
              <a:rPr lang="en-US" sz="1800" dirty="0">
                <a:solidFill>
                  <a:srgbClr val="666666"/>
                </a:solidFill>
              </a:rPr>
              <a:t> function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- “Instruction set” encoded into the state machine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Desired algorithm encoded into the tape at start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- Input to the algorithm encoded into the tape at start as well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Output number encoded </a:t>
            </a:r>
            <a:r>
              <a:rPr lang="en-US" dirty="0">
                <a:solidFill>
                  <a:srgbClr val="666666"/>
                </a:solidFill>
              </a:rPr>
              <a:t>onto the tape at halt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D79934-DB81-FB11-788E-1E840AAB85CC}"/>
              </a:ext>
            </a:extLst>
          </p:cNvPr>
          <p:cNvSpPr/>
          <p:nvPr/>
        </p:nvSpPr>
        <p:spPr>
          <a:xfrm>
            <a:off x="5585253" y="4143179"/>
            <a:ext cx="3402227" cy="973472"/>
          </a:xfrm>
          <a:custGeom>
            <a:avLst/>
            <a:gdLst>
              <a:gd name="connsiteX0" fmla="*/ 2537254 w 2537254"/>
              <a:gd name="connsiteY0" fmla="*/ 0 h 1837992"/>
              <a:gd name="connsiteX1" fmla="*/ 2323070 w 2537254"/>
              <a:gd name="connsiteY1" fmla="*/ 1589903 h 1837992"/>
              <a:gd name="connsiteX2" fmla="*/ 1482811 w 2537254"/>
              <a:gd name="connsiteY2" fmla="*/ 1276865 h 1837992"/>
              <a:gd name="connsiteX3" fmla="*/ 955589 w 2537254"/>
              <a:gd name="connsiteY3" fmla="*/ 1762898 h 1837992"/>
              <a:gd name="connsiteX4" fmla="*/ 0 w 2537254"/>
              <a:gd name="connsiteY4" fmla="*/ 1828800 h 18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7254" h="1837992">
                <a:moveTo>
                  <a:pt x="2537254" y="0"/>
                </a:moveTo>
                <a:cubicBezTo>
                  <a:pt x="2518032" y="688546"/>
                  <a:pt x="2498810" y="1377092"/>
                  <a:pt x="2323070" y="1589903"/>
                </a:cubicBezTo>
                <a:cubicBezTo>
                  <a:pt x="2147330" y="1802714"/>
                  <a:pt x="1710724" y="1248033"/>
                  <a:pt x="1482811" y="1276865"/>
                </a:cubicBezTo>
                <a:cubicBezTo>
                  <a:pt x="1254898" y="1305697"/>
                  <a:pt x="1202724" y="1670909"/>
                  <a:pt x="955589" y="1762898"/>
                </a:cubicBezTo>
                <a:cubicBezTo>
                  <a:pt x="708454" y="1854887"/>
                  <a:pt x="354227" y="1841843"/>
                  <a:pt x="0" y="1828800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37883-13E9-9683-A794-70606387E822}"/>
              </a:ext>
            </a:extLst>
          </p:cNvPr>
          <p:cNvSpPr txBox="1"/>
          <p:nvPr/>
        </p:nvSpPr>
        <p:spPr>
          <a:xfrm>
            <a:off x="7446800" y="3742038"/>
            <a:ext cx="244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Operations as symbols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5853-DEAF-17F3-E1B6-A952CB803979}"/>
              </a:ext>
            </a:extLst>
          </p:cNvPr>
          <p:cNvSpPr txBox="1"/>
          <p:nvPr/>
        </p:nvSpPr>
        <p:spPr>
          <a:xfrm>
            <a:off x="9134314" y="2822818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Symbols as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E62C1-7CF7-1F29-D199-9A5001782B89}"/>
              </a:ext>
            </a:extLst>
          </p:cNvPr>
          <p:cNvSpPr txBox="1"/>
          <p:nvPr/>
        </p:nvSpPr>
        <p:spPr>
          <a:xfrm>
            <a:off x="7987909" y="1660837"/>
            <a:ext cx="347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 as stored voltage levels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CCFD2B-3BEE-1FB0-F5F0-42FF13F18BAA}"/>
              </a:ext>
            </a:extLst>
          </p:cNvPr>
          <p:cNvSpPr/>
          <p:nvPr/>
        </p:nvSpPr>
        <p:spPr>
          <a:xfrm>
            <a:off x="9819503" y="3146854"/>
            <a:ext cx="782801" cy="716692"/>
          </a:xfrm>
          <a:custGeom>
            <a:avLst/>
            <a:gdLst>
              <a:gd name="connsiteX0" fmla="*/ 453081 w 782801"/>
              <a:gd name="connsiteY0" fmla="*/ 0 h 716692"/>
              <a:gd name="connsiteX1" fmla="*/ 766119 w 782801"/>
              <a:gd name="connsiteY1" fmla="*/ 469557 h 716692"/>
              <a:gd name="connsiteX2" fmla="*/ 0 w 782801"/>
              <a:gd name="connsiteY2" fmla="*/ 716692 h 71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801" h="716692">
                <a:moveTo>
                  <a:pt x="453081" y="0"/>
                </a:moveTo>
                <a:cubicBezTo>
                  <a:pt x="647356" y="175054"/>
                  <a:pt x="841632" y="350108"/>
                  <a:pt x="766119" y="469557"/>
                </a:cubicBezTo>
                <a:cubicBezTo>
                  <a:pt x="690606" y="589006"/>
                  <a:pt x="345303" y="652849"/>
                  <a:pt x="0" y="716692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BD3FD0-85AC-82CE-98E7-BCC1CBCDE879}"/>
              </a:ext>
            </a:extLst>
          </p:cNvPr>
          <p:cNvSpPr/>
          <p:nvPr/>
        </p:nvSpPr>
        <p:spPr>
          <a:xfrm>
            <a:off x="8111381" y="1993557"/>
            <a:ext cx="1032619" cy="1771135"/>
          </a:xfrm>
          <a:custGeom>
            <a:avLst/>
            <a:gdLst>
              <a:gd name="connsiteX0" fmla="*/ 579538 w 1032619"/>
              <a:gd name="connsiteY0" fmla="*/ 1771135 h 1771135"/>
              <a:gd name="connsiteX1" fmla="*/ 11127 w 1032619"/>
              <a:gd name="connsiteY1" fmla="*/ 873211 h 1771135"/>
              <a:gd name="connsiteX2" fmla="*/ 1032619 w 1032619"/>
              <a:gd name="connsiteY2" fmla="*/ 0 h 17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619" h="1771135">
                <a:moveTo>
                  <a:pt x="579538" y="1771135"/>
                </a:moveTo>
                <a:cubicBezTo>
                  <a:pt x="257575" y="1469767"/>
                  <a:pt x="-64387" y="1168400"/>
                  <a:pt x="11127" y="873211"/>
                </a:cubicBezTo>
                <a:cubicBezTo>
                  <a:pt x="86640" y="578022"/>
                  <a:pt x="559629" y="289011"/>
                  <a:pt x="1032619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5BC0EF-1FF2-9CAF-43FD-99B298D52D19}"/>
              </a:ext>
            </a:extLst>
          </p:cNvPr>
          <p:cNvSpPr/>
          <p:nvPr/>
        </p:nvSpPr>
        <p:spPr>
          <a:xfrm>
            <a:off x="10107827" y="2059459"/>
            <a:ext cx="354227" cy="675503"/>
          </a:xfrm>
          <a:custGeom>
            <a:avLst/>
            <a:gdLst>
              <a:gd name="connsiteX0" fmla="*/ 0 w 354227"/>
              <a:gd name="connsiteY0" fmla="*/ 675503 h 675503"/>
              <a:gd name="connsiteX1" fmla="*/ 354227 w 354227"/>
              <a:gd name="connsiteY1" fmla="*/ 436606 h 675503"/>
              <a:gd name="connsiteX2" fmla="*/ 0 w 354227"/>
              <a:gd name="connsiteY2" fmla="*/ 0 h 6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675503">
                <a:moveTo>
                  <a:pt x="0" y="675503"/>
                </a:moveTo>
                <a:cubicBezTo>
                  <a:pt x="177113" y="612346"/>
                  <a:pt x="354227" y="549190"/>
                  <a:pt x="354227" y="436606"/>
                </a:cubicBezTo>
                <a:cubicBezTo>
                  <a:pt x="354227" y="324022"/>
                  <a:pt x="177113" y="162011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37883-13E9-9683-A794-70606387E822}"/>
              </a:ext>
            </a:extLst>
          </p:cNvPr>
          <p:cNvSpPr txBox="1"/>
          <p:nvPr/>
        </p:nvSpPr>
        <p:spPr>
          <a:xfrm>
            <a:off x="7446800" y="3742038"/>
            <a:ext cx="244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Operations as symbols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5853-DEAF-17F3-E1B6-A952CB803979}"/>
              </a:ext>
            </a:extLst>
          </p:cNvPr>
          <p:cNvSpPr txBox="1"/>
          <p:nvPr/>
        </p:nvSpPr>
        <p:spPr>
          <a:xfrm>
            <a:off x="9134314" y="2822818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Symbols as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E62C1-7CF7-1F29-D199-9A5001782B89}"/>
              </a:ext>
            </a:extLst>
          </p:cNvPr>
          <p:cNvSpPr txBox="1"/>
          <p:nvPr/>
        </p:nvSpPr>
        <p:spPr>
          <a:xfrm>
            <a:off x="7987909" y="1660837"/>
            <a:ext cx="347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 as stored voltage levels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CCFD2B-3BEE-1FB0-F5F0-42FF13F18BAA}"/>
              </a:ext>
            </a:extLst>
          </p:cNvPr>
          <p:cNvSpPr/>
          <p:nvPr/>
        </p:nvSpPr>
        <p:spPr>
          <a:xfrm>
            <a:off x="9819503" y="3146854"/>
            <a:ext cx="782801" cy="716692"/>
          </a:xfrm>
          <a:custGeom>
            <a:avLst/>
            <a:gdLst>
              <a:gd name="connsiteX0" fmla="*/ 453081 w 782801"/>
              <a:gd name="connsiteY0" fmla="*/ 0 h 716692"/>
              <a:gd name="connsiteX1" fmla="*/ 766119 w 782801"/>
              <a:gd name="connsiteY1" fmla="*/ 469557 h 716692"/>
              <a:gd name="connsiteX2" fmla="*/ 0 w 782801"/>
              <a:gd name="connsiteY2" fmla="*/ 716692 h 71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801" h="716692">
                <a:moveTo>
                  <a:pt x="453081" y="0"/>
                </a:moveTo>
                <a:cubicBezTo>
                  <a:pt x="647356" y="175054"/>
                  <a:pt x="841632" y="350108"/>
                  <a:pt x="766119" y="469557"/>
                </a:cubicBezTo>
                <a:cubicBezTo>
                  <a:pt x="690606" y="589006"/>
                  <a:pt x="345303" y="652849"/>
                  <a:pt x="0" y="716692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BD3FD0-85AC-82CE-98E7-BCC1CBCDE879}"/>
              </a:ext>
            </a:extLst>
          </p:cNvPr>
          <p:cNvSpPr/>
          <p:nvPr/>
        </p:nvSpPr>
        <p:spPr>
          <a:xfrm>
            <a:off x="8111381" y="1993557"/>
            <a:ext cx="1032619" cy="1771135"/>
          </a:xfrm>
          <a:custGeom>
            <a:avLst/>
            <a:gdLst>
              <a:gd name="connsiteX0" fmla="*/ 579538 w 1032619"/>
              <a:gd name="connsiteY0" fmla="*/ 1771135 h 1771135"/>
              <a:gd name="connsiteX1" fmla="*/ 11127 w 1032619"/>
              <a:gd name="connsiteY1" fmla="*/ 873211 h 1771135"/>
              <a:gd name="connsiteX2" fmla="*/ 1032619 w 1032619"/>
              <a:gd name="connsiteY2" fmla="*/ 0 h 17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619" h="1771135">
                <a:moveTo>
                  <a:pt x="579538" y="1771135"/>
                </a:moveTo>
                <a:cubicBezTo>
                  <a:pt x="257575" y="1469767"/>
                  <a:pt x="-64387" y="1168400"/>
                  <a:pt x="11127" y="873211"/>
                </a:cubicBezTo>
                <a:cubicBezTo>
                  <a:pt x="86640" y="578022"/>
                  <a:pt x="559629" y="289011"/>
                  <a:pt x="1032619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5BC0EF-1FF2-9CAF-43FD-99B298D52D19}"/>
              </a:ext>
            </a:extLst>
          </p:cNvPr>
          <p:cNvSpPr/>
          <p:nvPr/>
        </p:nvSpPr>
        <p:spPr>
          <a:xfrm>
            <a:off x="10107827" y="2059459"/>
            <a:ext cx="354227" cy="675503"/>
          </a:xfrm>
          <a:custGeom>
            <a:avLst/>
            <a:gdLst>
              <a:gd name="connsiteX0" fmla="*/ 0 w 354227"/>
              <a:gd name="connsiteY0" fmla="*/ 675503 h 675503"/>
              <a:gd name="connsiteX1" fmla="*/ 354227 w 354227"/>
              <a:gd name="connsiteY1" fmla="*/ 436606 h 675503"/>
              <a:gd name="connsiteX2" fmla="*/ 0 w 354227"/>
              <a:gd name="connsiteY2" fmla="*/ 0 h 6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675503">
                <a:moveTo>
                  <a:pt x="0" y="675503"/>
                </a:moveTo>
                <a:cubicBezTo>
                  <a:pt x="177113" y="612346"/>
                  <a:pt x="354227" y="549190"/>
                  <a:pt x="354227" y="436606"/>
                </a:cubicBezTo>
                <a:cubicBezTo>
                  <a:pt x="354227" y="324022"/>
                  <a:pt x="177113" y="162011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room with many machines and wires&#10;&#10;Description automatically generated">
            <a:extLst>
              <a:ext uri="{FF2B5EF4-FFF2-40B4-BE49-F238E27FC236}">
                <a16:creationId xmlns:a16="http://schemas.microsoft.com/office/drawing/2014/main" id="{1DBC2A0B-38FC-AF21-4BC5-C1BBD5471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2" y="1230188"/>
            <a:ext cx="6047001" cy="46561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463D7B-4C16-78B6-D89A-47FBDFE19361}"/>
              </a:ext>
            </a:extLst>
          </p:cNvPr>
          <p:cNvSpPr txBox="1"/>
          <p:nvPr/>
        </p:nvSpPr>
        <p:spPr>
          <a:xfrm>
            <a:off x="8673486" y="5149049"/>
            <a:ext cx="146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</a:t>
            </a:r>
            <a:r>
              <a:rPr lang="en-US" b="1" u="sng" dirty="0"/>
              <a:t>is</a:t>
            </a:r>
            <a:r>
              <a:rPr lang="en-US" b="1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47412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Von Neumann architecture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BDECD-2279-F630-4A07-260E01746AFC}"/>
              </a:ext>
            </a:extLst>
          </p:cNvPr>
          <p:cNvSpPr txBox="1"/>
          <p:nvPr/>
        </p:nvSpPr>
        <p:spPr>
          <a:xfrm>
            <a:off x="429972" y="2018698"/>
            <a:ext cx="68605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Another big idea: Code and data share memory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21" name="Picture 20" descr="A person standing in front of a machine&#10;&#10;Description automatically generated">
            <a:extLst>
              <a:ext uri="{FF2B5EF4-FFF2-40B4-BE49-F238E27FC236}">
                <a16:creationId xmlns:a16="http://schemas.microsoft.com/office/drawing/2014/main" id="{0300BABE-2F22-FAFB-A16A-1AA44358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069" y="1824870"/>
            <a:ext cx="4230817" cy="25384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E92F8C-044C-36B5-99A7-9D2393AC590A}"/>
              </a:ext>
            </a:extLst>
          </p:cNvPr>
          <p:cNvSpPr txBox="1"/>
          <p:nvPr/>
        </p:nvSpPr>
        <p:spPr>
          <a:xfrm>
            <a:off x="8673486" y="5149049"/>
            <a:ext cx="146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</a:t>
            </a:r>
            <a:r>
              <a:rPr lang="en-US" b="1" u="sng" dirty="0"/>
              <a:t>is</a:t>
            </a:r>
            <a:r>
              <a:rPr lang="en-US" b="1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80886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Von Neumann architecture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BDECD-2279-F630-4A07-260E01746AFC}"/>
              </a:ext>
            </a:extLst>
          </p:cNvPr>
          <p:cNvSpPr txBox="1"/>
          <p:nvPr/>
        </p:nvSpPr>
        <p:spPr>
          <a:xfrm>
            <a:off x="429972" y="2018698"/>
            <a:ext cx="68605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Another big idea: Code and data share memory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21" name="Picture 20" descr="A person standing in front of a machine&#10;&#10;Description automatically generated">
            <a:extLst>
              <a:ext uri="{FF2B5EF4-FFF2-40B4-BE49-F238E27FC236}">
                <a16:creationId xmlns:a16="http://schemas.microsoft.com/office/drawing/2014/main" id="{0300BABE-2F22-FAFB-A16A-1AA44358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069" y="1824870"/>
            <a:ext cx="4230817" cy="2538490"/>
          </a:xfrm>
          <a:prstGeom prst="rect">
            <a:avLst/>
          </a:prstGeom>
        </p:spPr>
      </p:pic>
      <p:sp>
        <p:nvSpPr>
          <p:cNvPr id="4" name="Star: 12 Points 3">
            <a:extLst>
              <a:ext uri="{FF2B5EF4-FFF2-40B4-BE49-F238E27FC236}">
                <a16:creationId xmlns:a16="http://schemas.microsoft.com/office/drawing/2014/main" id="{E1FAFC70-C5E3-5176-C719-40E87CC9B568}"/>
              </a:ext>
            </a:extLst>
          </p:cNvPr>
          <p:cNvSpPr/>
          <p:nvPr/>
        </p:nvSpPr>
        <p:spPr>
          <a:xfrm>
            <a:off x="298195" y="2672178"/>
            <a:ext cx="1535837" cy="1325563"/>
          </a:xfrm>
          <a:prstGeom prst="star12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news!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705F4-7F2C-C30A-1FA0-633E633B26F8}"/>
              </a:ext>
            </a:extLst>
          </p:cNvPr>
          <p:cNvSpPr txBox="1"/>
          <p:nvPr/>
        </p:nvSpPr>
        <p:spPr>
          <a:xfrm>
            <a:off x="1834032" y="3429000"/>
            <a:ext cx="32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Programs can write code just like any other form of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A779A-C431-3998-5E62-3D68A35F7BBE}"/>
              </a:ext>
            </a:extLst>
          </p:cNvPr>
          <p:cNvSpPr txBox="1"/>
          <p:nvPr/>
        </p:nvSpPr>
        <p:spPr>
          <a:xfrm>
            <a:off x="8673486" y="5149049"/>
            <a:ext cx="146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</a:t>
            </a:r>
            <a:r>
              <a:rPr lang="en-US" b="1" u="sng" dirty="0"/>
              <a:t>is</a:t>
            </a:r>
            <a:r>
              <a:rPr lang="en-US" b="1" dirty="0"/>
              <a:t> data</a:t>
            </a:r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13C8CF10-C42B-6A26-4320-5462787A754E}"/>
              </a:ext>
            </a:extLst>
          </p:cNvPr>
          <p:cNvSpPr/>
          <p:nvPr/>
        </p:nvSpPr>
        <p:spPr>
          <a:xfrm>
            <a:off x="4720754" y="3699110"/>
            <a:ext cx="1535837" cy="1325563"/>
          </a:xfrm>
          <a:prstGeom prst="star12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 news!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807D5F-2BB6-1D1E-D8F1-0351D4BA4B76}"/>
              </a:ext>
            </a:extLst>
          </p:cNvPr>
          <p:cNvSpPr/>
          <p:nvPr/>
        </p:nvSpPr>
        <p:spPr>
          <a:xfrm>
            <a:off x="1757779" y="2659757"/>
            <a:ext cx="1393794" cy="687125"/>
          </a:xfrm>
          <a:custGeom>
            <a:avLst/>
            <a:gdLst>
              <a:gd name="connsiteX0" fmla="*/ 0 w 1393794"/>
              <a:gd name="connsiteY0" fmla="*/ 314262 h 687125"/>
              <a:gd name="connsiteX1" fmla="*/ 1100831 w 1393794"/>
              <a:gd name="connsiteY1" fmla="*/ 12422 h 687125"/>
              <a:gd name="connsiteX2" fmla="*/ 1393794 w 1393794"/>
              <a:gd name="connsiteY2" fmla="*/ 687125 h 68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794" h="687125">
                <a:moveTo>
                  <a:pt x="0" y="314262"/>
                </a:moveTo>
                <a:cubicBezTo>
                  <a:pt x="434266" y="132270"/>
                  <a:pt x="868532" y="-49722"/>
                  <a:pt x="1100831" y="12422"/>
                </a:cubicBezTo>
                <a:cubicBezTo>
                  <a:pt x="1333130" y="74566"/>
                  <a:pt x="1363462" y="380845"/>
                  <a:pt x="1393794" y="687125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FAFA4A-AE2F-AD83-56AA-0827A5B6A754}"/>
              </a:ext>
            </a:extLst>
          </p:cNvPr>
          <p:cNvSpPr/>
          <p:nvPr/>
        </p:nvSpPr>
        <p:spPr>
          <a:xfrm>
            <a:off x="3480047" y="4172505"/>
            <a:ext cx="1260629" cy="715796"/>
          </a:xfrm>
          <a:custGeom>
            <a:avLst/>
            <a:gdLst>
              <a:gd name="connsiteX0" fmla="*/ 1260629 w 1260629"/>
              <a:gd name="connsiteY0" fmla="*/ 541538 h 715796"/>
              <a:gd name="connsiteX1" fmla="*/ 470516 w 1260629"/>
              <a:gd name="connsiteY1" fmla="*/ 683580 h 715796"/>
              <a:gd name="connsiteX2" fmla="*/ 0 w 1260629"/>
              <a:gd name="connsiteY2" fmla="*/ 0 h 71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0629" h="715796">
                <a:moveTo>
                  <a:pt x="1260629" y="541538"/>
                </a:moveTo>
                <a:cubicBezTo>
                  <a:pt x="970625" y="657687"/>
                  <a:pt x="680621" y="773836"/>
                  <a:pt x="470516" y="683580"/>
                </a:cubicBezTo>
                <a:cubicBezTo>
                  <a:pt x="260411" y="593324"/>
                  <a:pt x="130205" y="296662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history of computers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history of subversion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81810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Simplified view of Program memory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58CF363-4DD7-0571-004F-77BA326C4808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6D3920C-D076-D3AD-20BE-2690DECB9F9A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C402077-0559-6757-41DD-03270E292526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5DBC033-4C45-4B93-E7D5-4A6682D29AAB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C4E2AFB-58CF-E016-5635-E9BEC0209E03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AD925C3-C607-EF66-00A0-1F8DC25ECC66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9A91413-A1D3-1CF3-0F4D-47EE14D3C85F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F823E7F-D7D8-9C22-CF8E-8975DEA768E6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077D45E-5F02-91E3-3C25-B097CE691562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ED47B01-EB79-360D-46A1-0A5CFE6CB58F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71FF07F-DA16-ACEF-4BB1-870826578DDF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8571DE9-30D1-B895-02AE-D33C75EEEC48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ADDE1C-1494-5871-9A26-FA4C30D38CAF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7B79368-7BCB-720D-09E7-5E9C0924EA6D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70B6A7E-4737-0A89-6882-E1379C58C550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2BFA5D8-F55D-92DE-ABCF-D2EB48A9736F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6BD90A6-F2AE-E683-ABC0-5B9EC30BEF1F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A491F3E-7BE5-D0E2-D67F-EF382FA43D6E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19FECA5-32A3-C962-46A1-5A8FEDA4F09A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22F4412-CE12-E88A-134C-20AEC0650770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7566186-1B9D-8547-0BC4-D7864C14E656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CC8C8FE-B54A-64AF-D2DD-2FF63F1CA349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206D9F8-C94E-F08D-167E-FC5774F39106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D3E0806-DA68-CA56-E51C-95CF45D99F38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9BF6E29-4227-3902-A86F-BBFBF847C905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C9F58D9-9162-3FF9-C92F-F0F2E0FDB3A8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F9238F4-2B8E-3FF0-717B-FE6DACE75020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B471118-848D-6B0A-B1D8-F7E73E0CA97B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B2E1253-3882-8A44-1A2A-52EA88DCA9D4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D3ACD58-BCC2-6BB3-5D17-F6C0E9BEED2A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697E03C-734E-4EFE-7347-D08F6799457C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6EA6DB2-5813-97DA-26D2-76AC71BDC3A5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BE67D3E-D715-BE71-BC01-7C8A2CC09E63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3DB0A43-A5F0-6E24-D519-DB2C7F363BBE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DCD27DA-0981-79F4-E7E0-091B22D69465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E7F5940-CF4D-3538-609D-CB7BDDB6CD38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58475CE-D350-EF81-8580-542C31F8C2E3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61C2518-3778-81D9-3637-143711623772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AC3BCDA-FB47-946D-80DD-D64922712CC0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7ADD9A5-1EF9-52FC-676C-CD8A5DCF9737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FBA5A13-BC86-E057-C381-AE7237DC62B3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FCBBCF5-1DF7-B87A-2B30-A5D1F7CC67EA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8A3826D-941D-BAC7-9675-AE7FD44E5DD7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2D22724-29A2-5477-F473-5E506B088967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39E98FD5-57E5-F0DF-AE30-E29B498CD00E}"/>
                  </a:ext>
                </a:extLst>
              </p14:cNvPr>
              <p14:cNvContentPartPr/>
              <p14:nvPr/>
            </p14:nvContentPartPr>
            <p14:xfrm>
              <a:off x="877680" y="3189960"/>
              <a:ext cx="10446480" cy="30117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39E98FD5-57E5-F0DF-AE30-E29B498CD0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320" y="3180600"/>
                <a:ext cx="10465200" cy="30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86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Code Injection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Treating User Data as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0004-0D9A-63F5-F673-F51B9FBA1B8C}"/>
              </a:ext>
            </a:extLst>
          </p:cNvPr>
          <p:cNvSpPr txBox="1"/>
          <p:nvPr/>
        </p:nvSpPr>
        <p:spPr>
          <a:xfrm>
            <a:off x="5291092" y="6356416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to panic?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97FAD-7BFD-D3D2-924E-CEFAF94CB4AA}"/>
              </a:ext>
            </a:extLst>
          </p:cNvPr>
          <p:cNvSpPr txBox="1"/>
          <p:nvPr/>
        </p:nvSpPr>
        <p:spPr>
          <a:xfrm>
            <a:off x="6880192" y="6356415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so fast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4BA1AD-C497-42BF-E7D4-963BD14621E6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4CE6D-9A63-A902-C42C-59A23CB6BCDB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598DF3-3636-75D6-C7AE-79355FAD8BFC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F7426-E8F7-1ADE-7DAD-F01CDD121514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B29960-2B27-6A24-E68E-C5B3658F0476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7558C-BB80-F76D-6921-1E479A84B21C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1D20C6-8D76-EF57-FB73-ABC0E96C142E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060E1B-1F45-D965-58CB-8FDB8A664846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9ECCB0-89CA-20AE-A343-D569AC4FB226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4BAB8A-D674-4AFC-085E-2C4E108302F1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B4B7D2-42C9-6D89-2DA1-E81DB0A1DF44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EF0FE6-4B09-4BDD-E46D-F34388642A14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BE5A94-A54D-E1E7-04DE-0DE39EEDA3E6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029006-2E37-97B8-A5A2-19B36CA7B5A0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390170-B2F2-A913-A1D8-CDC9E241B5F9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C45326-6D89-BC85-E4F2-79AE60151792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F5107E-3C5F-29D0-DAEF-1A0C1CCED8F7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89595F-B9FA-D881-A9BB-FE9266FD3C69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11917F-DA29-CF31-47B5-6D45BF5A8A6A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3C54A3-816B-DE8F-34D8-C93D6724872C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83701B-1713-46BD-AE21-5DCE5ABB30B9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5144C6-3CE7-541D-E1BD-EA02CB61DF65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5535E0-514A-39F0-CC19-F98B8A9E847D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18DFA3-1BAC-9724-07AA-FF04BCFC9E06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CAFBDA-8550-EF01-0F9A-E907E802931C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5B6850-AE4F-6122-26D1-755CC8011C64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B149CC-6BBC-AB89-B182-1E59D638D4B3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54C546-AAB7-0594-F34E-A869DD328E71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9BE6E7-BED0-31FC-C866-5ABC9E76F10B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82DD9D-E8BA-8699-1801-0F09EE591A2B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7C3933-5803-2280-4503-BA73678C5C7F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3D83A5-42C2-1BC8-D06B-E13D2D74062C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59704D-AB85-B10D-909D-CB4FDF15CAF5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50DCB3-2DF6-E1EA-C099-06EC1880DBCA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53330E-CBDE-B178-A829-8D67242771E7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7E5DFF-AAE6-8163-650D-6CE357135AB8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20C532-57E2-7558-8611-AB13E4B74035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157950-66FE-F621-3DD6-5D3B570CAB91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950BB2-C01F-F890-932F-2A31323A5A7C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14F962-236C-246F-7800-A0B993909A39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2A469-0F93-A625-7C8B-62F7E41345B9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E2FE9C7-1D7C-8BE1-B917-BCEC69D89920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25B195C-B9A1-C1C7-7B92-7AF55F344A24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5E5FA8F-ED00-F9F3-49D0-74C228B48E4F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C09EE-59AD-A074-32C5-A5195910AB13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1C0C232-CEDA-145A-844D-03EEA1BEFF6F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FE22AD-3BE8-89E9-B85B-37C3833649CE}"/>
                  </a:ext>
                </a:extLst>
              </p14:cNvPr>
              <p14:cNvContentPartPr/>
              <p14:nvPr/>
            </p14:nvContentPartPr>
            <p14:xfrm>
              <a:off x="4505040" y="1958040"/>
              <a:ext cx="7449120" cy="4449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FE22AD-3BE8-89E9-B85B-37C3833649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5680" y="1948680"/>
                <a:ext cx="7467840" cy="44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4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3C85F044-08DA-4E14-0374-C85B54C085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071" y="-95375"/>
                <a:ext cx="1217222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400" b="1" dirty="0"/>
                  <a:t>Defeating Code Injection: W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sz="3400" b="1" dirty="0"/>
                  <a:t>X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3C85F044-08DA-4E14-0374-C85B54C08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071" y="-95375"/>
                <a:ext cx="1217222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Separate </a:t>
            </a:r>
            <a:r>
              <a:rPr lang="en-US" sz="2600" u="sng" cap="small" dirty="0"/>
              <a:t>ALL</a:t>
            </a:r>
            <a:r>
              <a:rPr lang="en-US" sz="2600" cap="small" dirty="0"/>
              <a:t> user data from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06AB4-D735-F4C1-FF71-9743C7FE8BEA}"/>
              </a:ext>
            </a:extLst>
          </p:cNvPr>
          <p:cNvSpPr txBox="1"/>
          <p:nvPr/>
        </p:nvSpPr>
        <p:spPr>
          <a:xfrm>
            <a:off x="429972" y="2018698"/>
            <a:ext cx="6860512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New rule for EVERY byte of process memory: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 byte can be writeable OR executable but never both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8B64A-695C-4FFB-2F44-62A797439A04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574C1-4AC1-0498-C082-1D52E723C569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B5584-EE17-038F-8CB7-6BEBFB418134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DE92C-2B65-8D7C-0543-F46FA65FDC65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FDD22C-F0BE-5264-5326-BD9BA766B787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3AD72-E629-D6A7-D283-97138C90D426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8480CA-5029-4C88-A8A4-2D28A4D62D39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F3F00-84B4-699E-16EA-F9A38F1F6EFC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4E626-DCE8-C442-31EB-9E6A4877B0B7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4A33DC-3002-61AD-EFB7-8440304B8F5F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6ED92F-763B-7FB4-A941-A3F3E4DBD6F9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466EEF-27F9-9C61-6702-4530A845DAEA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200AE1-A1BD-ABB9-AEAD-F7CDE0C48CF7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5E45B7-0994-1DF1-0A66-C2DEDD070E6B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2657F4-FD51-E302-240A-CA9037C9039B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3CD929-592D-E7C8-F8B0-D73BA4F2BC39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3A6AD5-2AAD-8B9B-64D7-710817356856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437256-2DAE-8B06-5FE9-CDB2E7E15C47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5D3F40-8199-FA93-6FDD-3D002BFD005F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63D7E-6274-F785-757A-4C8A9A3F3EDA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06DD49-3C5F-5846-820E-BC5A729991F2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EE9B26-9975-D9C4-F3D3-DA59067E9385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34FEAB-9B70-0B19-B96A-DC4C5AE923B4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4F9813-310D-B1BB-FF6B-5B6F5911FC8D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307CE0-5105-0507-84F0-7DB2BA30332C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5E6AB4-D344-CD2A-DEFB-2CB12FD0B848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B436CB-14E2-4ED0-F3C9-193085C5131D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1A6988-EAAE-D619-096C-47A66A15DB36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F06DCD-AAA3-3773-ADB5-59A3E0913632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B81BD5-DDB2-A2D1-5DE9-2FEF33A42892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6D6873-B770-6E66-00AC-F7F86DC33DCE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37B21D-22E1-8A4E-FA57-AB3C942814D9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33D7A4-BEF1-C7D2-D0C4-5360E864F820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7881C4-6E3A-BF6B-4FF1-04639DECA780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1FFA0E-386B-E787-27EA-A0114B618198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86B37D-F28D-51F7-51D0-C69BA983BF66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2D6207-4993-579E-4025-5289579639FA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0CEB72-A282-B709-9591-7C288F6D78C7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AF2741-0E3C-50E0-2E51-C69622734843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E8A8B2-C204-873E-F0EA-71E21F6F60A8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27798A-2B2D-38A2-B716-F479380F56CD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FA1135-D9AA-1BCE-7B15-2BD536C5F7F9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7D9B64-3FF0-3FEB-3C31-10A30C8FA868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043D49D-76DE-DE8D-D9AD-90121AE6037C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C6D5B53-B5D0-04A7-13F2-A5867F46B3A7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2AECBD3-8615-E29C-3CD8-A8CC3AA243F7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7454F8E-1639-56E5-881D-433A2CD7D616}"/>
                  </a:ext>
                </a:extLst>
              </p14:cNvPr>
              <p14:cNvContentPartPr/>
              <p14:nvPr/>
            </p14:nvContentPartPr>
            <p14:xfrm>
              <a:off x="744840" y="3310200"/>
              <a:ext cx="10799280" cy="3087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7454F8E-1639-56E5-881D-433A2CD7D6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480" y="3300840"/>
                <a:ext cx="10818000" cy="31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86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Return-Oriented Programming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1074701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Recall that code has an underlying binary (numeric) representation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034B7-9A03-C1A7-2345-0754911212B3}"/>
              </a:ext>
            </a:extLst>
          </p:cNvPr>
          <p:cNvSpPr txBox="1"/>
          <p:nvPr/>
        </p:nvSpPr>
        <p:spPr>
          <a:xfrm>
            <a:off x="5291092" y="6356416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to panic?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52D31-5741-C295-A773-F26BFA8DD6B6}"/>
              </a:ext>
            </a:extLst>
          </p:cNvPr>
          <p:cNvSpPr txBox="1"/>
          <p:nvPr/>
        </p:nvSpPr>
        <p:spPr>
          <a:xfrm>
            <a:off x="429972" y="2018698"/>
            <a:ext cx="68605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Adversary still controls (at least) one control transfer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E88386-9AF1-9FE6-F228-AEF79536A426}"/>
              </a:ext>
            </a:extLst>
          </p:cNvPr>
          <p:cNvSpPr txBox="1"/>
          <p:nvPr/>
        </p:nvSpPr>
        <p:spPr>
          <a:xfrm>
            <a:off x="431452" y="2313140"/>
            <a:ext cx="68605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Write into an address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341F6F-AE74-A87D-38B3-9B469B2EA7D5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B07AEC-3AEF-1F09-53B6-2C1F33F22C19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BFC0C-9B12-9526-4635-2F79A1C4D3D9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46452-7220-E53A-F85D-05E03A62D4DF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41446A-79EB-AF69-3694-FFAE5336F792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5F499-C2E0-87AB-264A-28415258F1DB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25CF0-EE65-4C7E-5122-E47B4210DFE5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0B684-57EB-18A1-938E-0F9C4C6189DD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74DDA1-1609-9695-853E-04F311E4C0FB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6DB9B2-7936-5E55-5DDE-E9358F54AAD4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E97F23-056E-B363-E759-103BD2CB300F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E1CBD-EAA0-0FC1-2C5A-27CF3CDD1C35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079618-41E6-76A2-E82F-9025BD0D3DEA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82C4B9-D54F-2346-6831-0B9EB71D5191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541CC6-664D-35D6-2FEE-2611655DA1A4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4765A5-E501-6CFE-0205-DDC316DB63C2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E027BD-9007-0B07-20E7-8D3EEA308AB0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6CA232-E4D4-CE65-7E93-8D053F0648B9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A3A3B-D169-5BF2-D3D1-2D1D8FF43C95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67971B-38E2-B0EF-5576-C0D999007500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FAEC6B-FD88-275A-3E2F-B8B736650F37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C9D2F5-3EB8-5C72-3DBD-E083DDC36E4F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E17A26-C45D-37A0-C7DF-9BFC682E0FC3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A04B43-FA32-B457-2370-3946AD5164D2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36CB79-51C1-7949-D633-48BA9CB5B568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B89E56-DB89-EBB6-4F4F-B709AD6A957F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B6979B-401A-BA55-2418-764C0FC1F470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00DD60-0893-057D-E8A8-0A0DD753A8C5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6ACB14-39DD-6751-DB2B-504B3E9B562F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773259-0DC2-7638-4E34-9DDDECBC40F7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D1D9E1-8FA7-93FB-0FED-F757BC051BEF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DE20D3-BFCA-D1F6-D81D-D4C3C06A8507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B3ECB3-47EF-C178-B37D-C946536423C9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1AC51F-A8E7-6175-D436-22C8E01BEAFE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D56B89-5AC0-7318-EDBE-EF373C2E4939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59C586-110D-6ED4-B938-8402029E21C1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EFC40D-0C8F-68DF-8CBD-FA2B3B9DC84E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74309B-E274-5FD7-939E-C8F06CE188B2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D6157-7865-D3DA-C27C-697503138D9A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1FDBAB-CBCE-9C0B-24DE-AE6C73F6D275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0908AC2-73B7-F3FF-654B-7481F02DC7DE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CEAB40-3F3E-CAB4-2783-63C3418BB3C1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C2EAD6-BE22-CCF2-9D2D-A9F140FA6956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A478F6-8D3B-42DD-2F11-74C3FEA25DF8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531846-4918-39A0-DD84-16C3F6CBE82B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DCD53F-9146-0F87-F4B3-A38FCD8892AB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433FCC-25EC-C4E9-41D9-91EB86154680}"/>
              </a:ext>
            </a:extLst>
          </p:cNvPr>
          <p:cNvSpPr txBox="1"/>
          <p:nvPr/>
        </p:nvSpPr>
        <p:spPr>
          <a:xfrm>
            <a:off x="6901352" y="6344914"/>
            <a:ext cx="143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Maybe not…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79DBCD1-1D90-F0C2-7989-35A6BD0F1F24}"/>
                  </a:ext>
                </a:extLst>
              </p14:cNvPr>
              <p14:cNvContentPartPr/>
              <p14:nvPr/>
            </p14:nvContentPartPr>
            <p14:xfrm>
              <a:off x="806760" y="2425320"/>
              <a:ext cx="10908360" cy="4073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79DBCD1-1D90-F0C2-7989-35A6BD0F1F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400" y="2415960"/>
                <a:ext cx="10927080" cy="40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45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ROP Challenges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263791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practicality of this attack may seem limited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52D31-5741-C295-A773-F26BFA8DD6B6}"/>
              </a:ext>
            </a:extLst>
          </p:cNvPr>
          <p:cNvSpPr txBox="1"/>
          <p:nvPr/>
        </p:nvSpPr>
        <p:spPr>
          <a:xfrm>
            <a:off x="429972" y="2311661"/>
            <a:ext cx="72492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Are (sub)sequences present in process code to do the attack?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FE44C-6D2E-C003-27A6-35E07CC8DBE2}"/>
              </a:ext>
            </a:extLst>
          </p:cNvPr>
          <p:cNvSpPr txBox="1"/>
          <p:nvPr/>
        </p:nvSpPr>
        <p:spPr>
          <a:xfrm>
            <a:off x="431451" y="2641616"/>
            <a:ext cx="72492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Are the (sub)sequences placed in predictable positions?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B9E09-347B-9CFF-87DC-2A09C8F1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627" y="1104446"/>
            <a:ext cx="4299919" cy="5552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FFB993-D6A6-6A66-4E41-581B4393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112" y="1802013"/>
            <a:ext cx="3607096" cy="4928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6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Return Into LIBC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1074701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Recall that code has an underlying binary (numeric) representation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9C699-2B23-4540-5762-03FECCCD1BD0}"/>
              </a:ext>
            </a:extLst>
          </p:cNvPr>
          <p:cNvSpPr txBox="1"/>
          <p:nvPr/>
        </p:nvSpPr>
        <p:spPr>
          <a:xfrm>
            <a:off x="5291092" y="6356416"/>
            <a:ext cx="16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to panic?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21E204-F148-723D-7FF6-601E008E59F0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656DB-8412-F5DB-12B2-30CE841837B4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09632-8F4D-1242-FE92-BAF6D2A5EFE9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5B8D0-17BA-385F-130B-7DB2CABD41D3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91C6F5-0E00-B945-8AB2-8B4700C0B741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7F6A7-B1C4-A40E-95CB-44F8BF905D8D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DD7B5-FBA4-8AD8-1CFB-DE95FFED9C0D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396A58-5696-F802-B11D-1A9735DD620D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1F723-BE06-1750-0A8D-6F66EDE84997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EDC277-B4C1-0F88-23DE-32DDA8EAA145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528B2-C276-077C-B2B3-53E290DB68FD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40E3AC-F379-33A5-690E-9187CDFA8423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8FE895-9E5A-5A8B-5576-E6C90CC69AB5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C5B9E-BAE2-B0A4-356C-389C8162BE31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F851ED-4326-F3C0-C7C5-8862523D97FB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B487FB-6D20-A1DB-1381-8297278AEB5C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DFF1D5-2C03-4A2B-A1AB-723FB1FB1E90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F90698-0F49-2AFB-CDB6-9058B98A5882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181A23-DBC5-8EB9-439C-63D03BB96535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518811-C1AE-FD2F-F39F-9A10F16542D2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F2EE92-B098-A0FD-2AE9-4474AEB068C7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1901F9-C653-B18C-FE49-1A6FB83A97DF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0C1CC6-4ED3-685F-85FB-66D7475AAFE7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5876C5-CCBF-528B-F261-D82892586552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61BFC7-84C4-9946-7C9B-58BA86877A34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A46996-78AD-177A-2F8B-4526EC875D92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20ED1D-7A1B-F852-A994-59A0F4EC8FCE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E31007-E5E9-0EDD-DD63-B199E093A103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ED43F8-D1FF-ABEB-0706-CF876A208C25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8D9B31B-6D03-4310-1CFC-61AA4DC066A6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653400-C9D4-9CA3-D820-A5A39A6FC5D7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8C83E-2C0B-4EF5-78E0-77443AAD08B3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1B941A-7623-75DC-6E3C-2AD0BCAE530E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550294-9183-4DB9-49FD-D883B55A1975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411F4A-C8F2-39A4-701C-D750CC934BAB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7EAB9B9-C0A4-F724-496C-37ECAA3CC38C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C04620-E52F-C247-2F17-5B3AEBE1D302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721711-6E31-6FA7-763D-5865032D7DD4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2D95C6-4D6A-5E43-DF33-859B43914A36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92DF5C-5D8E-B928-D4A6-BC3FDC8301EA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A56B99-699E-45DA-20EB-DCC9378ED63A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FCC870-AC89-816A-02DD-F5E3B0349529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E72A37-73FB-4AA7-EDE5-695C853BD231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443785-AC34-780F-2BB9-C3D3F95E217F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CAD4C6-A66D-9C10-584D-0D249E50A4D6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BB2ED9-6738-0D6C-19F7-294A541F30D1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1E12B62-1CB4-59F7-4D55-99794A706425}"/>
                  </a:ext>
                </a:extLst>
              </p14:cNvPr>
              <p14:cNvContentPartPr/>
              <p14:nvPr/>
            </p14:nvContentPartPr>
            <p14:xfrm>
              <a:off x="1600200" y="3001680"/>
              <a:ext cx="7748280" cy="1993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1E12B62-1CB4-59F7-4D55-99794A7064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0840" y="2992320"/>
                <a:ext cx="7767000" cy="20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9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Picture 8" descr="A painting of a city&#10;&#10;Description automatically generated">
            <a:extLst>
              <a:ext uri="{FF2B5EF4-FFF2-40B4-BE49-F238E27FC236}">
                <a16:creationId xmlns:a16="http://schemas.microsoft.com/office/drawing/2014/main" id="{71D2489E-6334-CBD8-7E22-4F875198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" y="0"/>
            <a:ext cx="1218940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4C43D-C842-8B04-0E9D-BD6ABDAE3624}"/>
              </a:ext>
            </a:extLst>
          </p:cNvPr>
          <p:cNvSpPr txBox="1"/>
          <p:nvPr/>
        </p:nvSpPr>
        <p:spPr>
          <a:xfrm>
            <a:off x="3275239" y="2798064"/>
            <a:ext cx="56163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(yes, time to panic)</a:t>
            </a:r>
          </a:p>
        </p:txBody>
      </p:sp>
    </p:spTree>
    <p:extLst>
      <p:ext uri="{BB962C8B-B14F-4D97-AF65-F5344CB8AC3E}">
        <p14:creationId xmlns:p14="http://schemas.microsoft.com/office/powerpoint/2010/main" val="2167859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history of computers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history of subversion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1648527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Stack Canaries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pic>
        <p:nvPicPr>
          <p:cNvPr id="3" name="Picture 2" descr="A bird in a cage looking at a person&#10;&#10;Description automatically generated">
            <a:extLst>
              <a:ext uri="{FF2B5EF4-FFF2-40B4-BE49-F238E27FC236}">
                <a16:creationId xmlns:a16="http://schemas.microsoft.com/office/drawing/2014/main" id="{58A9E64B-D39B-71F1-7F41-AD6C9733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1385147"/>
            <a:ext cx="12192000" cy="54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5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Stack Canaries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1928EC-036C-6260-A096-6F64CD88F1AC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06B43-C534-59A3-ABB2-51F9D839C863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260AC-A7F6-3210-A3AE-D1CB6EA1BA2B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6376F-C024-9B72-ECDF-1570AE89FFC7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A4F40-36E3-015F-8D51-40BAA8399407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C307EB-2117-7342-7AEB-9C35FADF04E3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1A4A6-DF15-9EFE-96DE-72A59BC60F89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458C3-726B-BAF8-655B-7FFE260C40B7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CBF6D3-5144-40A4-2CC0-39B17088CF4D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537679-33FF-2A1F-9F2E-C341B74C5576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BF71A4-C35A-1E76-8F6F-9F3864C18860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50AEA7-D59E-4970-4E03-12219748D76B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EA388A-3B08-26C4-0452-2DAA41228AC9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A92541-0ACB-C3F9-8368-29205EF1FDAB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5948B9-E11F-9010-FE6B-00ACEFCE5E8C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E60286-E7C4-46F4-B7AB-7610A7C4F91E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145C0A-6AAC-6476-59D5-0AD261E3C5A0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A694EE-58DD-0420-4B26-3721B04A981B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848648-1324-DEE6-CFAE-F298B1491F7F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ECFF57-CE6D-6F24-DF21-01957E264924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31B3F-A354-0F2C-90A3-68D7BDE9FFA8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7C3053-C096-5082-6B7C-03CE1978A977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96ECA9-ED57-F735-578D-1A2BE9C4E747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8B56E3-CA64-2211-4213-EA3B4DE42834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F50300-BA64-8810-C921-30C5D5F3F4ED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30CCDC-A354-9F9B-E147-0A0D35D35B59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C73347-CC57-C5B2-26A2-D3AD97B04B7B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D320E1-B37D-B2D0-B565-E8B5AC43E282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0BDE1F-0CE2-5412-EEEF-24BCED0CA795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2C0F8D-0482-8F28-5DD3-43E06157427F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34BED8-EB9F-3C84-A79D-905D5E7B7762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B9DC81-58F7-1787-6B58-2D916033CF09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70BA15-7F9A-14E2-7F73-972D8AF6FE1F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134EEE-30B1-77E2-20AB-D8AA4A614CEC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837242-22A3-7F6C-6D18-D1EC7FEF667C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F1CC53-FDB7-646C-F6BB-293CBCD5D440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6C007C-5FEC-70F0-AE99-95C118F19F79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7A2609-EA7F-198F-1D97-0D93EBDEF5F1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A8AB28-8D4E-3B0F-2BF0-DE7BF418BC4F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E0DA4A-D935-12B4-563F-BFF548882697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7B88A3B-F584-2551-9B5A-5AC3211B3FBF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8139-D0B3-4467-8847-2E8F6B48C979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ECB23C3-41A6-2E17-AFC6-5808D6989735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368061-2BB2-C7FB-D83F-CEDB63A3B2DE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BF635A-992D-441D-CDC0-EA8D22589544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4F1E0B9-BA51-7A34-963D-EED8ABD974F2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254024B-C190-2BC5-4AAC-8B9FF8B5EE13}"/>
                  </a:ext>
                </a:extLst>
              </p14:cNvPr>
              <p14:cNvContentPartPr/>
              <p14:nvPr/>
            </p14:nvContentPartPr>
            <p14:xfrm>
              <a:off x="6694560" y="3647160"/>
              <a:ext cx="1474200" cy="935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254024B-C190-2BC5-4AAC-8B9FF8B5EE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5200" y="3637800"/>
                <a:ext cx="1492920" cy="9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4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ASLR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pic>
        <p:nvPicPr>
          <p:cNvPr id="10" name="Picture 9" descr="A hand holding a deck of cards&#10;&#10;Description automatically generated">
            <a:extLst>
              <a:ext uri="{FF2B5EF4-FFF2-40B4-BE49-F238E27FC236}">
                <a16:creationId xmlns:a16="http://schemas.microsoft.com/office/drawing/2014/main" id="{81BE78B1-4D49-4370-CAC9-EE733C344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13" y="1824870"/>
            <a:ext cx="7133431" cy="47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0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ASLR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EE66DA-2DB2-1EE7-883C-8DE24687BF7B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74F91-87B6-D524-01B7-8554F6907F89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B684F-3AD8-4BFC-8273-DBD673338818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C223A-9AA9-A413-5A4B-9615E1BE2CEB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E5C5B-B6B8-9891-0FA4-D3FDA0D5E4FA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5AAA5-A12A-940F-7BA5-F32BF29C8AE9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0D260-9C1B-FB4D-AAFE-B09D1516EE7F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F1325-D183-AADE-98FE-90B07C64851A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12C43A-F9E0-1ADC-7F16-5FA020336AD1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4F743-6757-FB3B-BA69-B30F06D9E0D5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37DA79-0EA9-76BE-B5D4-0359CE366C32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9C4BBA-5884-DFB7-BCE9-3D1B352F0A8C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FE0580-974D-1C12-7793-72EB9ECAA2F5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B812D-FCF3-DD78-94D9-81748543A7A6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A0A924-E5A1-F27F-1BA6-B92A2DD521F8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6100A5-FBB9-CEF5-4B21-EC58A1234E6B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E2523-3229-0ED9-E765-A882E5866952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9088D-9C8F-A49D-E8D3-540AF2D2BD45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1C383C-AAA2-2EEF-E567-301E42B2DBF7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24DFDA-BC37-476E-6E6C-8A5972D0D898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9403A2-7948-DF9B-FDC3-662F2312C778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17AF6-2E5F-1F88-CDAF-7999E29880DD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B746CB-C001-8A37-4D6D-295CE6E09F76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377F4-F002-9052-145E-92F6073D3A7D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35802A-4D80-16D5-8FF5-F8D5CF02ECEE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DB1FE7-0795-0ED0-3481-AF73124AFC2D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5A3EA6-394A-1A0F-21FF-77136F365FC5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242C32-C711-18F3-28CB-63D8A6747569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A8FC23-882D-CF7D-4AE1-7D36932906E5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A8247E-7D84-9B66-7C33-082947FA6F1C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31CF7F-76AB-F693-3A50-9839F973698F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B364CF-11E7-E36F-0462-773C23B774D7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6CEA5F-88A2-7AD9-53CC-68FF1E86B89A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6FDC35-2E78-515A-CBC3-DA2219894496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8A3E03-A4FC-757A-38FE-95DB01C9DF31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50E74C-1A46-D498-15B9-FB31184E468E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644125-8005-88A4-CB08-C1CBEAED0D43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320CBE-81C6-589F-0A06-0CF215DB0EAE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EFF8ED-4A9B-EA80-5989-44EAA8033233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02BBCC-B74C-E3F0-5648-13741EDF2698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DE75E6-C9B8-F9BF-0194-583DDCCBE5F2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3B78BE-4B02-CE40-0E92-4D4F809C48DB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15413C-658F-4C75-1601-3E2DC38CA929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F34B07-4139-07CB-C9DB-F6AF07C5B748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DEC8DF-8073-88EB-FC8D-2A7324978C2D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8565AA-FB1B-C429-A808-AE27610C4436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8A02A3F-454A-5B5F-2383-AF4E26C9758D}"/>
                  </a:ext>
                </a:extLst>
              </p14:cNvPr>
              <p14:cNvContentPartPr/>
              <p14:nvPr/>
            </p14:nvContentPartPr>
            <p14:xfrm>
              <a:off x="1807920" y="4048200"/>
              <a:ext cx="2697480" cy="1139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8A02A3F-454A-5B5F-2383-AF4E26C975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8560" y="4038840"/>
                <a:ext cx="2716200" cy="11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19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History of memory attacks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CFI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</p:spTree>
    <p:extLst>
      <p:ext uri="{BB962C8B-B14F-4D97-AF65-F5344CB8AC3E}">
        <p14:creationId xmlns:p14="http://schemas.microsoft.com/office/powerpoint/2010/main" val="188082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88927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Describing some Classes of Attacks and Defenses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Reference Monitors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Live tracking of adherence to a safety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345891"/>
            <a:ext cx="61042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i="0" dirty="0">
                <a:solidFill>
                  <a:srgbClr val="666666"/>
                </a:solidFill>
                <a:effectLst/>
              </a:rPr>
              <a:t>Kernelized reference monitor:</a:t>
            </a:r>
            <a:r>
              <a:rPr lang="en-US" i="0" dirty="0">
                <a:solidFill>
                  <a:srgbClr val="666666"/>
                </a:solidFill>
                <a:effectLst/>
              </a:rPr>
              <a:t> Add policy enforcement in the underlying trusted computing base, policies strictly over system events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dirty="0">
                <a:solidFill>
                  <a:srgbClr val="666666"/>
                </a:solidFill>
              </a:rPr>
              <a:t>Wrapper reference monitor:</a:t>
            </a:r>
            <a:r>
              <a:rPr lang="en-US" dirty="0">
                <a:solidFill>
                  <a:srgbClr val="666666"/>
                </a:solidFill>
              </a:rPr>
              <a:t> Add a new enforcement layer that mediates system actions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i="0" dirty="0">
                <a:solidFill>
                  <a:srgbClr val="666666"/>
                </a:solidFill>
                <a:effectLst/>
              </a:rPr>
              <a:t>Inline reference monitor:</a:t>
            </a:r>
            <a:r>
              <a:rPr lang="en-US" i="0" dirty="0">
                <a:solidFill>
                  <a:srgbClr val="666666"/>
                </a:solidFill>
                <a:effectLst/>
              </a:rPr>
              <a:t> add probes (and potentially enforcement) into the body of the program itself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Preventing bad stuff from happening in a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BE64E2B-C3F5-0613-F96B-4B3EBCF67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83" y="3136847"/>
            <a:ext cx="3086803" cy="2858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143330-D9B2-C4AF-679C-5447398C94FB}"/>
              </a:ext>
            </a:extLst>
          </p:cNvPr>
          <p:cNvSpPr/>
          <p:nvPr/>
        </p:nvSpPr>
        <p:spPr>
          <a:xfrm rot="21195974">
            <a:off x="8268994" y="3214831"/>
            <a:ext cx="1383956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do “BAD” programs run?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Reactive Concerns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Social engineering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“Flaws” in system installation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261A-4A12-528A-C38A-E9387F49D93C}"/>
              </a:ext>
            </a:extLst>
          </p:cNvPr>
          <p:cNvSpPr txBox="1">
            <a:spLocks/>
          </p:cNvSpPr>
          <p:nvPr/>
        </p:nvSpPr>
        <p:spPr>
          <a:xfrm>
            <a:off x="442329" y="3608766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Proactive Concerns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8FCAD-888B-88A7-BFA3-32CFBC61E217}"/>
              </a:ext>
            </a:extLst>
          </p:cNvPr>
          <p:cNvSpPr txBox="1"/>
          <p:nvPr/>
        </p:nvSpPr>
        <p:spPr>
          <a:xfrm>
            <a:off x="442329" y="4091110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accidentally does damage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contains a vulnerability</a:t>
            </a:r>
          </a:p>
        </p:txBody>
      </p:sp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do “BAD” programs run?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Reactive Concerns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Social engineering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“Flaws” in system installation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261A-4A12-528A-C38A-E9387F49D93C}"/>
              </a:ext>
            </a:extLst>
          </p:cNvPr>
          <p:cNvSpPr txBox="1">
            <a:spLocks/>
          </p:cNvSpPr>
          <p:nvPr/>
        </p:nvSpPr>
        <p:spPr>
          <a:xfrm>
            <a:off x="442329" y="3608766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Proactive Concerns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8FCAD-888B-88A7-BFA3-32CFBC61E217}"/>
              </a:ext>
            </a:extLst>
          </p:cNvPr>
          <p:cNvSpPr txBox="1"/>
          <p:nvPr/>
        </p:nvSpPr>
        <p:spPr>
          <a:xfrm>
            <a:off x="442329" y="4091110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accidentally does damage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contains a vulnerability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00CDA-F695-ED7D-96BE-D5D8597BBBEF}"/>
              </a:ext>
            </a:extLst>
          </p:cNvPr>
          <p:cNvSpPr txBox="1"/>
          <p:nvPr/>
        </p:nvSpPr>
        <p:spPr>
          <a:xfrm>
            <a:off x="6318414" y="2973859"/>
            <a:ext cx="420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We’re concerned about all these threats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79CC5-716D-B9F0-494C-20CFF5BE365E}"/>
              </a:ext>
            </a:extLst>
          </p:cNvPr>
          <p:cNvSpPr txBox="1"/>
          <p:nvPr/>
        </p:nvSpPr>
        <p:spPr>
          <a:xfrm>
            <a:off x="5193954" y="5012724"/>
            <a:ext cx="2399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Let’s focus on this one</a:t>
            </a:r>
          </a:p>
          <a:p>
            <a:r>
              <a:rPr lang="en-US" i="1" dirty="0">
                <a:solidFill>
                  <a:schemeClr val="accent2"/>
                </a:solidFill>
              </a:rPr>
              <a:t>for now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35BF2C-B04A-7032-076D-25A359707857}"/>
              </a:ext>
            </a:extLst>
          </p:cNvPr>
          <p:cNvSpPr/>
          <p:nvPr/>
        </p:nvSpPr>
        <p:spPr>
          <a:xfrm>
            <a:off x="4618876" y="4621427"/>
            <a:ext cx="814243" cy="568411"/>
          </a:xfrm>
          <a:custGeom>
            <a:avLst/>
            <a:gdLst>
              <a:gd name="connsiteX0" fmla="*/ 603913 w 814243"/>
              <a:gd name="connsiteY0" fmla="*/ 568411 h 568411"/>
              <a:gd name="connsiteX1" fmla="*/ 2551 w 814243"/>
              <a:gd name="connsiteY1" fmla="*/ 428368 h 568411"/>
              <a:gd name="connsiteX2" fmla="*/ 809859 w 814243"/>
              <a:gd name="connsiteY2" fmla="*/ 148281 h 568411"/>
              <a:gd name="connsiteX3" fmla="*/ 266162 w 814243"/>
              <a:gd name="connsiteY3" fmla="*/ 0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243" h="568411">
                <a:moveTo>
                  <a:pt x="603913" y="568411"/>
                </a:moveTo>
                <a:cubicBezTo>
                  <a:pt x="286070" y="533400"/>
                  <a:pt x="-31773" y="498390"/>
                  <a:pt x="2551" y="428368"/>
                </a:cubicBezTo>
                <a:cubicBezTo>
                  <a:pt x="36875" y="358346"/>
                  <a:pt x="765924" y="219676"/>
                  <a:pt x="809859" y="148281"/>
                </a:cubicBezTo>
                <a:cubicBezTo>
                  <a:pt x="853794" y="76886"/>
                  <a:pt x="559978" y="38443"/>
                  <a:pt x="266162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DEBE8F6-BD86-E840-E775-3A6C0C65FC6A}"/>
              </a:ext>
            </a:extLst>
          </p:cNvPr>
          <p:cNvSpPr/>
          <p:nvPr/>
        </p:nvSpPr>
        <p:spPr>
          <a:xfrm>
            <a:off x="5655543" y="1484182"/>
            <a:ext cx="662881" cy="3344562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history of computers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history of subversion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11006</TotalTime>
  <Words>951</Words>
  <Application>Microsoft Office PowerPoint</Application>
  <PresentationFormat>Widescreen</PresentationFormat>
  <Paragraphs>201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Tenorite</vt:lpstr>
      <vt:lpstr>Monoline</vt:lpstr>
      <vt:lpstr>Exercise #16</vt:lpstr>
      <vt:lpstr>Administrivia and  Announcements</vt:lpstr>
      <vt:lpstr>History of memory attacks</vt:lpstr>
      <vt:lpstr>Class Progress</vt:lpstr>
      <vt:lpstr>Last Time: Reference Monitors</vt:lpstr>
      <vt:lpstr>Overview</vt:lpstr>
      <vt:lpstr>How do “BAD” programs run?</vt:lpstr>
      <vt:lpstr>How do “BAD” programs run?</vt:lpstr>
      <vt:lpstr>Lecture Outline</vt:lpstr>
      <vt:lpstr>Data and Code</vt:lpstr>
      <vt:lpstr>Data and Code</vt:lpstr>
      <vt:lpstr>Data and Code</vt:lpstr>
      <vt:lpstr>Data and Code</vt:lpstr>
      <vt:lpstr>Data and Code</vt:lpstr>
      <vt:lpstr>Data and Code</vt:lpstr>
      <vt:lpstr>Data and Code</vt:lpstr>
      <vt:lpstr>Lecture Outline</vt:lpstr>
      <vt:lpstr>Buffer Overflows</vt:lpstr>
      <vt:lpstr>Code Injection</vt:lpstr>
      <vt:lpstr>Defeating Code Injection: W⊗X</vt:lpstr>
      <vt:lpstr>Return-Oriented Programming</vt:lpstr>
      <vt:lpstr>ROP Challenges</vt:lpstr>
      <vt:lpstr>Return Into LIBC</vt:lpstr>
      <vt:lpstr>PowerPoint Presentation</vt:lpstr>
      <vt:lpstr>Lecture Outline</vt:lpstr>
      <vt:lpstr>Stack Canaries</vt:lpstr>
      <vt:lpstr>Stack Canaries</vt:lpstr>
      <vt:lpstr>ASLR</vt:lpstr>
      <vt:lpstr>ASLR</vt:lpstr>
      <vt:lpstr>CFI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58</cp:revision>
  <dcterms:created xsi:type="dcterms:W3CDTF">2023-08-21T14:00:41Z</dcterms:created>
  <dcterms:modified xsi:type="dcterms:W3CDTF">2023-10-04T19:00:11Z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