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32"/>
  </p:notesMasterIdLst>
  <p:handoutMasterIdLst>
    <p:handoutMasterId r:id="rId33"/>
  </p:handoutMasterIdLst>
  <p:sldIdLst>
    <p:sldId id="296" r:id="rId5"/>
    <p:sldId id="295" r:id="rId6"/>
    <p:sldId id="256" r:id="rId7"/>
    <p:sldId id="1060" r:id="rId8"/>
    <p:sldId id="1115" r:id="rId9"/>
    <p:sldId id="1300" r:id="rId10"/>
    <p:sldId id="1302" r:id="rId11"/>
    <p:sldId id="1303" r:id="rId12"/>
    <p:sldId id="1301" r:id="rId13"/>
    <p:sldId id="1188" r:id="rId14"/>
    <p:sldId id="1245" r:id="rId15"/>
    <p:sldId id="1224" r:id="rId16"/>
    <p:sldId id="1279" r:id="rId17"/>
    <p:sldId id="1294" r:id="rId18"/>
    <p:sldId id="1295" r:id="rId19"/>
    <p:sldId id="1298" r:id="rId20"/>
    <p:sldId id="1282" r:id="rId21"/>
    <p:sldId id="1297" r:id="rId22"/>
    <p:sldId id="1299" r:id="rId23"/>
    <p:sldId id="1284" r:id="rId24"/>
    <p:sldId id="1288" r:id="rId25"/>
    <p:sldId id="1280" r:id="rId26"/>
    <p:sldId id="1290" r:id="rId27"/>
    <p:sldId id="1281" r:id="rId28"/>
    <p:sldId id="1293" r:id="rId29"/>
    <p:sldId id="1291" r:id="rId30"/>
    <p:sldId id="11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18:01.369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5029 12144 1023 0,'0'0'433'0,"0"0"6"15,0 0-76-15,0 0 15 0,0 0-98 0,0 0-56 16,0 0-61-16,0 0 25 0,0 0 21 16,0 0-20-16,0 0-29 0,0 0-18 15,0 0-9-15,0 0 1 0,0 0-29 16,0 0-22-16,0 0 9 0,0 0-12 16,-68 28-24-16,58-19-7 0,-2 1-10 15,3 3-14-15,-8 5-22 0,2 5-1 16,0 7 1-16,1 2 15 0,-3 11-18 15,10 0-2-15,-1 12 2 0,1 3-1 16,7 11 0-16,0 3-20 0,0 7 19 0,0-7 4 16,15-1-5-16,9-12 5 15,-2-4-4-15,2-10 1 0,5-12-15 0,3-8 1 16,2-9-9-16,-15-10-59 0,12-6-98 16,-9-6-135-16,10-20 36 0,-15-12-377 0,-5-9-820 15,-12-7-458-15</inkml:trace>
  <inkml:trace contextRef="#ctx0" brushRef="#br0" timeOffset="376.97">4576 12401 1480 0,'0'0'419'0,"0"0"-182"15,0 0 109-15,0 0 44 0,0 0-111 16,0 0-87-16,0 0-97 0,0 0-41 15,0 0 10-15,7 30 135 0,10-17-48 16,-7-7-60-16,7 0-15 0,-5-6 27 0,5 0 37 16,7-2-65-16,0-14 24 0,8-6 52 15,-1-11-31-15,3-5-46 0,-5-2-31 16,3-6-19-16,-6 1-12 0,-9 3-11 0,8 3 15 16,-16 4-16-16,3 9 0 0,-7 4 18 15,-5 5-6-15,0 9 16 0,0 3 2 16,0 0 35-16,0 5 8 0,-5 0 24 15,5 0 4-15,0 8-32 0,0 7-35 16,0 9 5-16,0 14 10 0,15 8 18 16,2 10-25-16,-7 7-6 0,9-1-21 15,-2 2-12-15,7-7 0 0,-12-4 10 16,5-10-26-16,-2-7 7 0,2-7-75 16,-5-7-92-16,0-6-73 0,0 0-69 15,-2-1-144-15,4 0-498 0,-14 0-632 0,0-2-297 16</inkml:trace>
  <inkml:trace contextRef="#ctx0" brushRef="#br0" timeOffset="1203.83">5436 13780 697 0,'0'0'541'0,"0"0"-112"0,0 0 23 15,0 0 10-15,0 0 11 0,0 0-45 16,0 0-46-16,0 0-52 0,0 0-60 16,0 0-42-16,-63 30-34 0,46-20-75 15,3 2-36-15,-6 4-28 0,11 2-10 16,-6 7-14-16,3 3-14 0,0 4-16 16,7 2 1-16,5 0-2 0,0-4-1 15,0-4-2-15,0-3 0 0,0-9-21 16,0-8 2-16,5-4-20 0,2-2 11 0,3-10 31 15,2-15 14-15,2-11 20 0,3-14 21 16,0-15-37-16,-2-5-15 0,9-4-3 16,-7-2 0-16,-5 1 0 0,5 4 1 15,-2 11 0-15,-6 6-1 0,4 12 1 16,-9 7-3-16,1 11 4 0,-5 10 13 16,0 4 22-16,0 8 2 0,0 2-5 15,0 0-4-15,0 4 0 0,-5 12 28 16,1 8 9-16,-1 12 18 0,2 13-4 15,3 11-26-15,-5 9-34 0,5 7-18 0,0 3 17 16,0 1-20-16,0-6-3 16,0-1-18-16,0-11-30 0,5-6-110 0,10-13-109 15,-6-11-124-15,6-8-238 0,2-14-660 0,-5-10-595 16</inkml:trace>
  <inkml:trace contextRef="#ctx0" brushRef="#br0" timeOffset="1418.41">5751 13884 2900 0,'0'0'689'0,"0"0"-442"0,0 0 42 16,0 0 75-16,-17 111-50 0,17-83-118 0,5 2-123 16,2-3 13-16,-2-5-34 15,0-6-46-15,2-6-6 0,3-6-22 0,-10-3 1 16,7-1-16-16,-7 0-94 0,10-11-111 15,-5-11-54-15,2-13-326 0,0-3-784 16,-4-8-704-16</inkml:trace>
  <inkml:trace contextRef="#ctx0" brushRef="#br0" timeOffset="1531.6">5790 13613 2398 0,'0'0'1174'16,"0"0"-723"-16,0 0 1 0,0 0-36 15,0 0-178-15,0 0-235 0,0 0-3 16,0 0-55-16,0 0-21 0,0 0-206 15,-44 91-335-15,61-78-613 0,0 4-943 16</inkml:trace>
  <inkml:trace contextRef="#ctx0" brushRef="#br0" timeOffset="1746.94">5957 13906 2339 0,'0'0'1135'0,"0"0"-737"16,0 0 109-16,0 0-69 0,0 0-138 15,0 0-160-15,-29 111-76 0,29-109-18 0,0-2-16 16,10 0-30-16,0-8 1 0,14-12 11 16,-7-4 3-16,9-9 19 0,1 2-34 15,0-2-3-15,-8 7-12 0,5 8-31 16,-11 6-45-16,4 8-80 0,-3 4 3 16,-2 0-46-16,0 2-144 0,-2 8-143 15,0 4-219-15,-3 0-503 0,-5 2-259 16</inkml:trace>
  <inkml:trace contextRef="#ctx0" brushRef="#br0" timeOffset="2046.77">6384 14017 1978 0,'0'0'573'0,"0"0"-341"0,0 0 102 15,0 0-25-15,0 0-118 0,0 0-36 0,0 0 11 16,0 0-17-16,0 0-78 15,0 0-33-15,92-111-38 0,-90 96 12 0,6 0 10 16,-8 7 31-16,0 4 12 0,-10 4-34 16,-7 0 25-16,-5 10 74 0,0 10 18 15,-9 9-22-15,2 1 9 0,-3 6 45 16,11 0-1-16,-4-1-33 0,16-2-73 16,-1 0-40-16,3-3-5 0,2-6 2 15,5-3-3-15,0-6-27 0,0 0-24 16,12-7-22-16,2-3-8 0,16 0-13 15,-9-5-45-15,11 0-95 0,2-3-117 0,0-9-164 16,5 0-456-16,2-8-589 0,-7 0-338 16</inkml:trace>
  <inkml:trace contextRef="#ctx0" brushRef="#br0" timeOffset="2531.83">6898 13981 1631 0,'0'0'808'16,"0"0"-241"-16,0 0 0 0,0 0-55 15,0 0-99-15,0 0-117 0,0 0-79 16,0 0-6-16,0 0-29 0,-136-14-48 16,119 26-40-16,0 6-31 0,3 4 22 0,1 2-6 15,9 3 2-15,1 1-27 0,-2-3-11 16,5 2-25-16,0-3-3 0,5-4-15 16,2 0-2-16,6-2-13 0,4-6 12 15,7-2-33-15,-7-2 2 0,2-3-20 16,5-5-9-16,3 0-58 0,7-13-103 15,-5-9-71-15,5-12-262 0,2-6-701 0,-4-8-1323 16</inkml:trace>
  <inkml:trace contextRef="#ctx0" brushRef="#br0" timeOffset="2726.14">7227 13379 3243 0,'0'0'787'0,"0"0"-375"16,0 0 84-16,0 0-106 0,0 0-153 15,0 0-98-15,-29 105-6 0,37-54-33 16,4 9-27-16,-3 12-25 0,4 8-12 16,-9 7-18-16,1 3-15 0,-5-3-3 15,0-6-87-15,0-15-149 0,0-13-131 16,0-20-135-16,-7-13-436 0,-8-13-234 16,1-7-755-16</inkml:trace>
  <inkml:trace contextRef="#ctx0" brushRef="#br0" timeOffset="2879.94">7092 13939 1088 0,'0'0'1820'0,"0"0"-1233"16,0 0-142-16,0 0 21 0,0 0-105 16,80-109-165-16,-39 91-104 0,12 8-56 15,1 2-36-15,-1 8-3 0,0 0-22 0,1 14-60 16,-8 8-170-16,-3 8-165 0,-16 6 16 16,-17 7-1200-16,-10 3-690 0</inkml:trace>
  <inkml:trace contextRef="#ctx0" brushRef="#br0" timeOffset="3538.12">6059 15162 1402 0,'0'0'783'0,"0"0"-260"0,0 0 108 0,0 0-146 16,0 0-211-16,0 0-106 0,0 0-22 16,0 0-19-16,0 0-28 0,44-81-34 15,-44 81 5-15,0 2 16 0,0 6-25 16,0 0 31-16,0 7 18 0,-10 3-9 15,-2 4-7-15,2 4-9 0,3 1-3 16,2 3 0-16,-7 3 9 0,7 3-18 16,-5 5-1-16,-4 3-8 0,4 4-16 15,1 0-21-15,-1 1 3 0,-7-5-2 16,0 1-4-16,2-7-6 0,-2-8 3 0,-2-2-19 16,2-10 16-16,0-8-6 0,-2-5 0 15,2-5-2-15,-15-10-10 0,10-15-45 16,-7-13-49-16,10-10 19 0,-1-15-10 15,4-3-2-15,8-4-28 0,1-1 12 16,7 9 36-16,0 9 21 0,0 7 7 0,5 6 39 16,5 2 0-16,6-5 0 0,1-3 12 15,0-2-11-15,-7 1 11 0,7 5 0 16,-10 4 3-16,-7 10-3 0,0 5 25 16,0 12-4-16,-7 1 16 0,-10 3-7 15,3 2-24-15,-3 0 19 0,4 3-4 16,-3 2-33-16,-1 0 15 0,2 0 3 15,3 10-6-15,2 10-9 0,3 9 18 16,0 11-3-16,7 10 30 0,0 7-15 16,14 7-2-16,8 4-4 0,10 5 0 15,4 2 21-15,5 3 1 0,10-2 11 16,2 0 30-16,1-1 43 0,4 0-43 0,-12-3-42 16,5-5-14-16,-12-7-4 0,-1-6-29 15,-9-11-1-15,-4-10-15 0,-1-8-25 0,-7-10-53 16,-3-4-88-16,8-9-63 0,-10-2-52 15,-2-10-199-15,-3-8-560 0,-7-2-1164 16,0 2 348-16</inkml:trace>
  <inkml:trace contextRef="#ctx0" brushRef="#br0" timeOffset="4060.47">5022 16546 1464 0,'0'0'1102'0,"0"0"-639"15,0 0-51-15,0 0 28 0,0 0-58 16,0 0-23-16,0 0-109 0,0 0-76 0,0 0-31 16,-22 4 6-16,22 24 25 0,0 11-50 15,0 4-27-15,0 10-31 0,0-3-30 16,0-2-17-16,0 0-19 0,0-7-16 15,0-7-44-15,0-8-88 0,0-8-144 16,5-9-126-16,0-9-248 0,-5-7-709 0,0-15-783 16</inkml:trace>
  <inkml:trace contextRef="#ctx0" brushRef="#br0" timeOffset="4203.81">5000 16377 2772 0,'0'0'1060'0,"0"0"-686"16,0 0 85-16,0 0-82 0,0 0-124 15,0 0-171-15,0 0-82 0,0 0-43 16,0 0 4-16,0 0 2 0,27 30-33 16,-11-10-131-16,6 1-118 0,-5 2-286 15,5-3-537-15,-5 3-502 0</inkml:trace>
  <inkml:trace contextRef="#ctx0" brushRef="#br0" timeOffset="4437.28">5334 16697 192 0,'0'0'2698'0,"0"0"-2110"0,0 0-262 0,0 0 89 16,0 0-87-16,0 0-189 0,0 0-114 16,0 0-22-16,0 0 40 0,0 0 64 15,68-18 0-15,-44-12-33 0,6 0-40 16,-6 5-13-16,0 7 9 0,-7 10-11 16,-5 6-16-16,3 2 18 0,-6 10 31 15,-1 8 30-15,-1 10 155 0,-7 7-104 16,0 3-72-16,0 4-25 0,0-1-36 15,0-8-2-15,0 2-98 0,2-11-136 0,6-6-84 16,1-8-106-16,1-4-352 16,-3-6-800-16,3-2-559 0</inkml:trace>
  <inkml:trace contextRef="#ctx0" brushRef="#br0" timeOffset="4885.49">6241 16640 2411 0,'0'0'1019'0,"0"0"-665"16,0 0 151-16,0 0-130 0,0 0-124 15,0 0-70-15,0 0-53 16,0 0-16-16,-199-40-11 0,182 54-50 0,0 6-51 16,3 11-3-16,4 3-12 0,3 8-3 15,2 0 17-15,5-4-20 0,0-5 5 16,17-9-17-16,-5-10-37 0,12-10-18 0,-7-4 9 16,12-12 48-16,3-23 31 0,-6-13 43 15,8-16-43-15,-12-6 1 0,2-11 0 16,-7 1 1-16,8-5-1 0,-13 5-1 15,2 5 30-15,-4 13-29 0,5 11 15 16,-15 13 2-16,9 15 18 0,-9 8 37 16,0 11 40-16,0 4 5 0,0 4-6 15,0 14 48-15,-5 12-42 0,1 17-18 16,-4 9-43-16,1 15-3 0,5 7-30 16,2 3-24-16,0 1 0 0,9-2-15 15,8-5-75-15,10-7-136 0,0-10-116 16,6-5-170-16,1-13-631 0,-12-12-1098 15</inkml:trace>
  <inkml:trace contextRef="#ctx0" brushRef="#br0" timeOffset="5281.92">6546 16773 232 0,'0'0'1853'0,"0"0"-1452"0,0 0-110 16,0 0 75-16,0 0-194 0,0 0-105 15,0 0-67-15,0 0-44 0,0 0-7 16,-41 0-9-16,41 0-11 0,0-4 71 16,0 0 77-16,0 0 73 0,0-2 56 15,5 2-19-15,-5-2-17 0,0 4-19 0,0 0-51 16,5 0-41-16,-5 2-3 0,0 0-16 16,0 0-12-16,0 2-25 0,5 8 19 15,-3 8 62-15,-2 4 52 0,7 8-26 16,-4 8-48-16,-3 1-22 0,0 1-7 15,0-3 16-15,0-9-12 0,0-8-3 16,0-8-22-16,0-10-12 0,0-2 0 16,0-2 45-16,5-18 37 0,4-15 58 0,8-11-15 15,0-12-58-15,0-7-46 0,3 1 3 16,6 6-22-16,-1 9 2 0,-4 9-3 16,-4 12-1-16,0 8-21 0,-5 8 6 15,-2 6-33-15,0 4-141 0,-3 2-58 16,-2 0-23-16,0 4-107 0,-3 2-351 15,-2-2-990-15,0 0-182 0</inkml:trace>
  <inkml:trace contextRef="#ctx0" brushRef="#br0" timeOffset="5625.01">6697 16276 1579 0,'0'0'1191'0,"0"0"-745"15,0 0 88-15,0 0 55 0,0 0-154 16,0 0-83-16,0 0-11 0,0 0-23 16,0 0-49-16,0 0-49 0,-68-12-61 15,68 12-65-15,0 0-46 0,0 0-36 16,0 0-12-16,0 0-33 0,0 5-9 16,0 2-16-16,0 3-110 0,7 5-106 0,3-2-165 15,4 5-556-15,-6-1-740 16,-1-1-1017-16,-53-117 2661 0</inkml:trace>
  <inkml:trace contextRef="#ctx0" brushRef="#br0" timeOffset="6159.57">7007 16758 1293 0,'0'0'582'0,"0"0"-189"16,0 0 62-16,0 0-50 0,0 0-147 0,0 0-64 16,0 0 2-16,0 0 43 0,0 0-17 15,0 0-82-15,-17-17-69 0,17 23-15 16,0 5 3-16,-7 2-35 0,7 4-5 16,-3 4-18-16,3 6-1 0,-5 1 1 15,5 4 21-15,-2 2-7 0,2-2 1 16,-2-4-14-16,-3-3 28 0,2-7 10 15,3-6 3-15,0-8 6 0,0-2 7 16,0-2 11-16,0-2 28 0,3-10 21 16,6-12-10-16,6-11 28 0,9-9-28 15,-4-8-48-15,4-4-22 0,2 1-20 0,1 5 5 16,-3 8-18-16,-2 10-2 0,-5 9-1 16,-2 8-18-16,2 6-4 0,-5 8-29 15,-3 1 15-15,4 0-74 0,-1 1-39 16,2 8-67-16,-4 1-103 0,7 1-254 15,-5 1-630-15,0 3-708 0</inkml:trace>
  <inkml:trace contextRef="#ctx0" brushRef="#br0" timeOffset="6449.59">7443 16890 1948 0,'0'0'760'0,"0"0"-567"16,0 0-4-16,0 0 0 0,0 0-68 15,0 0-54-15,0 0 136 0,206 6 36 0,-182-20-142 16,-11-2-53-16,-4-2 26 0,-4-1-23 16,-5-1-4-16,0 4 1 0,-7 1 9 15,-8 0 0-15,-4 7-32 0,2 4 16 16,-7 4 87-16,7 0 27 0,-12 8-40 16,9 8-1-16,-6 7-21 0,9 0 12 15,0 5-25-15,0 5-42 0,7-5 11 16,3 2-17-16,7-2-25 0,0 1-2 0,0-8-1 15,0 2-28-15,0-5-5 0,7-4-62 16,8-4-42-16,2 0-25 0,4-4-44 16,1-4-135-16,2-2-161 0,1 0-155 15,4-10-487-15,2-6-334 0</inkml:trace>
  <inkml:trace contextRef="#ctx0" brushRef="#br0" timeOffset="6682.98">7986 16852 2387 0,'0'0'994'0,"0"0"-658"16,0 0 126-16,0 0-34 0,0 0-90 15,0 0-97-15,0 0-89 0,0 0-18 16,0 0 6-16,-145 106-25 0,142-86-58 0,3 2-30 16,0-1-24-16,3-1 8 0,4-2-11 15,10-2 0-15,-7-6-18 0,2 0-6 16,0-2 0-16,-2-4-3 0,7 2-7 15,0-3-11-15,-5-2-52 0,5 1-27 16,-3-2-80-16,8 0-71 0,-5 0-131 16,-2-10-283-16,1 0-649 0,-8-6-809 15</inkml:trace>
  <inkml:trace contextRef="#ctx0" brushRef="#br0" timeOffset="7010.88">8272 16311 1468 0,'0'0'1480'0,"0"0"-972"16,0 0 38-16,0 0-53 0,0 0-142 15,0 0-149-15,0 0-111 0,0 0-48 0,0 0 18 16,0 0 18-16,-24 142-3 0,36-75-12 16,-5 7 27-16,-2 7-55 0,-5 3-33 15,0 3-1-15,-5-3-2 0,-7-4-59 16,-2-11-139-16,-3-12-103 0,5-19-52 16,-5-16-217-16,0-14-548 0,0-8-305 15,-5-14-67-15</inkml:trace>
  <inkml:trace contextRef="#ctx0" brushRef="#br0" timeOffset="7101">8032 17031 472 0,'0'0'1791'0,"0"0"-1078"0,0 0-113 0,0 0 23 16,0 0-186-16,0 0-142 0,-29-103-118 16,58 85-89-16,17-4 28 0,10-2-58 15,-3-1-58-15,8 2-31 0,7 0-75 16,-8 3-135-16,11 0-192 0,-1 0-364 16,-2 0-1372-16</inkml:trace>
  <inkml:trace contextRef="#ctx0" brushRef="#br0" timeOffset="8203.04">8122 13911 975 0,'0'0'1184'16,"0"0"-770"-16,0 0-35 0,0 0 5 15,0 0-28-15,0 0-114 0,0 0-69 0,0 0-95 16,0 0-43-16,0 0 2 0,0-41 10 16,12 9-7-16,0-8-6 0,3-8-9 15,2-7 6-15,-8-5-12 0,8-2 2 16,-9-5 26-16,1-3 11 0,-6-5 10 0,-3 3 12 15,0-2 12-15,0 1-43 0,-8 0 3 16,-4 7-18-16,-5 6-17 0,-7 7-16 16,7 7 14-16,0 10-15 0,5 7 0 15,-2 8 0-15,4 2-2 0,3 6 1 16,4 3-1-16,-2-3 2 0,5 3 1 16,-5 0 32-16,1 0-17 0,-1-2-13 15,2-2 15-15,-2 2-6 0,-4 0-10 16,4 2 14-16,3 4-13 0,-6-1-3 15,6 4 0-15,-3-5-25 0,3-1-48 0,-6-1-40 16,6-1-29-16,2-1 10 0,-10-3-1 16,10 5-31-16,0 4-54 0,-7 4-101 15,7 2-182-15,0 0-238 0,-10 0-363 16,3 10-23-16</inkml:trace>
  <inkml:trace contextRef="#ctx0" brushRef="#br0" timeOffset="8444.84">7749 12788 439 0,'0'0'421'0,"0"0"-177"0,0 0-35 0,0 0-37 16,0 0-65-16,0 0-45 0,0 0 10 15,0 0-1-15,0 0-38 0,0 0-33 16,29-39-28-16,-29 39-106 0,0 0-168 16,0 0-288-16,0 0-176 0</inkml:trace>
  <inkml:trace contextRef="#ctx0" brushRef="#br0" timeOffset="9071.84">7673 12754 811 0,'0'0'563'0,"0"0"-107"0,0 0 7 0,0 0-72 16,0 0-56-16,0 0-127 0,0 0-46 15,0 0 0-15,0 0 3 0,-43 66 5 16,43-70-23-16,5 0-11 0,2-6-15 0,8-6 3 15,-6-2 12-15,8-6 6 0,-5-4-10 16,-2-5-24-16,5-3-32 0,-1-2-5 16,-2-4-20-16,-2-3-11 0,-3 1 3 15,3 2-22-15,-5-4 16 0,-3-2-10 16,5-1-26-16,-7 3 0 0,0 0-1 16,0 3 1-16,0 5 11 0,8 6 15 15,-8 2 10-15,0 4-10 0,0 4 4 16,2 4-10-16,5 3 6 0,-7 5-3 15,0 2 1-15,5 0-1 0,-5 6-9 0,0 2-15 16,0-2-3-16,0 2-21 16,5 0-3-16,2 0-10 0,-4 0 4 0,11 0 20 15,6 8 13-15,4 6 3 0,3 6 21 16,11 6-3-16,1 9 7 0,7 5 29 16,0 4-11-16,3 4-4 0,2 2 15 15,-8 1 70-15,1-1-39 0,0-8-37 0,-8-6-32 16,-5-3-1-16,8-9-18 0,-7-6-2 15,2-5-13-15,-5-6-1 0,0-2-56 16,0-4-76-16,-2 1-110 0,-8-2-107 16,-2 5-236-16,-5 0-754 0,-9 8-988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45:37.0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800080"/>
    </inkml:brush>
    <inkml:brush xml:id="br4">
      <inkml:brushProperty name="width" value="0.05292" units="cm"/>
      <inkml:brushProperty name="height" value="0.05292" units="cm"/>
      <inkml:brushProperty name="color" value="#FFA500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11557 12660 989 0,'0'5'804'0,"0"-5"-463"0,-3 0-76 15,-4-2 84-15,-3-6-38 0,-2-2-96 16,7 2-50-16,-4 0-16 0,1-2 3 16,-1 4-1-16,-3-4-29 0,2 2-14 15,3 2-5-15,-3-3-41 0,-2 1 16 16,2 3-7-16,3-2-3 0,-3 4 0 16,3-4 9-16,0 4 0 0,-1-2 3 15,3 2-12-15,-2-2 11 0,0 2-12 0,4 1-2 16,3-5-7-16,-7 6 2 0,0-6-14 15,5 4 6-15,-3-2 0 0,2 1-10 16,3-2-2-16,0 2-1 0,0-2-2 16,0 4-16-16,0 0-3 0,0-2-18 15,0 2-12-15,10 0-9 0,7-1-4 0,12-2 4 16,10 1 3-16,7-2 18 0,7 0 2 16,8-4 37-16,7 0-14 0,0-2-22 15,2-5-1-15,5 4 13 0,5-4-3 16,-2 1-9-16,4 4 0 0,0 1-3 15,-4 2-2-15,4 3 2 0,-4 4 24 16,-3 2-23-16,-5 0-1 0,-2 0-2 16,-5 2 1-16,-2 3-1 0,-1 0 2 15,-6 0 0-15,-3-4 0 0,0 1 1 16,-3-2 1-16,-2 0 13 0,0-2-12 16,-2-4 9-16,-1 2-10 0,-1-2-2 15,-4 4-1-15,1-1 1 0,-10 0-3 0,8 1-12 16,-11 2 12-16,3 0 0 0,-2 0-12 15,-8 0 15-15,6 0-1 0,-6-2 1 16,-2 2 2-16,0 0-1 0,-10 0-1 16,10 0 1-16,-12 0 1 0,2 0 0 15,3-2 0-15,-5 2 0 0,-3-1 0 16,6-2 1-16,-8 3 0 0,0 0 0 0,0 0 12 16,0 0-2-16,0 0 2 15,0 0 3-15,0 0 6 0,-8 0 3 0,-6 0-21 16,-6-2-6-16,-9 2-21 0,-2 0 18 15,-13 0-21-15,-2 0 24 0,-14 0-3 16,-11 6-21-16,1 0 24 0,-12 2 1 16,-1 5 0-16,-2 0-1 0,-9 2-3 15,-3 0 1-15,-5 5-1 0,3-2 1 16,-3 5-10-16,5-1-1 0,-7-2 10 16,-1 0 0-16,1-2-18 0,2-1 21 0,5-4 3 15,0-2 9-15,10-4-1 0,14 0-10 16,1-6 0-16,14-1 18 0,2 0-7 15,5 0 0-15,7-3 6 0,3-4-7 16,5 2-10-16,16 0 1 0,3 4 22 0,8-1-9 16,9 2-2-16,0-3-13 0,0 1-1 15,0 2 0-15,0 0-12 0,0 0-2 16,0 0-9-16,0 0-3 0,0 0 0 16,0 0-10-16,14-2 7 0,8-1 27 15,12-3 2-15,10-3 1 0,4 1 0 16,13-4 0-16,6 1 0 0,9-2-3 15,4 1 1-15,14 0 0 0,1 0 0 16,4 0 0-16,0 2 2 0,6 0 0 16,-8 0-1-16,2 0 1 0,0 0 1 0,1 0 0 15,-8 0-1-15,2 1 1 0,3 1-1 16,-9 0 0-16,1 5 1 0,-6-4 0 16,-6 4 2-16,-6 0-3 0,-1 1-1 15,-9 2 0-15,-8 0-11 0,-2 0 10 16,-8 0-10-16,-6 0 10 0,-6 0 1 0,-2 0 0 15,-4 0 1-15,-8 0-2 0,-13 0-2 16,4 0 3-16,-3 0 1 0,-3 0 0 16,-2 0 13-16,0 0-1 0,0 0 6 15,0 0 6-15,0-2 3 0,0 2 1 16,0-3-28-16,-15-2-48 0,1 0-25 16,-3 0-21-16,0-3-9 0,-10 4-22 0,3 0-43 15,-3 2-25-15,1-2-71 0,-13 2 13 16,7 0-50-16,-6 2-209 0,-1 0-184 15,5 0-527-15,-10 6-201 0</inkml:trace>
  <inkml:trace contextRef="#ctx0" brushRef="#br1" timeOffset="2219.17">11949 11756 1177 0,'0'0'452'0,"0"0"-214"0,0 0 92 15,0 0 68-15,0 0-111 0,0 0-101 0,0 0-49 16,0 0 20-16,0 0-11 0,0 0-16 16,0 0 15-16,0 0-10 0,0 0-19 15,-126-111-21-15,114 101 24 0,0 0 8 16,-2-2-15-16,1 2-14 0,-4 0-11 15,-7 2-23-15,-2 2-2 0,1 0-7 16,-9 4-12-16,-2 2-12 0,0 0 2 16,-1 2-21-16,3 8 0 15,-7 4-12-15,5 2-22 0,4 8 7 0,-4 6 3 16,2 7 12-16,-2 4-2 0,11 6-1 16,-4 4-19-16,12 5 10 0,8 2-6 15,-8 5 5-15,7 0 13 0,3 0 0 0,-1 0 1 16,6-5-2-16,2-3-9 15,0-7 9-15,17-2 1 0,5-8-12 0,4-6 11 16,13-4 0-16,5-5 1 0,2-5 12 16,12-4-10-16,3-8-2 0,4-4 2 15,10-2 20-15,3-10-7 0,-1-15-3 0,6-3 3 16,-6-10 1-16,1-8-14 0,-10-3 16 16,0-5-6-16,-8-2 10 0,-6-1-22 15,-13 1 1-15,-5 4 2 0,-7-1 9 16,-12 3 0-16,-12 4-10 0,-5 0 14 15,-12-1-16-15,-27 6 12 0,-14-2-12 16,-15 5-17-16,-19 6 1 0,-5 6-23 16,-5 6-7-16,12 11 3 0,7 8 6 15,13 1 0-15,12 1-18 0,4 9 15 16,13 2-12-16,4 0-10 0,10 3-34 16,10-5 13-16,0 1-48 0,10 4-62 0,2 3-100 15,0 2-198-15,0 2-250 0,0 2-622 16</inkml:trace>
  <inkml:trace contextRef="#ctx0" brushRef="#br1" timeOffset="4161.68">10410 8704 905 0,'0'0'466'0,"0"0"-160"15,0 0 87-15,0 0 15 0,0 0-34 16,0 0-9-16,0 0-50 0,0 0-33 15,0 0-33-15,0 0-56 0,0 0-59 16,0 0-29-16,0 0-28 0,-48-81-15 16,36 89-16-16,-13 2-12 0,8 7 0 15,0 3-1-15,-4 8-11 0,4 10 2 16,-5 7-8-16,10 9 2 0,-5 6-5 16,7 5-12-16,10 5-1 0,0 2 1 15,0 3 11-15,0-1-9 0,17 4 21 0,0 3-21 16,10-1-1-16,-1 1 29 0,3 0-31 15,8-3 3-15,-6-1 0 0,6-3-1 16,-3 2 14-16,7 1 26 0,-7 4 23 16,2-1 114-16,-2 2-51 0,0 3-52 15,-3-1-52-15,1-1 7 0,-8 0-16 0,5-5 9 16,-4-4-21-16,8-6 24 0,-6-5-27 16,7-5-6-16,0-3 6 0,0-3 0 15,-5 2 2-15,5 2-2 0,-10-3 2 16,-4-3 0-16,4-2-2 0,-7-1-1 15,-5-3-12-15,5-4 13 0,-3-4 14 16,1-6-14-16,-1-3-1 0,-4-7 0 16,5-4 1-16,-8-2 15 0,3-2-15 15,-1-2 1-15,-1-6 1 0,-6 0 1 0,1-2 28 16,1-2 14-16,-4 0-5 0,8 0-4 16,-6-8 0-16,5-2 15 0,10-6-11 15,-5-2-25-15,3 0-15 0,-3-1-3 16,3 6 0-16,-8 3-15 0,-2 3-19 15,0 4-41-15,-5-2-52 0,0 5-16 16,0 0-15-16,0 0-40 0,0 0-52 16,0 0-135-16,-10 0-209 0,-17 5-510 0,-7-2-862 15</inkml:trace>
  <inkml:trace contextRef="#ctx0" brushRef="#br1" timeOffset="4499.31">10735 11450 2549 0,'0'0'591'15,"0"0"-316"-15,0 0-132 0,0 0 179 16,0 0-27-16,0 0-59 0,0 0-44 16,191 53-35-16,-152-23-19 0,-5 2-28 15,3 4-15-15,-1 2-49 0,-9 0-7 16,-1-1 4-16,-9-6-10 0,5-6-17 0,-12-7-15 15,-1-8 10-15,-1-8-10 0,-3-2 0 16,-1 0 29-16,4-6 22 0,-3-18 9 16,2-14-4-16,7-17-32 0,3-15-25 15,-7-12 0-15,0-5 4 0,-3-2-4 16,-5 7-2-16,-2 10 0 0,0 14 0 16,0 15-53-16,-2 17-60 0,-5 14-29 0,-1 10-17 15,1 2-54-15,-7 10-68 0,6 8-70 16,1 8-147-16,-3 4-278 0,3 7-799 15</inkml:trace>
  <inkml:trace contextRef="#ctx0" brushRef="#br1" timeOffset="6141.89">19233 10802 865 0,'0'0'775'0,"0"0"-242"0,0 0-116 16,0 0 1-16,0 0-57 0,0 0-107 15,0 0-68-15,0 0-25 0,0 0-10 16,0 0-17-16,-113-32-7 0,98 32-3 15,5 2 6-15,8 0 11 0,-5 0 16 16,7 2 29-16,-3-4-52 0,3 0-42 16,0 0-29-16,0 0-20 0,0 0-22 0,10 2-9 15,14 0 28-15,8 3 14 0,14-4 19 16,17-1-10-16,5 0-14 0,14 0-25 16,5 0 6-16,5 0-30 0,-2 0 0 15,-3 0 1-15,1 0-2 0,-16 0 1 16,-6 0-2-16,-10-1 1 0,-3-4-14 15,-17 1 13-15,-2 0 0 0,-5 2 0 0,-12 2-1 16,-2-2 1-16,-8 2 2 0,-7 0 3 16,0 0 27-16,0-2 13 0,0 0 8 15,-24-2-9-15,-13 0-42 0,-13-2-33 16,-11 2 15-16,-14 0 3 0,-8 4-3 16,-9 0 3-16,-5 0-49 0,3 0 19 15,4 6 8-15,5 2-2 0,5-2-6 16,15 2 8-16,9 2 17 0,12-4 20 15,6-2 0-15,16 1 2 0,5-4 10 16,10 1 6-16,-1-2-16 0,8 0-1 0,0 0-1 16,0 0-12-16,8 0 0 0,16 0 12 15,2-3 14-15,8-4 14 0,5 1 5 16,5-1-9-16,4-2-21 0,-4 1-3 16,2 0 0-16,-2 0-3 0,-6 2-15 15,6 0-18-15,-8 0-92 0,3-2-90 0,7 2-94 16,-2 0-176-16,-5-1-493 0,2 2-679 15,-12 0-181-15</inkml:trace>
  <inkml:trace contextRef="#ctx0" brushRef="#br1" timeOffset="8990.27">11242 8129 1881 0,'0'0'715'0,"0"0"-309"0,0 0-80 15,0 0-18-15,0 0-62 0,0 0-80 16,0 0-77-16,0 0-55 0,0 0 6 16,0 0-5-16,0 0-10 0,-34 126-10 15,29-93 1-15,5-5-15 0,0-6 11 16,0-4-10-16,0-8-1 0,7-4-1 16,3-4 2-16,-1-2 20 0,6 0 12 15,4-6 25-15,-2-6 12 0,8-4-18 16,-8-4-26-16,-5 0-14 0,2 0 2 0,-6 3-2 15,-6 1 5-15,5 6-6 0,-7 6 10 16,0 0 6-16,0 2 2 0,0 2-2 16,0 0 15-16,0 0-12 0,0 10-29 15,0 5 10-15,0 5 46 0,0 0-6 16,0 1-52-16,0 0 0 0,17-5-27 0,-5 0 25 16,5-2-20-16,5-2-51 15,5-2-136-15,-5-4-104 0,4-2-119 0,-9-2-320 16,0-2-673-16,-2-3-274 0</inkml:trace>
  <inkml:trace contextRef="#ctx0" brushRef="#br1" timeOffset="9248.43">11617 8169 1243 0,'0'0'462'0,"0"0"-127"0,0 0 18 16,0 0-34-16,0 0-71 0,0 0-81 0,0 0-94 15,0 0-54-15,0 0 0 0,0 0 1 16,0 2 98-16,8 14 107 0,1 4-73 16,3 8-39-16,1 9 3 0,-9 9 48 0,6 4 20 15,-3 6-67-15,1 1-55 16,-8-3-37-16,0-1-25 0,0-8 0 0,0-6-3 16,0-11-22-16,0-10-58 0,0-10-54 15,0-5-9-15,0-3-24 0,0-11-13 16,0-11-70-16,7-8-225 0,-7-13-247 15,7-7-47-15,-7-4-277 0</inkml:trace>
  <inkml:trace contextRef="#ctx0" brushRef="#br1" timeOffset="9438.2">11702 8280 523 0,'0'0'394'0,"0"0"20"15,0 0 77-15,17-123-72 0,-5 95-48 16,5 2 6-16,0 6-19 0,10 1 35 16,-8 5-98-16,3 7-97 0,0 2-39 0,0 5-5 15,-5 0 62-15,4 8 11 0,-4 6-78 16,-2 4-51-16,-5 5-7 0,-3 5-24 0,-7 0 9 15,0 2-36-15,-10 0-25 16,-4-2-15-16,-3-1-2 0,5-7-32 0,-5-4-63 16,9-6-73-16,1-6-38 0,5-4-15 15,2 0-95-15,0-6-278 0,0-8-697 16,7 0-480-16</inkml:trace>
  <inkml:trace contextRef="#ctx0" brushRef="#br1" timeOffset="9733.78">12182 8143 924 0,'0'0'1441'0,"0"0"-877"0,0 0-46 15,0 0-48-15,0 0-147 0,0 0-108 0,0 0-92 16,0 0-61-16,0 0-13 0,-75 20 13 16,70-4-16-16,-2 0-9 0,7-4-7 15,0-4-30-15,0-1-2 0,7-6-13 16,5-1 15-16,3-4 21 0,2-8 16 15,5-4-9-15,-5 0-10 0,0-2 0 0,-3 0 1 16,-7 3 2-16,-7 5 1 0,0 7 14 16,0 3 16-16,0 0 46 0,-7 3 57 15,0 14-122-15,-3 9-8 0,0 4 23 16,3 2 28-16,5 4-53 0,2-1-23 16,0-5-21-16,5-2-40 0,12-2-109 15,4-6-89-15,1 0-139 0,2-8-167 16,1-6-737-16,1-6-694 0</inkml:trace>
  <inkml:trace contextRef="#ctx0" brushRef="#br1" timeOffset="10088.39">12546 8173 247 0,'0'0'2087'0,"0"0"-1429"0,0 0-135 0,0 0-56 15,0 0-110-15,0 0-162 0,0 0-118 16,0 0-43-16,-121 109 9 0,121-91-16 15,0 0-27-15,0-8-2 0,0-2-14 16,7-8 16-16,5 0 7 0,2-16 23 16,3-6 10-16,5-13-15 0,2-5-4 15,1-8-18-15,-1-8 0 0,5-5-2 16,0 3 1-16,0 2-2 0,-2-1 12 16,-8 9-12-16,-2 2 2 0,0 4-1 15,-10 6 17-15,-2 9-5 0,-5 9-1 0,0 8 31 16,0 8 15-16,0 2 37 0,-12 2 103 15,5 10-119-15,-3 11-61 0,-4 7 12 16,9 10 19-16,-2 6-4 0,-3 10-11 16,10 7-1-16,-7 1-12 0,7-2-21 15,0-4-1-15,0-5-23 0,0-11-67 16,0-8-67-16,12-5-92 0,0-11-71 0,0-8-106 16,5-4-207-16,-3-6-447 0,-4 0-393 15</inkml:trace>
  <inkml:trace contextRef="#ctx0" brushRef="#br1" timeOffset="10529.18">12982 8191 1949 0,'0'0'570'16,"0"0"-148"-16,0 0-42 0,0 0-43 15,0 0-135-15,0 0-190 0,0 0-12 16,0 0-44-16,0 0 6 0,0 0-31 15,-24-12-38-15,24 12-77 0,0 0-81 0,0 0-78 16,0 6-183-16,0-4-472 16,-5 6-249-16</inkml:trace>
  <inkml:trace contextRef="#ctx0" brushRef="#br1" timeOffset="11351.67">12223 8016 688 0,'0'0'1367'0,"0"0"-798"16,0 0-119-16,0 0 22 0,0 0-109 15,0 0-130-15,0 0-50 0,0 0-49 16,-181 27-42-16,149 3-2 0,8 6-16 15,2 4-10-15,7 0-21 0,13 0-17 16,2-1-26-16,0-7-15 0,17-4 14 16,0-10-12-16,2-8 13 0,6-10 0 15,4-2 0-15,2-16 49 0,3-12-9 16,2-11 6-16,-2-7-9 0,0-8-10 0,3-9-8 16,-3-3-17-16,-8 0 10 0,1 2-11 15,-8 3 2-15,-2 11 18 0,-7 3-5 16,-10 9-1-16,0 8-13 0,0 1 19 15,0 10-19-15,0 4 20 0,-5 7 20 16,0 7 44-16,3 3 90 0,-3 0-100 16,3 11-55-16,-1 16-18 0,-2 11 52 0,0 12 17 15,3 13-17-15,2 7-13 0,0 2 0 16,0 1-27-16,2-9-15 0,11-5-15 16,1-11-36-16,3-12-109 0,3-6-111 15,4-7-73-15,-2-10-154 0,4-6-487 16,-2-7-198-16,1-8-205 0</inkml:trace>
  <inkml:trace contextRef="#ctx0" brushRef="#br1" timeOffset="11648.49">12781 7765 1846 0,'0'0'719'0,"0"0"-134"0,0 0-54 16,0 0-71-16,0 0-94 0,0 0-135 15,-192 38-74-15,166 2-16 0,1 8-1 0,6 5-9 16,4 3-58-16,8-6-21 15,2-4-37-15,5-11-15 0,0-11 0 0,10-10-18 16,7-12 14-16,10-2 4 0,-3-14 25 16,12-12 2-16,1-9-24 0,-3-3-1 15,2-2 13-15,-5 2 4 0,-14 3-16 0,3 7 12 16,-13 8 0-16,-4 8-3 0,-3 4 6 16,0 8 11-16,0 0-29 0,0 10-36 15,0 8 36-15,-8 12 66 0,3 7-15 16,1 5-39-16,4 0-12 0,0-4-24 15,4-1-15-15,16-7-161 0,9-4-123 16,2-8-118-16,8-6-316 0,5-10-797 16,-3-4-188-16</inkml:trace>
  <inkml:trace contextRef="#ctx0" brushRef="#br1" timeOffset="11808.2">13234 7899 1395 0,'0'0'741'15,"0"0"-169"-15,0 0 15 0,0 0-108 0,0 0-36 16,0 0-96-16,0 0-82 0,0 0 22 15,0 0-22-15,-107 103-56 0,90-57-88 16,3 0-75-16,9-1-46 0,0-5-1 16,5-2-51-16,0-3-117 0,0-7-163 0,5-8-166 15,-5-10-470-15,5-10-316 0,-5 0-301 16</inkml:trace>
  <inkml:trace contextRef="#ctx0" brushRef="#br1" timeOffset="12133.44">13074 8066 162 0,'0'0'1828'0,"0"0"-1352"0,0 0-137 16,0 0 90-16,0 0-101 0,0 0-123 16,0 0-151-16,167 103-54 0,-121-95-3 15,3-6-111-15,-5-2-101 0,2-2 107 16,-3-12-96-16,-11 0-27 0,-8-4-4 0,-2-2-62 16,-12 2-140-16,-6-2 141 0,-4 3 296 15,0 7 65-15,-7 2 98 0,-12 8-1 16,-13 0 142-16,-7 2 103 0,1 14-54 15,-1 1-2-15,7 3-32 0,3 1-77 0,3 2-57 16,4-1-39-16,10 0-37 16,12-2 2-16,0-4 0 0,0-1-1 0,9-5-45 15,8-7-44-15,3-1 19 0,11-2 9 16,-4 0 9-16,0-5 9 0,2-5-27 16,-8 1-25-16,1-1-12 0,-7 4-3 15,-6 2-15-15,-1 2-6 0,-8 0-7 16,2 2-24-16,-2 0-70 0,0 6-111 15,0 4-30-15,0 8-51 0,0 2-278 16,5 2-772-16,5 1-489 0</inkml:trace>
  <inkml:trace contextRef="#ctx0" brushRef="#br1" timeOffset="12952.51">14616 8104 1704 0,'0'0'668'0,"0"0"-268"16,0 0-43-16,0 0 25 0,0 0-34 15,0 0-106-15,0 0-111 0,0 0-59 16,0 0 2-16,0 0 16 0,51-41-10 16,-37 28-9-16,-4-1-21 0,2 0-7 15,-7 0 0-15,2-2-19 0,-7 4 7 0,0 0-3 16,0-1-4-16,0 8-11 0,0-3-10 16,-7 0 33-16,-3 4-17 0,-4-1 11 15,-3 4 19-15,7 1 3 0,-9 0 21 16,2 1-24-16,-5 8-15 0,0 2-31 15,5 8 27-15,-5 3 13 0,3 6 18 16,-1 4 2-16,6 3-14 0,4-2-19 16,8 0-18-16,2-7-12 0,0-2-16 0,2-6-11 15,13 0-6-15,2-4-43 0,5-1-110 16,2-8-104-16,0 2-89 0,5-7-302 16,3 0-834-16,-11-12-631 0</inkml:trace>
  <inkml:trace contextRef="#ctx0" brushRef="#br1" timeOffset="13194.98">14890 7964 992 0,'0'0'2031'15,"0"0"-1375"-15,0 0-224 0,0 0-109 16,0 0-8-16,0 0-52 0,0 0-119 16,0 0-62-16,-42 122-18 0,42-92-21 15,0-2-15-15,0-3-28 0,3-5-18 16,4-4 16-16,10-8-23 0,-2-6-2 15,2-2 27-15,4-10 13 0,1-8 2 0,12-6-15 16,-7-5-11-16,0 1-16 0,-10 0-58 16,0 4-22-16,-8 4 12 0,-2 8-55 15,-4 6-62-15,-3 6-57 0,0 0-78 16,0 2-221-16,-3 6-242 0,-4 4-451 16,0 4-69-16</inkml:trace>
  <inkml:trace contextRef="#ctx0" brushRef="#br1" timeOffset="13414.42">15212 8129 85 0,'0'0'1343'0,"0"0"-557"0,0 0-134 15,0 0-214-15,0 0-114 0,68-117-49 16,-68 107-33-16,0 2-6 0,-7 2-25 16,-8 2-42-16,-2 2-31 0,5 2-25 15,-12 0-33-15,7 8-16 0,0 4 21 0,5 4 6 16,2 4-24-16,10 5-54 0,0-4-13 15,0 6-3-15,10-5-9 0,9-2 9 16,-2-2-58-16,7-2-103 0,-2-6-93 16,10-2-106-16,-8-6-154 0,3-2-650 15,-1 0-664-15</inkml:trace>
  <inkml:trace contextRef="#ctx0" brushRef="#br1" timeOffset="14192.09">15639 8030 924 0,'0'0'1143'0,"0"0"-519"0,0 0-98 15,0 0-87-15,0 0-80 0,0 0-78 16,0 0-79-16,0 0-69 0,0 0-41 16,0 0-43-16,-8-2-12 0,8 17 24 0,5 0 47 15,-2 8 8-15,-1-1-49 0,3-1-28 16,-3 2-17-16,-2-7-10 0,5 0-9 16,-5-8-3-16,0-4-1 0,0-2-10 15,3-2 11-15,4-4 24 0,-5-8-24 0,13-8 0 16,-3-6-21-16,3-1-22 0,-6 1-24 15,8 4 0-15,-9 6 12 0,4 4-22 16,-8 8-11-16,-4 0 2 0,5 4-38 16,-5 0-55-16,0 6-35 0,0 4-56 15,5 4-219-15,-2 2-559 0,6-1-537 16</inkml:trace>
  <inkml:trace contextRef="#ctx0" brushRef="#br1" timeOffset="14384.38">15978 7998 2689 0,'0'0'1101'0,"0"0"-742"0,0 0-5 0,0 0-3 16,0 0-45-16,0 0-99 0,0 0-77 16,0 0-5-16,0 0-22 0,0 0-22 15,129 76-54-15,-96-56-11 0,-3-1-16 16,1-1-24-16,-2-6-85 0,-5 0-106 0,3-6-116 15,-8-4-159-15,3-2-483 0,-5 0-293 16,-7-12-159-16</inkml:trace>
  <inkml:trace contextRef="#ctx0" brushRef="#br1" timeOffset="14545.62">16405 7975 1267 0,'0'0'1194'0,"0"0"-506"16,0 0-100-16,0 0-148 0,0 0 13 15,0 0-39-15,-160 149-106 0,116-86-47 16,0 10-41-16,-9 5-72 0,2 6-54 15,8 1-40-15,4-9-51 0,12-3-3 16,8-15-48-16,19-10-127 0,0-11-152 16,7-11-223-16,10-14-715 0,5-12-756 15,7-20 275-15</inkml:trace>
  <inkml:trace contextRef="#ctx0" brushRef="#br1" timeOffset="14777.51">16713 7467 1182 0,'0'0'1519'0,"0"0"-1032"16,0 0-86-16,0 0-48 0,0 0-83 16,0 0-74-16,0 0-60 0,0 0-9 15,0 0 14-15,-105 137-9 0,88-89-31 16,0 6-19-16,-4 5-30 0,-1 7-18 15,-3 2-22-15,1 5-12 0,-5-1-17 16,5-3-75-16,0-3-186 0,2-3-138 16,7-13-371-16,3-14-1158 0</inkml:trace>
  <inkml:trace contextRef="#ctx0" brushRef="#br1" timeOffset="14934.94">16538 7853 985 0,'0'0'1981'0,"0"0"-1238"0,0 0-423 15,0 0-23-15,0 0 99 0,0 0-80 16,0 0-136-16,0 0-113 0,0 0-66 16,204 71-1-16,-170-53-58 0,2-2-241 15,-5-2-312-15,-14-6-954 0,0-2-1078 16</inkml:trace>
  <inkml:trace contextRef="#ctx0" brushRef="#br1" timeOffset="15072.81">16943 7803 1278 0,'0'0'663'0,"0"0"-530"0,0 0-94 0,0 0 165 16,0 0-204-16,0 0-233 0,0 0-423 16,0 0-558-16</inkml:trace>
  <inkml:trace contextRef="#ctx0" brushRef="#br1" timeOffset="15371.92">16943 7803 1482 0,'138'34'536'0,"-138"-34"-79"0,0 0-16 15,0 0-92-15,0 10-18 0,0 4 28 0,0 4-70 16,0 5-72-16,-7-1-29 0,2 4-19 15,-5-2 0-15,3 4-44 0,-3 0-49 16,-4 0-21-16,6-2 0 0,4 1-22 16,-1-7 1-16,-3 0-13 0,8-4-10 0,0-2-10 15,0-4-2-15,0 0 1 16,0-4-27-16,0 2 3 0,0-4-4 0,0 2-45 16,0-4-46-16,8 3-49 0,-3-5-10 15,-3 0-12-15,0 0-24 0,-2 0-79 16,5 0-176-16,-2-7-121 0,-3-3-700 15,0 0-444-15</inkml:trace>
  <inkml:trace contextRef="#ctx0" brushRef="#br1" timeOffset="15604.98">17180 8018 1213 0,'0'0'1329'0,"0"0"-759"15,0 0-178-15,0 0-23 0,0 0-17 16,0 0-30-16,0 0-72 0,0 0-76 16,0 0-6-16,0 0-12 0,15 93-50 15,-15-75-33-15,0 0-21 0,0-2-28 0,0 2-24 16,5-2 0-16,-3 0-21 0,3-4-10 16,-3-2-81-16,1-2-125 0,2 1-81 15,-3-6-130-15,-2-3-502 0,0 0-719 16,0-2-95-16</inkml:trace>
  <inkml:trace contextRef="#ctx0" brushRef="#br1" timeOffset="15772.13">17251 7998 2736 0,'0'0'803'16,"0"0"-337"-16,0 0-41 0,0 0-83 15,0 0-112-15,0 0-114 0,0 0-73 16,0 0-9-16,0 0-34 0,0 0-21 15,19 96-104-15,-12-87-166 0,1-1-151 16,-4-6-610-16,4-2-982 0</inkml:trace>
  <inkml:trace contextRef="#ctx0" brushRef="#br1" timeOffset="15947.29">17251 7998 886 0,'150'36'2260'0,"-169"-16"-1653"16,-6 0-139-16,8 5-19 0,5-1-136 15,0 0-100-15,7-2-118 0,5-4-56 16,0 0-29-16,0-8-10 0,10 0-15 16,2-8-18-16,10-2-37 0,0 0-95 15,4-8-40-15,-4-6-38 0,12-4-203 16,-12-4-581-16,5 0-576 0</inkml:trace>
  <inkml:trace contextRef="#ctx0" brushRef="#br1" timeOffset="16219.41">17542 8203 1787 0,'0'0'659'0,"0"0"-305"0,0 0 140 0,0 0-97 15,0 0-193-15,0 0-169 0,0 0-35 0,0 0 3 16,0 0 32-16,0 0-35 0,50 40-11 16,-33-51-39-16,-7-2-22 0,5 1 15 15,-8 0 47-15,3-2 7 0,-3 4 3 16,-5 2 0-16,1 4 1 0,-3 4 47 15,0 0 5-15,0 2 85 0,0 14-2 16,-3 4 116-16,-4 10 44 0,0 6-7 16,2 4-64-16,-10 5-39 0,6 1-7 15,-1-1-3-15,0-2-71 0,-7-2-47 16,0-9-58-16,3-4-2 0,2-11-119 16,0-7-139-16,7-10-84 0,-3 0-164 15,-1-10-517-15,9-10-779 0,0-5-39 0</inkml:trace>
  <inkml:trace contextRef="#ctx0" brushRef="#br1" timeOffset="16938.32">18312 8131 1654 0,'0'0'1201'0,"0"0"-651"16,0 0-47-16,0 0-18 0,0 0-69 15,0 0-95-15,0 0-111 0,0 0-49 16,0 0-15-16,0 0 23 0,-58 76-33 15,44-48-42-15,2 0-22 0,-1 2-36 16,-4-3-24-16,10-5-12 0,0-6-21 0,4 0-69 16,-4-8-112-16,5-2-98 0,-8 0-159 15,3-6-653-15,-13 0-1228 0</inkml:trace>
  <inkml:trace contextRef="#ctx0" brushRef="#br1" timeOffset="17098.39">18206 8106 2496 0,'0'0'1054'0,"0"0"-795"0,0 0-133 0,0 0 29 15,0 0 54-15,0 0-70 0,0 0-89 16,0 0-49-16,0 0-1 0,26 75-86 0,-23-61-222 16,2-2-285-16,-1-2-704 0,-4-2-708 15</inkml:trace>
  <inkml:trace contextRef="#ctx0" brushRef="#br1" timeOffset="17318.5">18206 8106 2549 0,'138'149'655'0,"-138"-132"-210"0,0 1-79 16,10-5-69-16,2 0-68 0,10-6-99 0,4-2-69 16,11-5-9-16,4-2-5 0,5-12-1 15,5 0-10-15,0-6-20 0,-8 2-16 16,-4 0 0-16,0 5-2 0,-17 7 2 15,-1 6 30-15,-11 2-30 0,7 15 74 16,-12 4 197-16,0 9-65 0,-5 7-72 0,0 1-46 16,0 0-55-16,0-3-33 0,0-7-27 15,0-2-113-15,0-8-78 0,0-4-87 16,0-8-96-16,7-6-381 0,3 0-962 16,7-14-402-16</inkml:trace>
  <inkml:trace contextRef="#ctx0" brushRef="#br1" timeOffset="19512.68">20029 7672 100 0,'0'0'1407'0,"0"-2"-826"0,0 0-121 0,0-4-64 16,0 4 10-16,0-4-54 0,0 2-100 15,0-2-63-15,0 2-6 0,-5-2 13 16,5 2-48-16,0 0-13 0,0 0-9 16,0-1-25-16,-3 4-7 0,3-1-14 15,-5 0 2-15,5 2 0 0,0 0-21 16,-2 0-25-16,-5 0-15 0,-1 5-21 15,4 10 3-15,-13 9-3 0,-5 8 12 16,5 5-10-16,-5 3-2 0,5 0-2 16,-2-2-10-16,2-4 11 0,9-6-1 0,4-1-13 15,-1-9 0-15,5-6-6 0,0-2-1 16,9-7 4-16,8 2 18 0,0-5 0 16,0 0 12-16,0 0-9 0,-5 0 13 15,3-6-14-15,-13 4-2 0,1 2-2 16,-3 0-29-16,0 0-30 0,0 10-21 15,0 12 58-15,-10 10 24 0,-2 8 24 16,-12 7-12-16,4 1-9 0,3 0 37 0,0 1 15 16,0-5-7-16,10-2-5 0,0-8-19 15,7-3 0-15,0-9-5 0,0-9-19 16,12-3 2-16,7-3-1 0,-2-3 2 16,0-2 12-16,0-2-13 0,5 0-2 15,-5 0-2-15,-2-5-31 0,2 4-65 16,0-1-51-16,-8 0-33 0,3 2-39 15,1 0-77-15,1 0-168 0,-2 0-331 16,0 0-826-16,-2-5-53 0</inkml:trace>
  <inkml:trace contextRef="#ctx0" brushRef="#br1" timeOffset="20065.87">20572 8121 124 0,'0'0'1110'0,"0"0"-648"16,0 0-95-16,0 0 3 0,0 0-41 0,0 0-59 15,0 0-85-15,0 0-70 0,0 0-20 16,9-27 17-16,-9 24-14 0,0-2 12 16,0 3 4-16,5 1-1 0,-3-4 10 0,-2 1 2 15,0 4-23-15,0 0-24 16,0 0-1-16,0 0 4 0,0 0 14 16,0 2-2-16,-12 6-46 0,3 4-47 0,-8 11 0 15,0-1 17-15,0 8 29 0,0-2 0 16,7-2-18-16,-2-1-7 0,10-7-3 15,2-6-18-15,0-4-18 0,0-4 3 16,9-4 15-16,6 0 14 0,7-10 35 16,-1-9-18-16,4-1-4 0,-6-4-5 15,0 2 2-15,-4-4-3 0,-5 4-19 0,2 2 11 16,-7 2 11-16,-5 1 22 0,0 7-19 16,0 0-3-16,0 4 40 0,-10 4 21 15,0 2 58-15,-4 0-58 0,-1 5-43 16,-2 8-2-16,8 6 26 0,-4 1-9 15,6 0-20-15,7 0-35 0,0-2-2 16,0-2-3-16,15-1-15 0,-1-5 5 16,15-3-8-16,8-3-36 0,-3-4-55 0,4 0-73 15,11-6-92-15,-6-6-139 16,1-4-274-16,-5-2-691 0,-5-4-745 0</inkml:trace>
  <inkml:trace contextRef="#ctx0" brushRef="#br1" timeOffset="20578">21194 7576 1121 0,'0'0'1361'0,"0"0"-762"16,0 0-131-16,0 0-77 0,0 0-80 15,0 0-82-15,0 0-65 0,0 0-72 16,0 0-36-16,-36-19-47 0,36 29-6 15,0 2 15-15,0 5 16 0,0 1-34 16,10 0 1-16,-3-4-2 0,3 2 1 0,-1 0-1 16,1-4 0-16,5 0-1 0,-6-2 2 15,-1-2 0-15,-3-2-2 0,-1-2-16 16,-1 2 15-16,-3-2-13 0,5 2 13 16,-5 3 1-16,0-1 2 0,-5 4 11 0,-5 2-8 15,0 0 13-15,-7 4-14 0,8-2 0 16,-6 0-2-16,6 2-3 0,-1 2-13 15,0 1 13-15,3 1-15 0,4-2 6 16,3 0-4-16,0 2 14 0,10-2 0 16,0-2 1-16,2-2-9 0,2 0 9 15,11-4 2-15,-3 1 10 0,2-1 14 16,0-2 18-16,-5 0 15 0,-2 0 6 16,-2 0-12-16,2 4-24 0,-12-4 2 15,2 2-5-15,0 0-4 0,-4 2 13 16,-3-2-7-16,0 4-6 0,0 3 1 15,-3-1-19-15,-6 4 15 0,-8 2-16 0,0-2 1 16,0 2-1-16,-3-4 10 0,8-4-12 16,0-3-1-16,-2-3-29 0,4-7-40 15,3 4-43-15,7-6-28 0,0 1-43 16,0 5-60-16,0-1-41 0,0 1-159 0,7 6-336 16,-2-1-723-16</inkml:trace>
  <inkml:trace contextRef="#ctx0" brushRef="#br1" timeOffset="21669.31">22520 7268 1600 0,'0'0'633'0,"0"0"-155"15,0 0-73-15,0 0-29 16,0 0-85-16,0 0-121 0,0 0-50 0,0 0-11 16,0 0 50-16,0 0 18 0,15 120-11 15,2-71-68-15,5 7-12 0,-5 2-9 16,-5 5-10-16,2-1 4 0,-11-2-29 15,4-3-20-15,-5-3-22 0,6-10-1 16,-8-5-15-16,7-7-81 0,-7-10-121 16,7-4-90-16,-7-8-77 0,0-4-294 15,-14-6-600-15,-6-4-688 0</inkml:trace>
  <inkml:trace contextRef="#ctx0" brushRef="#br1" timeOffset="21825.31">22436 7756 1952 0,'0'0'735'0,"0"0"-244"0,0 0-52 16,0 0-118-16,0 0-126 0,0 0-79 0,177 89-70 16,-129-77-43-16,3-6-3 0,2-2-70 15,-7-4-206-15,3 0-182 0,-6 0-541 16,-9-8-357-16</inkml:trace>
  <inkml:trace contextRef="#ctx0" brushRef="#br1" timeOffset="22027.9">22940 7795 1833 0,'0'0'722'0,"0"0"-191"0,0 0 1 16,0 0-126-16,-97 114-124 0,90-83-102 15,-1-3-60-15,8-6-55 0,0-4-25 0,8-8-40 16,6-2 0-16,8-8 0 0,0 0 27 16,4-12 10-16,3-6 28 0,3-8 24 15,-10-4-16-15,2-3-27 0,-5 3-22 16,-6 2-22-16,-13 6 11 0,4 6-13 0,-4 8 0 15,0 4-43-15,-4 4-73 0,-4 0-136 16,3 0-8-16,1 10-91 0,4 4-335 16,0 6-633-16,0 2-440 0</inkml:trace>
  <inkml:trace contextRef="#ctx0" brushRef="#br1" timeOffset="27431.72">23783 7783 480 0,'0'0'1739'0,"0"0"-1151"16,0 0-120-16,0 0-94 0,0 0-65 15,0 0-61-15,0 0-27 0,0 0-36 16,-12 114-49-16,12-77-35 0,10-3-43 15,-3 0-30-15,3-2-10 0,-3-2-18 16,3-8 0-16,0-4-30 0,2-3-102 0,-5-10-146 16,3-5-135-16,-3 0-329 0,-5-11-573 15,-2-16-703-15</inkml:trace>
  <inkml:trace contextRef="#ctx0" brushRef="#br1" timeOffset="27574.12">23771 7519 1683 0,'0'0'1088'0,"0"0"-757"0,0 0-133 0,0 0 158 16,0 0 15-16,0 0-198 0,0 0-126 15,0 0-37-15,0 0-10 0,44 105-22 16,-27-89-127-16,2 0-189 0,-2-2-214 16,0 0-475-16,3-2-286 0</inkml:trace>
  <inkml:trace contextRef="#ctx0" brushRef="#br1" timeOffset="27791.85">24045 7755 1128 0,'0'0'618'0,"0"0"41"0,0 0-70 0,0 0-53 16,0 0-141-16,24 108-156 0,-19-92-71 15,5-1-72-15,-5-7-78 0,7-5-15 0,5-3-3 16,-5 0 28-16,12-6 3 16,-4-6 3-16,4 0-6 0,-7-2-3 0,2 2-1 15,-9 2-23-15,-3 4-1 0,3 4-10 16,-10 2-30-16,5 0-6 0,-3 12 30 15,-2 4 16-15,7 4 10 0,-7 5-10 16,0-5-47-16,8 1-161 0,-8-2-146 16,9-5-311-16,8-4-728 0,-5-6-347 15</inkml:trace>
  <inkml:trace contextRef="#ctx0" brushRef="#br1" timeOffset="28117.3">24692 7728 383 0,'0'0'2045'0,"0"0"-1471"0,0 0-188 15,0 0-6-15,0 0-36 0,0 0-68 16,-201 111-74-16,184-85-58 0,0-2-39 16,10 2-16-16,2 3-28 0,5-3-46 15,5-4-3-15,12-4-12 0,0-2 0 16,2-8-21-16,5-4 3 0,-7-2-10 0,10-2-18 16,-3 0-70-16,3 0-60 0,-5-6-56 15,9-2-99-15,-4-2-202 0,-3-4-521 16,10-2-543-16</inkml:trace>
  <inkml:trace contextRef="#ctx0" brushRef="#br1" timeOffset="28338.9">25039 7209 2092 0,'0'0'662'15,"0"0"-315"-15,0 0-50 0,0 0 114 16,0 0-62-16,-32 117-94 0,30-73-94 16,-3 3-50-16,5 3-31 0,0 2-34 0,-5 3-31 15,5 1-15-15,0-2-24 0,0 0 9 16,0-3-87-16,10-7-114 0,-3-6-104 16,8-5-279-16,7-13-769 0,-5-7-759 15</inkml:trace>
  <inkml:trace contextRef="#ctx0" brushRef="#br1" timeOffset="28604.24">25364 7624 2138 0,'0'0'669'0,"0"0"-192"0,0 0 46 16,0 0-149-16,0 0-116 0,0 0-94 16,0 0-65-16,-78 124-26 0,78-97-17 15,7-7-32-15,10-4-12 0,3-4-12 16,-3-4-1-16,7-8-9 0,0 0 10 0,3-6 19 15,-3-8-16-15,-2-2 12 0,2-3-14 16,-7 1 1-16,0 6-1 0,-10 2 11 16,-7 4 1-16,0 4-13 0,0 2-22 15,-4 2 1-15,-9 11-56 0,-8 2 9 16,4 8 38-16,5-1 29 0,2 6-15 16,10-4-15-16,0 0 4 0,10 1-88 15,9-5-120-15,12-2-188 0,3-8-279 0,10-8-582 16,2-2-160-16</inkml:trace>
  <inkml:trace contextRef="#ctx0" brushRef="#br1" timeOffset="28798.69">26137 7626 2318 0,'0'0'719'0,"0"0"-253"16,0 0-56-16,0 0 3 0,0 0-14 15,0 0-126-15,0 0-59 0,-107 112 8 16,100-92-19-16,-3 1-70 0,10-4-88 15,0 0-45-15,0-5-11 0,0 0-7 16,10-6-3-16,5 0-43 0,-3 0-87 16,5-4-92-16,0-2-117 0,2 0-294 15,-2-10-746-15,-5-6-1002 0</inkml:trace>
  <inkml:trace contextRef="#ctx0" brushRef="#br1" timeOffset="29072.57">26324 7720 1257 0,'0'0'1232'0,"0"0"-797"16,0 0 92-16,0 0-160 16,0 0-166-16,0 0-13 0,0 0-39 0,0 0-49 15,201-58-23-15,-167 26-63 0,-12-2-14 16,-1 4-1-16,-18 3-20 0,-3 7 21 16,-3 8 0-16,-23 6 0 0,-15 6-37 15,-13 2 3-15,1 18 34 0,-3 6 77 16,3 9 62-16,2 5 60 0,12 0-9 15,12 4-31-15,10-6-22 0,13-3-43 16,4-5-46-16,17-4-46 0,21-4-1 16,8-7-1-16,13-5-18 0,1-5 16 0,6 1-62 15,4-4-103-15,12 0-62 16,-4-2 73-16,4 0-281 0,-11 0-877 0,-13-4-875 16</inkml:trace>
  <inkml:trace contextRef="#ctx0" brushRef="#br2" timeOffset="31119.39">13571 11627 415 0,'0'0'1471'0,"0"0"-959"15,0 0-105-15,0 0-29 0,0 0-5 16,0 0-92-16,0 0-77 0,0 0-57 16,0 0-44-16,-174 14-19 0,137-6-10 15,3-2 1-15,-9 4-7 0,1-1-13 16,-11 2 31-16,0-1-12 0,-8 7-6 15,-7 3-13-15,-2 4-6 0,-12 8-10 16,6 6 1-16,-1 2-6 0,9 7-4 0,3-1-11 16,18 7 2-16,18 3-3 15,8 2-18-15,21 5-23 0,14 3 8 16,22 2 2-16,25-1 1 0,9-7 9 0,15-6-12 16,0-9 13-16,7-15-1 0,8-14 3 15,-8-16 1-15,-3-6 14 0,-1-21 19 16,-8-6 17-16,-3-14 13 0,-7-7 18 0,-7-9 22 15,-2 0-37-15,-12-5-46 16,-16 2-9-16,-3 4-10 0,-21 6 1 0,-9 8 12 16,0 5-4-16,-22 11-10 0,-24-1-2 15,-7 10-10-15,-17-4-25 0,-3 7-22 16,-9 4-45-16,9 6-13 0,7 10 13 16,13 0 8-16,14 10 0 0,10 6-12 15,24 4-62-15,5 0-168 0,0 7-214 16,22 1-555-16,17 0-598 0</inkml:trace>
  <inkml:trace contextRef="#ctx0" brushRef="#br2" timeOffset="33130.82">19440 11281 254 0,'0'0'1343'0,"0"0"-675"0,0 0-173 16,0 0-110-16,0 0-105 0,0 0-80 0,0 0-61 16,0 0-38-16,0 0-4 0,-199 65-5 15,182-54-26-15,7-1-16 0,-9 0-25 16,11-1-23-16,1-3-2 0,0-4-1 16,4 4 0-16,-1-2 1 0,1 2 0 15,1 0 28-15,-10 6 22 0,7 2 58 16,-5 2 59-16,-4 4-19 0,4-2-28 0,-5 1-16 15,8-3-12-15,5-2-18 0,2 0-4 16,0-2-15-16,0-4-4 0,7-2-26 16,10 0-13-16,12-6 15 0,5 0 43 15,17-6 55-15,7-8 23 0,7-6-66 16,3-5-37-16,3-3-30 0,-1 0-14 16,-2 0-1-16,-10 2 1 0,-5 4 1 15,-19 5-2-15,0 6-1 0,-14 2 0 0,-11 6-20 16,-9 3-9-16,0 0 12 0,0 3 16 15,-17 14-15-15,-12 5 16 0,-10 6-1 16,-7 8-26-16,-7-1 16 0,0-5 12 16,9-9 1-16,10-2 11 0,7-9-11 15,15-4-1-15,10-4-24 0,2 0-12 16,2-2 8-16,27 0 28 0,10 0 49 16,15-16 8-16,18-8 16 0,1-8-34 15,7-6-27-15,-5 3-9 0,-14 3-3 0,2 8-18 16,-12 6-33-16,-5 6-91 0,-8 5-168 15,-8 7-197-15,-11 5-686 0,-12 9-1045 16</inkml:trace>
  <inkml:trace contextRef="#ctx0" brushRef="#br2" timeOffset="34177.25">27914 7322 1545 0,'0'0'827'0,"0"0"-324"0,0 0-115 16,0 0-13-16,0 0-63 0,0 0-89 15,0 0-77-15,0 0-62 0,0 0-22 16,0 0-31-16,24-40 34 0,-9 40 37 16,-1 0 2-16,10 0-9 0,-7 0-6 15,0 4-25-15,-5 4-12 0,3 0-24 16,-5 4-1-16,-10 6-5 0,0 4 23 16,0 6-8-16,-10 7 5 0,-12 5-14 15,0 2 5-15,-9 5-30 0,2-1-2 16,-5 0-1-16,10-4-2 0,4-2 0 0,3-4-1 15,3-6-12-15,14-3 3 0,0-9 0 16,0-6-10-16,0-4 4 0,4-2-6 16,6-4 9-16,2-2 15 0,0 0 0 15,-2 0 1-15,-5 0-1 0,0 0 0 16,-5 0-22-16,2 0 1 0,-2 6-19 16,5 4 40-16,-2 6 6 0,4 7 25 0,-5 3 18 15,5 4 27-15,8 0 3 0,-5 0-18 16,-1-2-10-16,8-2-8 0,0-6-4 15,3-1-24-15,-1-3 0 0,8-6-15 16,2-6-3-16,0-2 0 0,5-2-12 16,7 0-39-16,-9-8-110 0,6-5-117 15,-1 2-89-15,-3-6-210 0,-5 4-631 16,-3-2-620-16</inkml:trace>
  <inkml:trace contextRef="#ctx0" brushRef="#br2" timeOffset="34765.86">28743 7455 1302 0,'0'0'809'0,"0"0"-169"15,0 0-188-15,0 0-19 0,0 0-84 0,0 0-116 16,0 0-56-16,0 0-23 16,0 0-12-16,0 0-46 0,-32-68-50 0,32 68-22 15,0 0-24-15,0 3-31 16,0 14 31-16,0 4 7 0,-7 12 26 0,7 5-17 16,-7 4-14-16,-1 4 1 0,6 3-1 15,-5-3 0-15,7-2-2 0,0-5-3 0,0-9-12 16,0-8 14-16,9-10-18 15,6-8-5-15,-3-4 11 0,10 0 13 0,-3-14 37 16,6-6-12-16,4-4-7 0,2-5 0 16,-9 3 1-16,2 4 24 0,-9 4-25 15,-3 8-16-15,-7 4 13 0,-5 6 34 16,0 0-12-16,0 4-37 0,-17 8-3 16,-5 8 3-16,-5 6 31 0,-7 1 9 15,8-4-22-15,-3 0-3 0,4-5-14 0,8-4-1 16,5-6-54-16,5-2-111 15,7-2-75-15,0 0-28 0,19 0-2 0,8-2-129 16,5 0-306-16,1 0-880 0</inkml:trace>
  <inkml:trace contextRef="#ctx0" brushRef="#br2" timeOffset="35417.03">29579 7241 2471 0,'0'0'740'0,"0"0"-169"0,0 0-113 16,0 0-40-16,0 0-95 0,0 0-119 15,0 0-82-15,0 0-40 0,0 0-24 16,0 0-58-16,-51 15-1 0,44 7 1 0,-3 7 3 16,5 4 9-16,0-3-9 0,5 0-3 15,0-3-3-15,0-7 2 0,5 0-1 16,0-4-10-16,-5-6-3 0,0 2 12 15,0 0-13-15,0-2 14 0,-10 4-19 0,-14 4 0 16,5 5-4-16,-15-1 7 16,2 4 4-16,3 0 13 0,-5-2 1 0,8 2-1 15,1-4 1-15,9 1 0 0,3-8-3 16,6 2 0-16,2-4-18 0,5 2 19 16,0-5 2-16,0 0 1 0,0 2-1 15,8 0 0-15,-4-2 12 0,9 0-11 16,-4-1 0-16,6 2-1 0,-8-1 0 15,3 7 0-15,-3 1 0 0,-7 0-1 16,0 2-39-16,0 0-94 0,0 0-104 16,0 0-104-16,0 5-83 0,0-2-178 15,0 5-637-15,-7-1-339 0</inkml:trace>
  <inkml:trace contextRef="#ctx0" brushRef="#br2" timeOffset="38562.75">18901 14176 1092 0,'0'0'544'15,"0"0"-174"-15,0 0-59 0,0 0 22 0,0 0 8 16,0 0-66-16,0 0-74 0,0 0-24 15,0 0 12-15,0 0-10 0,0 0 13 16,0 0 10-16,0 0 39 0,0 0-10 16,-164 36-26-16,156-34-16 0,8-2-44 15,0 0-35-15,0 0-29 0,0 0-20 16,0 0-13-16,0 0-8 0,0 0-23 16,0 4-17-16,15 4 0 0,12 8 0 15,11 4 79-15,3 7-28 0,10-1-30 16,0 0-6-16,-7 0-13 0,9-2 10 0,-9-2-11 15,2 3-1-15,-7-7-1 0,-3-3 0 16,-9 0-11-16,2-5 9 0,-7 0-15 16,-10-4-27-16,2-4-85 0,-6 0-58 15,-8 0-43-15,4-2-49 0,-4 0-147 16,0-2-292-16,-4-12-689 0,-18-8-899 16</inkml:trace>
  <inkml:trace contextRef="#ctx0" brushRef="#br2" timeOffset="38743.43">19214 14160 2448 0,'0'0'800'16,"0"0"-213"-16,0 0-133 0,0 0-15 0,-208 119-41 15,137-71-112-15,1 6-67 0,-5 1-53 16,5-1-45-16,7-4-49 0,4-8-50 16,18-5-22-16,12-9-22 0,19-6-23 15,10-4-94-15,0-6-85 0,13-2-73 16,20-8-100-16,9-2-289 0,9-2-826 15,2-12-950-15</inkml:trace>
  <inkml:trace contextRef="#ctx0" brushRef="#br2" timeOffset="40612.15">19641 13810 264 0,'0'0'1224'0,"0"0"-636"0,0 0-86 0,0 0-61 16,0 0-39-16,0 0-79 0,0 0-81 15,0 0-47-15,0 0-21 0,0 0-3 16,0 0-20-16,-17-22-22 0,17 22-25 15,0 0-9-15,-3 0-15 0,3 0-22 16,-5 4-28-16,5 6-12 0,-2 8 25 16,-5 6 15-16,4 8-19 0,-6 5-11 0,1 3-13 15,1 4-13-15,5 1 0 16,-6-5-2-16,8-2-1 0,0-10-2 0,0-6-15 16,0-10-4-16,8-6-8 0,9-6 12 15,2 0 18-15,8-8 1 0,4-8 14 16,6-6-3-16,-1-2-10 0,-2-2 1 15,-5-1 0-15,0 9-3 0,-10 8-1 0,-11 2 1 16,-8 6 18-16,0 2-18 16,0 8-12-16,-17 10-18 0,-15 6 17 0,-7 11 13 15,-11 1 15-15,-4 2-3 0,3-3 6 16,8-10-15-16,16-2-3 0,3-10-20 16,14-4-16-16,10-3-34 0,0-2-77 15,0-4-39-15,17 1-33 0,10-1-78 16,7 0-191-16,-5 0-694 0,12 0-633 15</inkml:trace>
  <inkml:trace contextRef="#ctx0" brushRef="#br2" timeOffset="41168.08">20276 13792 333 0,'0'0'1239'0,"0"0"-668"0,0 0-79 0,0 0-68 15,0 0-60-15,0 0-91 0,0 0-87 16,0 0-39-16,0 0 10 0,-83-14 2 0,79 14-1 16,4 0-4-16,-3 0-15 0,3 0-38 15,0 0-21-15,0 0-28 0,0 0-34 16,0 2-18-16,0 2 0 0,7 0 18 15,-2 4 25-15,3 2-9 0,-1 2-7 16,-5 6-15-16,-2 2 9 0,0 2 1 16,0 4-10-16,-17 1 3 0,-5 1-12 15,-2 0-1-15,5 0 0 0,-5-1-2 16,-1-4 0-16,8-3-1 0,5-2-1 16,-5-5-10-16,10-3-3 0,0 0-10 15,7-4-2-15,-3 2 9 0,3-2-4 0,0-2 4 16,0 0 0-16,3-2 6 15,2 0 10-15,4 0-20 0,-9-2-11 16,5 0-38-16,-2 0-82 0,-1 0-38 0,5 0-69 16,-7 4-71-16,0-2-113 0,-9 0-323 15,-6 0-518-15,-9 0-244 0,38-20 1529 16</inkml:trace>
  <inkml:trace contextRef="#ctx0" brushRef="#br2" timeOffset="41668.44">19204 13661 1063 0,'0'0'674'0,"0"0"-149"0,0 0-69 16,0 0-26-16,0 0-92 0,0 0-113 16,0 0-58-16,0 0-45 0,0 0-30 0,0 0-24 15,107-75 38-15,-92 75-34 16,2 9-10-16,-5 2-3 0,-3 4 12 0,6 1-12 16,-8 4-13-16,3 2-9 0,-10 3-13 15,7 0-11-15,-7 6-11 0,0-1 0 16,0 0 0-16,-7 0-1 0,-3-2-1 15,-7 0 2-15,0 3 0 0,-5-5-2 16,1 2 1-16,-1-6-1 0,10-2-2 0,2-4 0 16,-5-3 0-16,13-3-10 0,-3-5-4 15,5 1-2-15,0 1-4 0,0-4 19 16,5 2-12-16,-3-1 15 0,6-1-1 16,-1 4 1-16,-7-3 0 0,0 2 1 15,0 4 14-15,0 0 22 0,0 6 28 16,0 2-35-16,5 4-14 0,2 2 14 15,0 3-5-15,3-4-25 0,7 4-18 16,-2-5 5-16,2 2-17 0,2-2-161 16,-2 1-131-16,0-3-152 0,-10 1-730 0,-2-1-977 15</inkml:trace>
  <inkml:trace contextRef="#ctx0" brushRef="#br3" timeOffset="61180.59">11482 13873 803 0,'0'0'466'16,"0"0"-124"-16,0 0 6 0,0 0 76 0,0 0-104 15,0 0-66-15,0 0 24 0,0 0-33 16,0 0-29-16,0 0-11 0,-134 53-10 15,134-50-27-15,0-1-53 0,0-2-34 0,0 0-10 16,10 0-28-16,14 0-27 0,13 0 85 16,21 0 99-16,12 0-29 0,10 0-61 15,22 2-13-15,2-1-14 0,3-1-7 16,7 0 2-16,0 0-17 16,-5-3 0-16,2-7-7 0,-7-5-8 0,-7 5 2 15,-9-2-9-15,-11 2 1 0,-16 2-16 16,-8 0-6-16,-17 4-16 0,-4 0-2 15,-10 4-1-15,-5 0-1 0,-5 0-16 16,-10 0-10-16,1 3-41 0,2 2-58 16,-5 0-34-16,0 0-51 0,0 5-118 0,0-2-199 15,0 7-503-15,0-5-498 0,9-5-330 16</inkml:trace>
  <inkml:trace contextRef="#ctx0" brushRef="#br3" timeOffset="62084.46">18804 12486 28 0,'0'0'134'0,"0"0"65"0,0 0 52 15,0 0 59-15,0 0-60 0,0 0-96 16,0 0 80-16,0 0 13 0,0 0 13 16,0 0 44-16,-55-56-45 0,50 54-5 0,5 2 9 15,0-2-24-15,0-3-42 16,0 4-11-16,-7-1-19 0,7-2 10 0,0 0 3 16,0 4-25-16,0 0 12 0,0 0 30 15,0 0 11-15,0 0-31 0,0 0-37 16,0 0-36-16,0 4-16 0,7 2-37 15,10 4 4-15,-3 4 5 0,8 2-2 0,7 2-1 16,3 5-11-16,-3-2-22 0,5-1 0 16,-3 5-3-16,-2-3-21 0,-4-2 0 15,-1-2 0-15,-12 0-24 0,3-2-61 16,-6-4-87-16,-1 3-53 0,-4-3-73 16,1-6-134-16,0-2-227 0,2-4-419 15,1-2-452-15</inkml:trace>
  <inkml:trace contextRef="#ctx0" brushRef="#br3" timeOffset="62269.75">19204 12416 1743 0,'0'0'729'0,"0"0"-139"15,0 0-138-15,0 0-48 16,0 0-87-16,0 0-106 0,-181 144-28 0,115-79 26 16,-4 3-19-16,-8 1-35 0,6-2-36 0,1-9-25 15,16-8-39-15,8-12-34 0,18-5-21 16,8-18-1-16,13-5-45 0,8-10-90 15,0-2-126-15,15-18-33 0,21-8-159 16,5-10-314-16,13-8-873 0,4-4-228 16</inkml:trace>
  <inkml:trace contextRef="#ctx0" brushRef="#br3" timeOffset="63914.66">19648 12579 78 0,'0'0'268'0,"0"0"-53"16,0 0-23-16,0 0-29 0,0 0-10 16,0 0-35-16,0 0-34 0,0 0-32 15,0 0-16-15,-7-14 0 0,7 11 32 16,0 3 30-16,0-2 22 0,0 2 7 0,0-1 0 15,0-3-20-15,0-1 39 0,0 4 25 16,0-6 20-16,0 4 6 0,0-4-14 16,0 6-13-16,0-6 12 0,0 5 3 15,0 1-17-15,0-6-7 0,0 5-42 16,0 1-22-16,0-4-8 0,0 3-17 16,-3 0-10-16,3-1-9 0,0-2 3 15,0 3-6-15,-5-2 5 0,5 2 10 16,0-2-6-16,0-2 3 0,0 4-1 15,0-1-2-15,0-2-7 0,0 3 9 0,0 0-12 16,0 0 0-16,0 0 0 0,0 2 3 16,0 0-3-16,0-2-9 0,0 2-7 15,0 0-2-15,0 0-13 0,0 0 12 16,0 0 1-16,0 0-1 0,0 0-11 0,0 0 5 16,0 0 0-16,0 0 3 0,0 0 7 15,-7-2 2-15,5-2-24 0,-1 0 13 16,-2 0 5-16,5 0-6 0,-2 0 7 15,0 0-4-15,2 4-9 0,-5-2-3 16,5 2-3-16,0-2 3 0,0 2 0 16,0 0-11-16,0 0 8 0,0 0-10 15,0 0-1-15,0 0 0 0,0 0-1 0,0-2-1 16,0 2 1-16,0-3 0 0,0 3 1 16,0-1 0-16,0-1-1 0,-3 0-1 15,3-3 1-15,0 4 0 0,0-3 0 16,0-1 0-16,0 5 1 0,-4-1-1 15,4 1 0-15,0 0 1 0,0 0 0 16,0 0 1-16,0-2-1 0,0 2 0 16,0-5-1-16,0 5-1 0,0 0 0 15,0 0 0-15,0 0 1 0,0 0 0 16,0 0 1-16,0 0 2 0,0 0 21 0,0 0-3 16,0 0-9-16,-5-2-9 0,5 1 9 15,-8-1 0-15,8 2-10 0,0-2 0 16,0 2 1-16,0 0 0 0,0 0-3 15,0 0-3-15,0 0-18 0,-7 2-6 16,5 1-6-16,2 7 9 0,-5 9 21 0,2 1 2 16,3 6-12-16,0 4 13 0,0 3 2 15,0-5 17-15,0-5-17 0,17 0 1 16,-9-7-3-16,9-4 0 0,-5-6-12 16,2-2 9-16,-4-4 3 0,2 0 2 15,0 0 19-15,-2-10 15 0,2-6 3 16,3-6-18-16,-8-2-18 0,-7-3 0 15,0-1 1-15,0 5-1 0,0 0-3 16,-7 3-19-16,-3 3 8 0,3 6 11 0,-1 1 2 16,1 1 10-16,2 8 1 0,5 1-2 15,-5 0-11-15,5 6-31 0,-2 8-35 16,2 4 66-16,0 8 12 0,0 1 30 16,12 3-15-16,12-4-24 0,1-3 9 15,1-3-1-15,-2-1-11 0,-2-5-12 16,-5-2 9-16,5-2-16 0,-3-2-2 0,-11-4-57 15,9 0-62-15,-12-2-48 16,9-2-67-16,-7 0-45 0,3 0-113 0,7-3-225 16,-5 0-618-16,3 3-389 0</inkml:trace>
  <inkml:trace contextRef="#ctx0" brushRef="#br3" timeOffset="64845.12">20467 12143 225 0,'0'0'395'0,"0"0"-86"0,0 0-35 0,0 0 9 16,0 0 0-16,0 0 0 0,0 0-27 0,0 0-33 16,0 0-23-16,-99-5 9 0,84 5 9 15,-2 0-33-15,8 0-10 0,-6 0-1 16,3 0 2-16,-5 0-13 0,3 0-18 16,-1 0-27-16,-2 0-6 0,10 2 9 15,-8 1 21-15,8-3-13 0,-3 0-3 16,5 0-35-16,5 0-2 0,-4 0-13 15,4 1-6-15,0-1-27 0,0 2-43 16,0 0 0-16,0 2-32 0,4 2 32 16,1 2 31-16,5 2-10 0,-3 6-19 15,0 1 22-15,1-2-21 0,-8 6 1 0,0 1 23 16,0 0-9-16,0 6-6 0,-10 0 0 16,-7 0-10-16,0-1 0 0,0-1 1 15,0-6-3-15,3-4 0 0,4-4 0 16,3-4-3-16,2-2-9 0,-2 0 11 15,7-4-2-15,-8 1-12 0,6-1-3 16,2-2-3-16,0 1-1 0,0 1 4 16,0-2 6-16,0 2 12 0,10 3 0 0,-10-2 1 15,7 5-1-15,-7-1 0 0,5-2-40 16,-5 5-15-16,0 1-33 0,0 1-52 16,0 1-41-16,-5 2-72 0,-10-1-107 15,3 4-165-15,-5 0-449 0,-7-2-461 16,85-166 188-16</inkml:trace>
  <inkml:trace contextRef="#ctx0" brushRef="#br3" timeOffset="65261.68">19435 12411 822 0,'0'0'397'0,"0"0"-26"15,0 0 48-15,0 0-53 0,0 0-114 16,0 0-55-16,0 0-33 0,0 0-1 15,0 0 10-15,0 0-40 0,38 19-31 16,-38-11 18-16,0 8 60 0,0 6-14 16,-12 4-15-16,0 4-29 0,3 8-51 15,-1 2 3-15,3 3-9 0,-1 2-18 16,1-5 5-16,7-4-18 0,0-4-7 16,0-4-26-16,10-3 1 0,4-5-2 15,10-4-19-15,-4-4 4 0,-1-4-10 0,8-4-33 16,2 0-60-16,-10-4-65 0,6 0-74 15,-4 0-105-15,1-4-183 0,-5 2-270 16,0 0-661-16,-2 2 678 0</inkml:trace>
  <inkml:trace contextRef="#ctx0" brushRef="#br4" timeOffset="89280.74">11346 14711 508 0,'0'0'381'0,"0"0"-84"16,0 0-27-16,0-2-39 0,-7-2-23 15,2 0-43-15,5-2-42 0,0 2 13 16,0 0 10-16,-5 2-14 0,5-2-16 15,0 0-13-15,0 0 10 0,0-2-4 0,0-2 6 16,5-1 19-16,7 2-3 0,-7-3 6 16,2 2-5-16,0 2-24 0,0-3-17 15,3 8-16-15,-10-1-3 16,7 2-17-16,-2 0-18 0,3 0-3 0,-1 0 10 16,3 0 9-16,4 0 6 0,3-2 31 15,5-1-3-15,0 3 2 0,4 0-24 16,3 0 3-16,13 0-4 0,9 0-8 0,9 0 2 15,27 5 18-15,10 3 4 0,17 4-16 16,17 4-15-16,15-2-13 0,9 0-8 16,5-8 18-16,-3-6-7 0,-4 0 4 15,-12-10-1-15,-3 0-2 0,-15-2 11 16,-11 2-11-16,-18 4-19 0,-9 2 6 16,-19 4-27-16,-11 0 2 0,-16 2-2 15,-7 4 0-15,-10 0-1 0,-5 2-19 0,-10-5 17 16,-2 4-27-16,-5-1-25 15,0 0-15-15,-15 2 3 0,-9 2-64 0,-5 2-76 16,-3 0-66-16,3 0-126 0,3 4-244 16,-1-4-481-16,3 3-779 0</inkml:trace>
  <inkml:trace contextRef="#ctx0" brushRef="#br4" timeOffset="90316.9">18552 13172 182 0,'0'0'2394'0,"0"0"-1745"16,0 0-366-16,0 0-58 0,0 0 153 16,0 0-33-16,0 0-120 0,0 0-71 0,168 119-20 15,-122-97-33-15,2 4 12 0,-4 4-24 16,2 3-16-16,-3 2-4 0,-4 4-26 15,-2 1 5-15,-11-1-20 0,-1-6-10 16,-6 0-6-16,-2-7-12 0,0-4-1 16,-5-4-20-16,-2-1-98 0,-6-4-72 15,-1-1-81-15,-3-4-177 0,0-1-575 16,0-7-702-16,-7-7-34 0</inkml:trace>
  <inkml:trace contextRef="#ctx0" brushRef="#br4" timeOffset="90483.46">19103 13347 1656 0,'0'0'1635'0,"0"0"-984"0,-134 127-197 15,79-73-7-15,1 3-62 0,8-3-160 0,3-6-98 16,16-8-57-16,3-3-41 0,21-11-29 16,3-8-24-16,3-8-12 0,21-4-113 15,5-6-97-15,12 0-198 0,3-14-218 16,9-8-730-16,5-6-859 0</inkml:trace>
  <inkml:trace contextRef="#ctx0" brushRef="#br4" timeOffset="91190.02">19825 13182 465 0,'0'0'636'0,"0"0"-187"16,0 0-82-16,0 0 26 0,0 0-64 15,0 0-71-15,0 0-46 0,0 0-37 0,0 0-35 16,-39-15-6-16,39 12-27 0,0 1-9 15,-7 0-25-15,0-2-17 0,4 0-15 16,-4-2-13-16,4 0 19 0,-1 0 4 16,4-2 0-16,0 2-14 0,0-2 3 15,0 2 4-15,0-2-10 0,0 4-9 0,4 2-6 16,-1-2-7-16,-1 2 4 16,3 2 9-16,2 0-4 0,-4 0-2 0,4 0-16 15,-7 0 0-15,5 0-3 0,0 0 0 16,-3 2 0-16,3 9 28 0,-2 6 31 15,-3 7-4-15,0 3-8 0,0 3-1 16,-10 1-3-16,0 2-18 0,-7-3-13 16,10-4 3-16,-3-2-13 0,3-6 2 15,5-1-4-15,2-7-4 0,0-4-32 16,0-2 2-16,0-3 15 0,2-1-2 16,8 0 21-16,-3 0 31 0,10-3 5 15,-5-7-2-15,0 0 0 0,-7 2-9 0,2 1-25 16,1 7-7-16,-6 0-97 0,5 0 58 15,-2 8 46-15,-3 4 34 0,6 5 9 16,-8 3-6-16,5 0-27 0,-5-2-10 0,4 2-28 16,-4-6-135-16,8-2-159 15,9-6-197-15,-8-2-475 0,8-4-540 0</inkml:trace>
  <inkml:trace contextRef="#ctx0" brushRef="#br4" timeOffset="91592.93">20152 13041 110 0,'0'0'1733'0,"0"0"-1011"15,0 0-201-15,0 0-62 0,0 0-74 16,0 0-112-16,0 0-86 0,0 0-70 15,0 0-77-15,0 0-15 0,-70 47 3 0,60-19 9 16,3 4-12-16,-3 0-10 0,10 3-3 16,0-5-12-16,0-2-2 0,0-6-1 15,0-4-12-15,5-4-22 0,2-4 9 16,1-8-9-16,6-2 3 0,-4 0 34 16,7-14 6-16,5-2 28 0,2-4-13 15,0-2-20-15,-2 2 0 0,-8 1-1 16,1 9 3-16,-13 7-3 0,6 3-19 15,-8 2 19-15,0 9 3 0,-10 8 121 16,-5 1-51-16,-1 2-11 0,-4-2-4 16,3-2 16-16,-7-4-1 0,12 1-24 0,-5-5-34 15,10-5-14-15,-3 1-1 16,10 1-46-16,0-4-101 0,0-1-74 0,0 3-78 16,17-3-170-16,5-2-314 0,2 0-820 0,7-2 59 15</inkml:trace>
  <inkml:trace contextRef="#ctx0" brushRef="#br4" timeOffset="92027.78">20475 13088 1691 0,'0'0'1103'16,"0"0"-606"-16,0 0-12 0,0 0-86 15,0 0-76-15,0 0-76 0,0 0-57 16,0 0-46-16,0 0-35 0,0 0-30 15,-90-20-33-15,90 28-22 0,0 4 1 0,0 4-4 16,0 0-3-16,0-2-3 0,0 2-13 16,0-2 1-16,5 2 0 0,0-4 1 15,2 1-4-15,-2-3-3 0,0 0 2 16,-3 0 0-16,-2 0 0 0,5 0-14 0,-3 0 0 16,-2 0-15-16,0 0-7 0,0 4 10 15,0 0-7-15,0 2 4 0,-7 2 28 16,0 1 2-16,2-1 0 0,-7-3 0 15,7 6-3-15,-2-4-12 0,-3 2 13 16,10-1 0-16,-7-2 0 0,4-4 1 16,3 1-3-16,-5-3-29 0,5-5-4 15,0 1-2-15,0-2-4 0,0 1 9 16,0-2 8-16,5 2 26 0,5-2 1 16,-10-1-1-16,5 6 0 0,0-1 1 15,-3 1-1-15,-2 2-58 0,0 2-65 0,0 1-27 16,0 4-42-16,0-1-10 0,0 4-7 15,-7 0-71-15,2 3-87 0,5 0-171 16,-10 2-250-16,5 0-320 0,3 2 342 16</inkml:trace>
  <inkml:trace contextRef="#ctx0" brushRef="#br5" timeOffset="125328.2">11372 15495 359 0,'0'0'675'0,"0"0"-314"0,0 0-78 15,0 0 103-15,0 0-42 0,0 0-112 16,0 0-74-16,0 0-4 0,0 0 7 15,-145-49-46-15,145 47-29 0,0 2-10 16,0 0 1-16,0 0-14 0,0 0-22 16,0 0-20-16,0 0-21 0,7 0-34 0,10 0-1 15,12 8 35-15,20 0 73 16,4 2 53-16,20 2-12 0,14 0 2 0,13-2-12 16,6-2 40-16,15-2-32 0,1-2 18 15,1-4-25-15,-4 0-12 0,-5 0-16 16,-7-2-16-16,-8-4-15 0,-7 0-18 15,-7 0 3-15,-10-1-1 0,3-3-17 16,-20 5-10-16,-7-1-1 0,-3-1 1 16,-14 5-3-16,-7 1 0 0,-8 1-55 15,-4 0-53-15,-13 0-27 0,5 3-35 16,-7 5-63-16,0 2-81 0,0 7-112 0,-7 1-174 16,-3 0-464-16,-11 4-491 0</inkml:trace>
  <inkml:trace contextRef="#ctx0" brushRef="#br5" timeOffset="128521.87">19449 13981 2020 0,'0'0'550'0,"0"0"-157"0,0 0-70 15,0 0-90-15,0 0-47 0,0 0-6 16,0 0-48-16,0 0 3 0,0 0 18 16,184 51-54-16,-123-30-12 0,7 8-50 15,-5 2 0-15,2 4-19 0,-9-1-18 0,-5-2-13 16,-5-4 13-16,-7-3-25 0,-5-7 7 15,-5-4-100-15,2-2-87 16,-14-6-137-16,-2-4-155 0,-1-2-192 0,1 0-435 16,-5-14 75-16</inkml:trace>
  <inkml:trace contextRef="#ctx0" brushRef="#br5" timeOffset="128682.55">20162 13904 2011 0,'0'0'512'16,"0"0"-48"-16,-172 113-71 0,99-55 3 0,3 9-113 15,-5-5-105-15,12-4-56 0,2-1-8 16,8-13-40-16,14-7-52 0,17-14-22 16,15-3-30-16,7-7-35 0,17-8-77 15,7-5-136-15,15 0-182 0,2-10-533 0,10-8-446 16</inkml:trace>
  <inkml:trace contextRef="#ctx0" brushRef="#br5" timeOffset="130177.8">20865 13687 935 0,'0'0'687'0,"0"0"-187"15,0 0-141-15,0 0 18 0,0 0-18 16,0 0-104-16,0 0-81 0,0 0-16 16,0 0-48-16,-54-52-63 0,54 54-47 15,0 10 16-15,0 8-10 0,0 10 22 16,0 6 1-16,0 9-10 0,8 1 0 15,1 1-3-15,-1-7-16 0,-3-9 0 16,4-2-1-16,-1-11-15 0,-1-4 1 16,3-8-8-16,4-4-3 0,-7-2-2 0,3 0 28 15,7-4 17-15,-7-6 24 0,-1-2 1 16,8 0 17-16,-9 4-16 0,-8 2 17 16,4 6-11-16,-4 0-27 0,0 10-6 15,0 10-1-15,-12 8 35 0,-7 6-19 0,-10-2 3 16,7 1-12-16,-9-5-1 0,9-8-18 15,0-4 0-15,10-8-3 0,0-4-11 16,7-4-51-16,5 0-46 0,0-6-110 16,0-4-59-16,17-2-58 0,9-2-128 15,1 2-223-15,7 4-527 0</inkml:trace>
  <inkml:trace contextRef="#ctx0" brushRef="#br5" timeOffset="130385.08">21272 14052 338 0,'0'0'1739'0,"0"0"-1092"0,0 0-140 0,0 0-72 15,0 0-41-15,0 0-119 0,0 0-77 16,0 0-59-16,0 0-29 0,-114 116-20 16,100-96-38-16,4-2-35 0,3 0-17 0,-1-6-15 15,6-4-16-15,2 0-92 0,0-6-95 16,0-2-86-16,2 0-114 0,10 0-168 15,5-10-410-15,13-2-320 0</inkml:trace>
  <inkml:trace contextRef="#ctx0" brushRef="#br5" timeOffset="130859.85">21733 13808 364 0,'0'0'825'0,"0"0"-217"15,0 0-128-15,0 0-24 0,0 0-29 16,0 0-77-16,0 0-97 0,0 0-48 15,0 0-20-15,0 0-1 0,-63 42 2 16,63-19-32-16,0-2-40 0,0 1-25 16,0 3-22-16,0-5-18 0,9 0-49 0,8-4 2 15,-5-4 0-15,3 1-2 0,2-6 0 16,2 1-2-16,1 0-10 0,1-6-46 16,-4 4-80-16,0-4-81 0,3-2-72 15,-3 5-123-15,0-2-268 0,-5 6-564 16,2-1-384-16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18:54.891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A5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19970 5616 745 0,'0'0'641'0,"0"0"-208"16,0 0-83-16,0 0 29 0,0 0-28 16,0 0-59-16,0 0-18 0,0 0-75 15,0 0 3-15,0 0 31 0,0 0-49 0,0 0-69 16,0 0-22-16,0 0 12 0,0 0-16 16,0 0-21-16,0 0-19 0,0 0 0 15,-184-4 3-15,160 28-9 0,7 2 3 16,-2 7-19-16,-6 3 1 0,8 2-16 15,5 4-1-15,0 4-11 0,7 2-3 0,5 3-15 16,0-9 16-16,5-6-13 0,7-7 12 16,8-11-19-16,4-10-30 0,-5-8 9 15,-2 0 23-15,7-15 20 0,3-6 27 16,0-12-5-16,-1-7-10 0,-1-8-10 16,1-2 0-16,-9-3 0 0,3 3 0 15,-8 2 14-15,0 3-15 0,-10 7-1 16,-2 6 0-16,0 8 12 0,0 6 6 15,-9 8 25-15,-1 5 12 0,3 5 0 16,-1 0 12-16,-4 8-3 0,5 15 9 16,-3 7-6-16,-4 10 2 0,7 8 10 15,7 5 0-15,0-3-22 0,0 3-11 0,0-7-28 16,14-4-4-16,3-2-14 0,0-8 0 16,0-3-12-16,2-9 9 0,1-2-18 0,-3-8-9 15,7-2-76-15,0-6-104 0,-2-2-91 16,2-2-100-16,8-10-289 0,-6-11-832 15,-4-3-914-15</inkml:trace>
  <inkml:trace contextRef="#ctx0" brushRef="#br0" timeOffset="360.95">20666 5686 396 0,'0'0'1708'0,"0"0"-1145"0,0 0-139 0,0 0-6 16,0 0-29-16,0 0-85 0,0 0-86 15,0 0-95-15,0 0-36 0,0 0-20 16,-63 39-17-16,80-39 5 0,12 0 58 16,5 0 25-16,10 0-4 0,4-2-45 15,18-6-26-15,-1-7-2 0,13-2-24 16,-6-4-16-16,6-1-21 0,-1 0-2 16,-9-2 0-16,3 4-16 0,-18 0-43 15,-7 5-110-15,-17 5-73 0,0 7-78 0,-14 3-215 16,-13 1-540-16,-2 11-478 0</inkml:trace>
  <inkml:trace contextRef="#ctx0" brushRef="#br0" timeOffset="561.29">20758 5892 2966 0,'0'0'667'0,"0"0"-261"0,0 0-159 0,0 0 35 16,0 0 99-16,0 0-106 0,0 0-87 15,0 0-39-15,0 0-13 0,153 23-30 16,-114-23-36-16,4-3-31 0,-4-4-37 16,2 2-2-16,-9-3-36 0,4 0-115 15,-7-1-89-15,3 1-67 0,2-2-207 16,-5 2-666-16,2 3-837 0</inkml:trace>
  <inkml:trace contextRef="#ctx0" brushRef="#br0" timeOffset="1085.45">22542 5060 1852 0,'0'0'626'0,"0"0"-204"16,0 0-102-16,0 0 65 0,0 0 12 15,0 0-93-15,0 0-109 0,0 0-31 16,0 0 29-16,-121 118-9 0,116-78-59 0,5 6-28 15,-5 10-14-15,5 9 8 0,-2 3 15 16,-8 10-30-16,3 3-34 0,-3 0-12 16,10-3-13-16,-7-4-17 0,5-7-18 15,2-11 17-15,0-10-23 0,0-7-9 16,0-11-101-16,9-10-100 0,-9-6-68 16,10-8-150-16,-3-4-483 0,-2-12-471 15,-5-15-732-15</inkml:trace>
  <inkml:trace contextRef="#ctx0" brushRef="#br0" timeOffset="1321.14">22295 5149 2360 0,'0'0'606'0,"0"0"-203"0,0 0 3 16,0 0 30-16,0 0-54 0,0 0-142 15,0 0-109-15,-49-100-5 0,49 98 8 16,0 2-16-16,0 0-57 0,0 10-30 15,0 10-13-15,0 16 12 0,8 14 28 16,-8 16 8-16,0 9-29 0,0 6-22 16,0 1-15-16,-10-2 0 0,0 1-45 15,-4-6-122-15,2-9-131 0,4-6-143 16,-9-5-593-16,3-7-842 0,-8-8 79 16</inkml:trace>
  <inkml:trace contextRef="#ctx0" brushRef="#br0" timeOffset="1532.9">21834 6182 3287 0,'0'0'659'0,"0"0"-377"15,0 0 207-15,209 1 7 0,-110-5-138 16,10 0-149-16,13 1-97 0,4-2-13 16,9 1-23-16,-4 0-16 0,-10 2-40 15,-4 0-20-15,-15 0-12 0,-8-2-9 16,-9 2-48-16,-20-4-106 0,-4 2-76 15,-10-4-26-15,-10 4-150 0,-14 0-513 16,-15 2-425-16,-12 2-1013 0</inkml:trace>
  <inkml:trace contextRef="#ctx0" brushRef="#br0" timeOffset="2653.96">19672 6851 1023 0,'0'0'560'0,"0"0"-164"0,0 0 48 16,0 0-15-16,0 0-45 0,0 0-59 15,0 0-63-15,0 0-19 0,0 0-31 16,-65-106-26-16,62 101-41 0,-1 4-13 15,4 1-30-15,0 0-41 0,0 8-15 16,0 10-12-16,4 12 24 0,8 16 36 16,5 14 22-16,-2 17-55 0,2 12-21 0,-10 5 2 15,3 7-24-15,-5 4-6 0,0-5-9 16,2-1-3-16,-5-13-22 0,6-12 4 16,-8-15 15-16,0-15-12 0,7-18-6 15,-7-14-7-15,2-10-14 0,6-4-6 16,9-24 48-16,-1-12 36 0,4-17-11 15,9-5-10-15,2-6 12 0,11 3 34 16,-13 11-18-16,12 8-4 0,-7 8 13 0,-12 14-4 16,2 5 31-16,-12 14 21 0,-9 3-22 15,-3 22-29-15,0 12 5 0,-25 16-9 16,-11 6-26-16,-20 11-4 0,-9-3-12 16,4-7-3-16,1-9-1 0,1-12-1 15,8-12-10-15,13-10-25 0,4-8-44 0,12-4-7 16,10-2-21-16,12 0-30 15,0-12-43-15,24-4-62 0,12-6-56 0,8 0-141 16,7 2-69-16,5 0-175 0,2 2-856 16,2-2-106-16</inkml:trace>
  <inkml:trace contextRef="#ctx0" brushRef="#br0" timeOffset="3049.19">21119 7342 2466 0,'0'0'679'0,"0"0"-224"0,0 0-52 16,0 0-90-16,0 0-3 0,0 0-83 16,0 0-92-16,0 0-10 0,0 0 3 0,117-26 6 15,-74 22-16-15,3-2-36 16,5 4-45-16,3-2-16 0,-6 1-21 0,5 3 0 15,-7 0-2-15,-2 0-11 0,-12 0-54 16,-6 0-97-16,-4 0-76 0,-7 5-66 16,-8 0-200-16,-7 5-498 0,0 3-554 15,-17 3-215-15</inkml:trace>
  <inkml:trace contextRef="#ctx0" brushRef="#br0" timeOffset="3219.21">21020 7638 1047 0,'0'0'2268'0,"0"0"-1585"15,0 0-181-15,0 0-53 0,0 0-92 16,0 0-135-16,0 0-101 0,0 0 6 16,0 0 12-16,0 0-39 0,121 24-49 15,-70-24-31-15,-2 0-20 0,6-4 0 16,-9-2-63-16,8-4-128 0,-6 2-87 0,1 1-93 16,-1 2-285-16,-12-1-901 15,6 4-1171-15</inkml:trace>
  <inkml:trace contextRef="#ctx0" brushRef="#br0" timeOffset="3649.37">22966 7388 2071 0,'0'0'1470'0,"0"0"-949"0,0 0-55 16,0 0-42-16,0 0-110 0,-177-50-104 15,134 52-80-15,-6 12-42 0,3 10-24 16,-2 8-10-16,2 13-30 0,9 1 13 0,3 9-7 16,13-4 3-16,9 2-15 0,12-5-16 15,0-5-2-15,7-11 0 0,15-10-15 0,2-12-24 16,12-10 12-16,-2-4 13 0,10-21 14 15,4-8 15-15,-4-14 0 0,0-7-13 16,-6-1 10-16,-4 4-10 0,-7 6 0 16,-10 15 13-16,-7 6-15 0,-6 14 0 15,-4 6 2-15,0 4 31 0,3 0-30 16,4 8 15-16,8 14-15 0,4 6 70 16,5 17 168-16,3 3-63 0,0 4-97 15,7 2-42-15,-8-4-39 0,8-5 0 16,3-9-11-16,-4-10-19 0,6-8-18 15,0-6-31-15,-10-8-83 0,7-1-76 0,-4-3-86 16,-8 3-250-16,-7 5-719 0,-5 9-760 16</inkml:trace>
  <inkml:trace contextRef="#ctx0" brushRef="#br0" timeOffset="7041.89">21497 9645 2090 0,'0'0'605'0,"0"0"-155"0,0 0-74 15,0 0 37-15,0 0-46 0,0 0-95 16,0 0-87-16,0 0-47 0,0 0-31 16,-21 39-6-16,33-19 3 0,5 8-25 15,-8 6-9-15,4 5-25 0,1 5-2 16,-2 6-22-16,0 0-19 0,-9 6 0 15,-1-1-2-15,-2-1-1 0,0-5-60 16,0-7-82-16,0-10-79 0,-5-4-35 16,-12-10-107-16,0-4-265 0,-7-6-406 0,-12-1-459 15</inkml:trace>
  <inkml:trace contextRef="#ctx0" brushRef="#br0" timeOffset="7204.88">21088 10245 1969 0,'0'0'748'0,"0"0"-187"16,0 0-32-16,0 0-61 0,0 0-122 15,0 0-170-15,0 0-96 0,0 0 36 16,0 0 30-16,0 0-11 0,201-10-62 16,-133 4-40-16,2 2-15 0,-9-2-17 15,-1 2-1-15,-14-2-29 0,0 0-99 16,-7 0-116-16,-2-7-69 0,-13 2-170 16,-7-8-321-16,-15-1-919 0</inkml:trace>
  <inkml:trace contextRef="#ctx0" brushRef="#br0" timeOffset="7404.46">21032 9609 2812 0,'0'0'564'0,"0"0"-298"16,0 0-55-16,0 0 197 16,0 0-8-16,192-2-115 0,-120 2-99 0,1 0-30 15,5 0-41-15,-8 0-48 0,0-6-52 16,-2 2 0-16,-7 1-15 0,-3-2-63 15,-5 5-108-15,-9 0-76 0,-8 0-84 16,0 0-211-16,-4 12-669 0,-8 3-973 16</inkml:trace>
  <inkml:trace contextRef="#ctx0" brushRef="#br0" timeOffset="7929.67">22227 10171 1030 0,'0'0'1327'0,"0"0"-939"16,0 0-125-16,0 0-1 0,0 0-58 16,0 0-87-16,0 0-6 0,0 0 50 15,0 0 56-15,0 0 48 0,95 18-8 16,-74-46-33-16,-4-9-55 0,5-7-44 15,5-6-15-15,-8-6-31 0,6-4-46 16,-1-5-30-16,-2 1 9 0,-1-3-12 16,-11 4 0-16,7 7-2 0,-12 8-1 15,2 10 1-15,-2 13 1 0,-5 13 1 0,0 6 21 16,0 6-18-16,0 3-2 16,0 12-1-16,-7 12-40 0,2 11 28 0,0 10 10 15,5 8 0-15,0 7 2 0,0 3 3 16,5-3 25-16,9-5-16 0,1-8 9 15,7-7-20-15,-5-15-1 0,0-8 0 16,2-12-15-16,-2-6 15 0,0-2 15 0,5-18 37 16,5-10 2-16,-1-10 16 0,3-12 24 15,-2-7-9-15,2-4-40 0,3 3-24 16,-6 0-21-16,-4 5 0 0,-3 10 0 16,6 8 12-16,-13 11-12 0,0 12-1 15,-7 10-21-15,2 2 22 0,3 16 70 16,-3 10-7-16,8 15 13 0,-11 9-10 15,9 8-30-15,-13 6-3 0,9 6-31 16,-4 1-2-16,2-4-11 0,1-8-40 16,-1-8-97-16,0-11-94 0,3-10-82 0,2-7-174 15,-5-9-514-15,1-6-650 0,-6-8-518 16</inkml:trace>
  <inkml:trace contextRef="#ctx0" brushRef="#br0" timeOffset="8308.54">23512 9714 753 0,'0'0'1401'0,"0"0"-780"15,0 0-102-15,0 0-62 0,0 0-11 16,0 0-154-16,0 0-98 0,0 0-25 15,0 0-1-15,0 0 0 0,-201 135-19 0,184-85 6 16,7 8-12-16,3 3-40 0,7-1-37 16,0-2-8-16,17-3-34 0,12-9-24 15,12-8 0-15,-2-10-15 0,16-13-7 16,-6-13 21-16,7-10 1 0,-3-27 16 16,-9-17 17-16,-3-22-9 0,-12-17 0 0,-5-7-23 15,-7-5-1-15,-12 9 2 16,-5 13-1-16,0 19 2 0,-5 19-2 0,0 15-1 15,-2 12-32-15,2 10-13 16,-2 6-31-16,7 0-51 0,0 2-103 0,0 10-38 16,7 6-19-16,15 7-197 0,0 3-659 15,-3 2-993-15</inkml:trace>
  <inkml:trace contextRef="#ctx0" brushRef="#br0" timeOffset="8529.62">24069 9579 2456 0,'0'0'583'0,"0"0"76"15,0 0-72-15,0 0-151 0,0 0-114 16,0 0-130-16,0 0-82 0,0 0-28 0,0 0-25 16,-17 47 7-16,25-1-16 0,1 10-11 15,6 14-10-15,-10 11-12 0,2 7 3 16,-2 13-18-16,-5 0-1 0,0-5-35 15,0-8-94-15,0-15-95 0,0-17-65 16,-5-16-69-16,3-15-285 0,-8-19-610 0,3-8-662 16</inkml:trace>
  <inkml:trace contextRef="#ctx0" brushRef="#br0" timeOffset="8755.23">24060 9591 1832 0,'0'0'771'16,"34"-116"-308"-16,-10 68-36 0,2 5-4 15,-4 11-93-15,3 12-82 0,6 7-69 16,1 11 42-16,6 2 8 0,6 19-46 16,-8 11-22-16,6 12 3 0,-6 10-31 0,-2 11-52 15,-8 10-23-15,-6 6-13 0,-6 11-3 16,-14 6 4-16,0 2-10 0,-31 3-12 16,-8 0-9-16,-12-9-14 0,-9-13-1 15,-11-13-90-15,6-18-95 0,-1-13-72 16,1-15-113-16,2-10-240 0,-2-9-862 15,2-1-1249-15</inkml:trace>
  <inkml:trace contextRef="#ctx0" brushRef="#br0" timeOffset="9764.7">18448 4024 815 0,'0'0'1068'0,"0"0"-618"0,0 0 44 15,0 0-33-15,0 0-35 0,0 0-128 16,0 0-93-16,-189-59-38 0,170 59 22 0,7 0-44 16,-1 0-71-16,6 10-41 0,-3 8-20 15,3 10-1-15,7 8 0 0,0 12-9 16,0 9 10-16,7 11 11 0,18 8-24 16,-8 5 3-16,4-3-2 0,1-3 0 15,0-9-1-15,0-8-27 0,-5-11-69 16,2-11-107-16,-7-8-103 0,3-6-143 0,-5-8-198 15,-3-5-158-15,-7-8-537 0</inkml:trace>
  <inkml:trace contextRef="#ctx0" brushRef="#br0" timeOffset="9941.94">18053 4610 351 0,'0'0'2185'16,"0"0"-1673"-16,0 0-101 0,0 0 63 15,0 0-70-15,0 0-178 0,0 0-137 16,0 0-15-16,0 0 49 0,0 0 36 0,5-29-28 15,31 28-54-15,1-1-44 0,-6 2-31 16,5 0 1-16,-2 0-3 0,0 0-57 16,3 0-83-16,-3 0-123 0,0 0-110 15,-5 3-206-15,-5 2-492 0,0-1-590 16</inkml:trace>
  <inkml:trace contextRef="#ctx0" brushRef="#br0" timeOffset="10231.69">18581 4530 1595 0,'0'0'665'0,"0"0"-84"0,0 0-5 0,0 0-95 16,0 0-146-16,0 0-133 0,0 0-63 15,0 0 27-15,-121 121-6 0,119-85-53 16,2-2-52-16,0-6-15 0,0-4-28 16,17-6-10-16,0-9-2 0,2-6-21 0,8-3 21 15,-1-3 15-15,8-14 6 0,0-1 13 16,0-8 12-16,5 2-22 0,-7-2-6 15,-3 8-15-15,-8-1 13 0,-4 11-16 16,-7 6 0-16,-3 2-19 0,-2 10 19 16,0 7 0-16,-2 5 15 0,-1 4 1 15,3 4-5-15,-3 0-11 0,3-4 0 16,5 1-34-16,-10-7-75 0,7-2-120 16,3-2-100-16,2-4-99 0,-5-4-228 0,0-6-486 15,3-2-189-15</inkml:trace>
  <inkml:trace contextRef="#ctx0" brushRef="#br0" timeOffset="10955.41">19660 4147 2241 0,'0'0'600'0,"0"0"-145"0,0 0 68 16,0 0-53-16,0 0-77 0,0 0-25 15,0 0-127-15,0 0-41 0,0 0-54 16,-12-46-71-16,12 46-41 0,0 0-34 16,17 0-11-16,-10 6 11 0,8 4 0 15,-1 5-1-15,1 0-136 0,-5 8-145 16,-6 0-176-16,1 6-631 0,-5-1-791 16,0 2-8-16</inkml:trace>
  <inkml:trace contextRef="#ctx0" brushRef="#br0" timeOffset="11088.61">19568 4672 3129 0,'0'0'789'0,"0"0"-214"16,0 0-80-16,0 0-142 0,0 0-89 15,0 0-136-15,0 0-95 0,0 0-33 0,0 0-21 16,0 0-61-16,2 45-148 0,15-35-157 16,-9-2-546-16,-8 4-957 0,0 0-333 15</inkml:trace>
  <inkml:trace contextRef="#ctx0" brushRef="#br0" timeOffset="11902.93">21510 10103 50 0,'0'0'0'0,"0"0"0"16,0 0 0-16,0 0 326 0,0 0 163 15,0 0-111-15,0 0-250 0,0 0-128 16,0 0-65-16,92-93-147 0,-92 78-114 16,0 2-179-16</inkml:trace>
  <inkml:trace contextRef="#ctx0" brushRef="#br0" timeOffset="13634.82">25049 10305 1089 0,'0'0'573'0,"0"0"-122"16,0 0 9-16,0 0-16 0,0 0-42 16,0 0-66-16,0 0-50 0,0 0-45 15,0 0-30-15,0 0-38 0,-76-58-32 0,64 56-9 16,-2-2-13-16,2 0-9 0,-5 2-6 15,0-2-10-15,2 4 0 0,3 0-3 16,-5 0-27-16,7 2-35 0,-4 12-29 16,-1 6-3-16,1 10 3 0,-1 8 16 15,-2 11 17-15,8 3-21 0,1 9 0 16,6 1-9-16,-3 2 1 0,5 1-1 16,0-3-2-16,5-3-1 0,5-9-2 15,-3-4-53-15,3-10-60 0,-3-8-79 16,3-8-53-16,-10-8-19 0,7-5-110 15,-7-7-177-15,0-2-403 0,0-16-142 16,0-7-479-16</inkml:trace>
  <inkml:trace contextRef="#ctx0" brushRef="#br0" timeOffset="13812.49">24695 10671 1963 0,'0'0'779'0,"0"0"-317"0,0 0-45 0,0 0 37 15,0 0-62-15,0 0-124 0,0 0-133 16,0 0-40-16,0 0-9 0,0 0-13 15,70 83-58-15,-48-81 19 0,-5-2-31 16,-3 0-3-16,3 0-23 0,5 0-96 16,-5-6-139-16,0 0-65 0,2-2-180 15,-2 0-490-15,0-2-386 0,-4 2-199 16</inkml:trace>
  <inkml:trace contextRef="#ctx0" brushRef="#br0" timeOffset="14080.16">25032 10690 1673 0,'0'0'1073'15,"0"0"-615"-15,0 0-44 0,0 0-52 16,0 0-83-16,0 0-83 0,0 0-73 16,-20 119-49-16,20-99-34 0,0-2-9 15,5-6-20-15,5-2-11 0,-3-6-27 0,8-4 11 16,-8 0 16-16,10-10 38 0,-3-8 42 16,3-8 55-16,5-4 3 0,0-3-29 15,2 5-20-15,0 4-47 0,1 6-27 16,-8 8-15-16,2 4 0 0,-7 6 0 15,5 1 30-15,0 9 27 0,5 9 25 0,-5 3-9 16,-3 2-18-16,1 2-40 0,0-2-15 16,-15-1 0-16,2-7-3 0,5-2-85 15,-7-6-42-15,0-5-32 0,0 2-36 16,0-5-53-16,0 0-150 0,0-8-225 16,5-10-450-16,-2-7-734 0</inkml:trace>
  <inkml:trace contextRef="#ctx0" brushRef="#br0" timeOffset="14683.97">26612 9277 42 0,'0'0'594'15,"0"0"-144"-15,0 0-89 0,0 0-16 16,0 0-47-16,0 0-9 0,0 0-66 0,0 0-88 15,0 0 32-15,-27-109 7 0,23 99 5 16,-1 0 37-16,-5 0-16 0,3 0-21 16,-3 2-15-16,-2 3-35 0,2-2 2 15,1 4 5-15,-4-2-30 0,-4 5-2 0,3 0-2 16,-5 0-10-16,-3 0-15 0,2 7-1 16,-4 3 1-16,2 3-10 0,-4 5 9 15,1 5-6-15,-1 1-18 0,-1 4 9 16,0 5 0-16,3 5-7 0,0 4 1 15,-3 6 2-15,3 10 4 0,2 6-13 16,-2 9 16-16,9 3-16 0,-2 9-18 16,5 6-2-16,7 3-4 0,5 3-6 15,0-1 18-15,8 3 25 0,14-3-19 16,-3-1 18-16,5-11-15 0,5-11-8 16,3-13-22-16,-1-14 5 0,3-7-20 15,0-9-1-15,-2-8-1 0,-3-10 1 16,2-2 0-16,-9-5-11 0,10-5-3 0,-8 0 14 15,-5 0-12-15,1-7 11 16,1-1-31-16,-1-2-69 0,-1 2-91 0,3-2-74 16,-7 0-73-16,6 2-198 0,1 0-626 15,-10 2-828-15</inkml:trace>
  <inkml:trace contextRef="#ctx0" brushRef="#br0" timeOffset="16298.01">27427 9722 900 0,'0'0'475'0,"0"0"-237"0,0 0-46 0,0 0 19 16,0 0-17-16,0 0-84 0,0 0-48 16,0 0 16-16,0 0 31 0,0 0-9 15,-25-8-6-15,25 6 18 0,0 2 17 16,0 0 5-16,-2 0 7 0,-3-2 50 15,3 0 18-15,2 0-61 0,-8 0-22 16,6 0-19-16,-3 0-13 0,3-3 6 16,-3 4-13-16,2-1-13 0,3 2-12 0,-2-2-12 15,2 2-1-15,-5 0 10 0,0 0 2 16,5 0-14-16,0 0-23 0,0 0 7 16,0 0 6-16,0 0-7 15,0 0-5-15,0 0 5 0,0 0 1 0,0 0 3 16,0 0-1-16,0 0 4 0,0 0 6 0,0 0-4 15,0 0-2-15,-7 2 3 0,7 1-30 16,-10 4-10-16,10 3-15 0,-7 0-1 16,-8 6 16-16,8 1 2 0,-2-2 1 15,4 3 19-15,-3 5-10 0,-1-3 9 16,1 0-9-16,8 0-11 0,0 2 0 16,0 0-1-16,0 0-2 0,0-2 1 15,0 5-2-15,13-5-9 0,-1-2 0 16,2-2 10-16,1-4-16 0,-1-2-4 15,3-6 7-15,-7 0-21 0,2-4 33 0,3 0-1 16,-6 0 4-16,3-10 25 0,1-6-1 16,-4-2 4-16,1-4-1 0,0-6-9 15,-6-5-15-15,6 1 0 0,-5-4 13 16,0 4-14-16,-5-1 8 0,0 12-8 16,0 2-1-16,0 8 20 0,-5 1 7 0,-7 3 2 15,5 1 3-15,-5 4 25 0,-1 0 33 16,4 2 21-16,-3 0-57 0,4 0-16 15,-1 8-21-15,-8 4 0 0,2 6-16 16,3 4 16-16,2 5 12 0,3 2 13 16,7 6-7-16,0 1-3 0,0-2 4 15,0 1 5-15,7-5-24 0,3-1 3 16,9-2 0-16,-2-3-3 0,8-4-17 16,-4-1 0-16,8-6 14 0,-2 4 9 15,7-6-12-15,2-2-12 0,-9-1-2 16,9-6-1-16,-2-2 1 0,3 0-9 15,-6 0 10-15,-2 0 0 0,-7 0-1 0,-2 0-70 16,-1-2-94-16,-4 2-55 0,-3 0-42 16,2 0-75-16,-7 0-218 0,-2 0-487 15,0 0-678-15,-5 0-48 0</inkml:trace>
  <inkml:trace contextRef="#ctx0" brushRef="#br0" timeOffset="17610.47">28260 10070 2660 0,'0'0'714'0,"0"0"-236"16,0 0-36-16,0 0-24 0,0 0-99 0,0 0-97 16,0 0-97-16,0 0-52 0,-84 141-22 15,59-77-8-15,4 7-10 0,-11-5-12 16,13-12-21-16,2-11-1 0,7-20-29 16,10-14-119-16,0-9-143 0,0-12-94 15,0-23-168-15,10-7-785 0,7-10-964 16</inkml:trace>
  <inkml:trace contextRef="#ctx0" brushRef="#br0" timeOffset="18096.06">28532 9138 2216 0,'0'0'748'0,"0"0"-253"0,0 0-49 16,0 0-98-16,0 0-91 0,0 0-96 16,0 0-91-16,0 0-42 0,0 0 24 15,-29 109 13-15,46-42-53 0,-3 9-10 16,11 10 1-16,-4 7 12 0,6 0-15 15,-10-5-24-15,-5-5-34 0,3-15 5 16,2-15 17-16,-13-17 17 0,4-16 18 16,-3-12-17-16,-1-8-47 0,11-3 37 0,-3-12 28 15,10-10 50-15,-3-3-13 0,6-4-7 16,4 0 26-16,-5 8-1 0,3 4-37 16,-8 5 1-16,3 12 30 0,-13 3 0 0,-1 3-19 15,-8 16 19-15,0 9 49 0,0 4 97 16,-25 4-47-16,-1 0-39 0,-8-1-45 15,2-9-28-15,1-10-18 0,-3-8-18 16,0-8-16-16,-2 0-68 0,-3-12-22 16,17-4-13-16,-5-4-11 0,13 2-17 15,11-1-9-15,3-1-28 0,10 2-71 16,17 0-193-16,7-2-218 0,2 2-481 16,5 0-383-16,-2 4 792 0</inkml:trace>
  <inkml:trace contextRef="#ctx0" brushRef="#br0" timeOffset="18550.99">29211 9006 1745 0,'0'0'519'0,"0"0"-166"0,0 0-19 15,-66-101 22-15,54 83-86 0,7 4-84 16,-2 0-44-16,7 4-4 0,0 1-31 16,0 4-35-16,0-3-16 0,0 1 6 15,0 6-3-15,12-1 3 0,10 0 40 0,0-3 18 16,9 4 61-16,10 1 18 0,3 0-55 16,2 0-53-16,5 0-36 0,0 0 8 15,2 10-11-15,1 6-9 0,-1 2 8 16,0 8 10-16,-2 8 5 0,-2 9 10 15,-6 7 2-15,1 6-11 0,-15 10-7 16,2 7 10-16,-11 5-13 0,-3 7-18 16,-10 6 9-16,-7-3 4 0,0 4-7 0,-14-1-9 15,-11-2-18-15,3-1-3 0,-4-7-13 16,-1-5 10-16,-7-10-12 0,8-3 0 16,-6-13-19-16,3-2-29 0,-5-5-30 15,7-5 5-15,1-6 13 0,-3-1-15 16,2-3-7-16,-2-3 16 0,9 2-7 0,-4-7-6 15,5 0-33-15,2-4-45 0,0-2-84 16,7-2-104-16,3-4-179 0,0 2-256 16,-1 0-625-16,1 0-487 0</inkml:trace>
  <inkml:trace contextRef="#ctx0" brushRef="#br0" timeOffset="19882.73">21587 11377 199 0,'0'0'1266'0,"0"0"-775"0,0 0-76 15,0 0-31-15,0 0-8 0,0 0-48 16,0 0-68-16,0 0-77 0,0 0-39 16,0 0-43-16,-39 13-33 0,39 9-21 15,0 10 12-15,0 10 34 0,10 8-9 16,0 9-4-16,-8 3-49 0,5 5-12 16,1-1-18-16,-6-2 0 0,3-4-1 15,-3-3 0-15,-2-6-2 0,0-5-32 16,8-8-59-16,-8-4-127 0,7-3-84 0,-7-10-137 15,0-1-205-15,0-5-429 0,-7-5-381 16</inkml:trace>
  <inkml:trace contextRef="#ctx0" brushRef="#br0" timeOffset="20222.08">21032 12351 1195 0,'0'0'722'15,"0"0"-313"-15,0 0-60 0,0 0 52 16,0 0-53-16,0 0-69 0,0 0-43 16,0 0-28-16,0 0-27 0,136-102-33 0,-85 92-37 15,9 2-24-15,11-1-16 16,-4 6-13-16,4-4-3 0,-6 6 19 0,8-6-50 15,-12 4 16-15,4-4 15 0,-4 5-21 16,-3-4 8-16,-15 2 19 0,3-2-9 0,-7 4-25 16,-7-1-2-16,-3-2-13 0,-7 1-12 15,-5 0 0-15,-3 2-1 0,-4 0-1 16,-3 0-53-16,-7-2-58 0,0 0-58 16,0-4-37-16,0 0-79 0,-7-4-127 15,-10-4-355-15,-10-2-968 0</inkml:trace>
  <inkml:trace contextRef="#ctx0" brushRef="#br0" timeOffset="20553.75">21202 11414 1688 0,'0'0'730'0,"0"0"-305"0,0 0-66 15,0 0-18-15,0 0 53 0,0 0-114 16,0 0-94-16,0 0-34 0,0 0 11 16,-136-95 6-16,143 82-53 0,25-2-36 15,4 3-22-15,17-2 18 0,11 2-12 16,11 4 0-16,2 0-16 0,1 2-24 15,-1 2-11-15,-4 2-12 0,-3 2-1 16,-9-2-1-16,-3 2-18 0,-14 0-38 16,-1 0-65-16,-6 0-86 0,-3 8-64 15,0 0-136-15,-15 4-270 0,3 0-581 0,0-2-566 16</inkml:trace>
  <inkml:trace contextRef="#ctx0" brushRef="#br0" timeOffset="20858.4">22671 11386 1817 0,'0'0'622'0,"0"0"-145"0,0 0 6 16,0 0 7-16,0 0-114 0,0 0-115 0,0 0-73 15,0 0-28-15,0 0-17 0,-97 89-39 16,97-56-37-16,0 12-3 0,17 3-18 16,-5 10-25-16,5 7-6 0,0 1-14 15,-3 8-1-15,3-1 0 0,-5 0-24 16,3-3-58-16,2-4-61 0,0-8-65 16,-5-7-38-16,-5-15-51 0,1-10-79 15,-8-10-97-15,0-7-93 0,0-9-212 0,0 0 18 16,-8-17-213-16</inkml:trace>
  <inkml:trace contextRef="#ctx0" brushRef="#br0" timeOffset="21204.95">22608 11641 383 0,'0'0'700'0,"0"0"-214"0,65-125 11 16,-33 89 72-16,-3-2-119 0,2 4-109 15,3 3-90-15,-5 8-100 0,-2 5-25 0,-5 6 10 16,-5 7-27-16,-3 3-16 0,-2 2-34 15,8 7 3-15,-6 8 31 0,-2 12-3 16,3 3 2-16,-15 8-30 0,0 6-13 0,0 1-18 16,0 1-4-16,-22-2-11 15,5 0 5-15,-5-6-18 0,5 1-1 0,-7-11 1 16,5-2 0-16,2-6-1 0,-7-8-1 16,9-2 15-16,5-4 8 0,5 1-3 15,-2-4-21-15,7 5 0 0,0 4 0 16,0 8 42-16,17 7 53 0,0 7 109 15,3 4-73-15,6 4-49 0,1 4-13 16,4 3-2-16,-4 1-19 0,0-3-20 0,-1-1-4 16,1-6-22-16,-8-5 1 0,3-5-3 15,-10-9-50-15,10-2-74 0,-12-8-91 16,2-2-62-16,3-1-109 0,-3-8-228 16,2 0-635-16,-7-2-811 0</inkml:trace>
  <inkml:trace contextRef="#ctx0" brushRef="#br0" timeOffset="21505.54">23451 11758 1839 0,'0'0'713'0,"0"0"-115"0,0 0-124 0,0 0-90 16,0 0-89-16,0 0-97 0,0 0-84 16,0 0-12-16,0 0-4 0,0 0-18 15,34 136-25-15,-17-83 9 0,0 7-12 16,-5 11-12-16,-2 5-13 0,4 2-11 16,-14 3-15-16,0-4 0 0,0-13-1 15,0-7-37-15,0-13-64 0,0-10-73 16,0-10-26-16,-7-10-72 0,0-8-78 0,-3-6-152 15,-2-10-294-15,-5-14-1098 0</inkml:trace>
  <inkml:trace contextRef="#ctx0" brushRef="#br0" timeOffset="21850.73">23393 11724 891 0,'0'0'661'0,"0"0"-115"0,0 0-132 16,0 0-49-16,0 0-71 0,0 0-45 15,0 0-8-15,0 0-39 0,0 0-48 16,10-107-10-16,-10 93 28 0,7 4-2 16,-7 2-3-16,5 2-20 0,-3 2-3 15,-2 2-37-15,8 2-33 0,-1 0-23 0,3 0-23 16,6-2 17-16,4 0 35 0,9-2-17 15,2 2 25-15,6-5 12 0,4 2-6 16,-5-3-33-16,-2 1-44 0,3-1-17 16,-1 5-3-16,-4-4-9 0,2 7 11 0,-10-2-20 15,2 2-64-15,-4 0-82 0,-5 0-73 16,5 7-56-16,-12 1-209 0,2 2-243 16,-7 2-594-16,-5 1-533 0</inkml:trace>
  <inkml:trace contextRef="#ctx0" brushRef="#br0" timeOffset="22047.66">23541 12043 1908 0,'0'0'1130'0,"0"0"-744"16,0 0-221-16,0 0 75 0,0 0 109 15,0 0 36-15,0 0-78 0,0 0-111 16,0 0-40-16,182-86-31 0,-151 66-50 15,3 2-44-15,-7 2-31 0,-5 2-1 0,-1 4-14 16,-1 2-49-16,-6 1-134 16,3 4-101-16,-2 3-99 0,-3 0-252 0,-10 5-571 15,6 10-663-15</inkml:trace>
  <inkml:trace contextRef="#ctx0" brushRef="#br0" timeOffset="22336.79">23572 12784 2231 0,'0'0'623'0,"0"0"-325"16,0 0-33-16,0 0 80 0,0 0-17 15,0 0-88-15,0 0 13 0,0 0 46 16,0 0-49-16,88-63-52 0,-62 42-76 0,3-4-34 15,1 3-12-15,6-4-19 0,-2 2-24 16,5 0 1-16,4-3-10 0,-2 6-24 16,5-1-1-16,-2 5-26 0,-5 1 15 15,-5 6-97-15,2 4-89 16,-7 4-88-16,3 0-90 0,-8 2-338 0,-5 0-792 16,1 0-858-16</inkml:trace>
  <inkml:trace contextRef="#ctx0" brushRef="#br0" timeOffset="23043.81">24574 11593 236 0,'0'0'1823'16,"0"0"-1186"-16,0 0-261 0,0 0 20 15,0 0 30-15,0 0-121 0,0 0-63 16,0 0-10-16,0 0-82 0,0 0-48 16,-54-42-23-16,54 44-24 0,0 10-12 15,0 4 21-15,7 6 24 0,1 8 10 0,1 9-32 16,4 9-20-16,1 4 9 0,-4 10-16 16,-1 7-12-16,-1 1-6 0,-1 0 4 15,-2 1-22-15,-5-9 15 0,5-1-18 16,-5-11 0-16,2-7-3 0,-2-10-21 15,0-5-58-15,0-9-27 0,0-8-46 0,0-4-59 16,0-7-58-16,0 0-123 0,0-8-140 16,-2-9-141-16,-8-5-808 0,-5-6-219 15</inkml:trace>
  <inkml:trace contextRef="#ctx0" brushRef="#br0" timeOffset="23285.96">24520 11692 1705 0,'0'0'574'0,"0"0"-86"0,0 0-96 0,0 0-10 15,0 0-51-15,0 0-51 0,0 0-56 16,0 0-60-16,0 0-28 0,7-53 42 16,10 49 0-16,13 0-41 0,1 2-49 0,8 0-6 15,0 0-15-15,4-2-15 0,6 2-22 16,6-2-27-16,-11 0 18 0,7 2-21 15,-12 0-25-15,-3 2-99 0,-9 0-117 16,-5 2-65-16,-5 8-172 0,-10 6-492 16,-7 6-538-16,-7 5-352 0</inkml:trace>
  <inkml:trace contextRef="#ctx0" brushRef="#br0" timeOffset="23466.6">24535 12154 2249 0,'0'0'739'0,"0"0"-270"0,0 0-80 0,0 0-50 16,0 0-10-16,0 0-51 0,0 0-55 16,0 0-76-16,0 0-37 0,0 0-59 15,191 10-20-15,-154-16-16 0,-3 0-15 0,-10-2-15 16,5 2-83-16,-5 2-130 0,3 0-76 16,-10 4-141-16,0 0-579 0,0 4-713 15</inkml:trace>
  <inkml:trace contextRef="#ctx0" brushRef="#br0" timeOffset="24104.49">25247 12565 408 0,'0'0'1307'0,"0"0"-823"0,0 0-51 16,0 0-22-16,0 0-5 15,0 0-46-15,0 0-111 0,0 0-40 0,0 0-25 16,0 0-12-16,-24-66-5 0,17 59-17 16,-5 1-9-16,0 2-4 0,-3-2-25 15,-7 6-30-15,10 0-24 0,-12 0-46 16,5 5-9-16,-8 8-1 0,3 5-4 15,-1 9 1-15,1 4-2 0,5 9 3 0,-5 10 17 16,14 0 11-16,-2 4-1 0,12 2-15 16,-8-4-9-16,8 3-1 0,0-3-2 15,8-3 0-15,1-3-2 0,1-8-13 16,0-6-46-16,-1-8-78 0,-1-5-93 16,-1-9-37-16,0-7-116 0,-7-3-253 15,0-3-640-15,0-16-310 0</inkml:trace>
  <inkml:trace contextRef="#ctx0" brushRef="#br0" timeOffset="24254.36">24901 12937 1977 0,'0'0'712'0,"0"0"-311"16,0 0-104-16,0 0 17 0,0 0-100 0,0 0-88 16,0 0 0-16,0 0-61 0,0 0-54 15,0 0-11-15,186 64-25 0,-157-64-116 16,-2 0-180-16,0 0-171 0,-5 0-556 15,-1-6-459-15</inkml:trace>
  <inkml:trace contextRef="#ctx0" brushRef="#br0" timeOffset="24523.22">25386 12937 101 0,'0'0'2104'0,"0"0"-1516"15,0 0-181-15,-39 122-38 0,34-93-116 0,5-3-80 16,0-6-41-16,0-6-54 0,0-2-9 15,10-8-23-15,-6-1-21 0,9-3 3 16,-4 0 6-16,1-11 41 0,9-5 73 16,-4-4 9-16,2-2-38 0,5-2-6 0,-5 1-39 15,0 8-35-15,4 0-36 0,-8 10 0 16,1 5-3-16,-2 0 25 0,10 12 8 16,-12 8 16-16,7 6-6 0,0 4-13 15,-5 4-30-15,2-2 0 0,6-2-15 16,-11-2-95-16,8-8-152 0,5-3-110 15,-12-5-189-15,9-4-510 0,-4-8-657 16</inkml:trace>
  <inkml:trace contextRef="#ctx0" brushRef="#br0" timeOffset="25224.68">27356 11551 802 0,'0'0'508'0,"0"0"-52"15,0 0-50-15,0 0-54 0,0 0-30 16,0 0-52-16,0 0-18 0,0 0-74 16,0 0 18-16,0 0 21 0,-102-91-34 15,85 87-43-15,-2 4-7 0,-5 0 3 16,4 4 9-16,-13 6-16 0,8 5-15 15,-4 0-7-15,5 8-12 0,-3-3-10 0,-7 3-12 16,8 6-12-16,-8 3-1 0,2 6-26 16,3 2-22-16,2 9 6 0,1 1 3 15,-6 4-8-15,10 5 8 0,-2 3-19 16,-2 9 22-16,-1 3 9 0,10 3-5 16,0 1-7-16,2 1-9 0,3-1 9 15,5 0 12-15,7-3-11 0,0 1-10 0,0-3 3 16,17-7-12-16,0-6 18 15,2-7-6-15,8-9-12 0,-3-10 15 0,1-6-17 16,1-3-1-16,1-9-1 0,-3-6-8 16,3-5-3-16,-1 2 9 0,-4-7-24 15,2 0 9-15,3 0-28 0,-5-7-63 16,-3 2-85-16,6-8-95 0,1 1-149 16,1-1-549-16,-8-4-825 0,1 1-66 15</inkml:trace>
  <inkml:trace contextRef="#ctx0" brushRef="#br0" timeOffset="26055.53">27776 12312 265 0,'0'0'2092'0,"0"0"-1512"16,0 0-132-16,0 0-39 0,0 0-45 15,0 0-65-15,0 0-68 0,0 0-37 16,0 0-23-16,-131-31-22 0,111 31-48 0,-4 8-55 16,7 10-4-16,-7 7-41 15,4 6 2-15,4 6 12 0,1 1 0 0,10 2-2 16,5-4-3-16,0 0-10 15,0-6-21-15,17-7 8 0,2-9-14 0,8-6 6 16,0-8-16-16,4-10 37 0,-4-12 14 16,0-11 14-16,2-5 5 0,-7-6-21 15,-3 0-11-15,-9 0 0 0,-1 1-2 16,-9 9 2-16,8 10-1 0,-8 8 13 16,0 10 5-16,0 6 24 0,0 0 31 15,0 10 15-15,-8 10 72 0,-1 10-66 16,-1 8 6-16,0 7-13 0,10 1-15 15,0-1-42-15,0-6-17 0,0-2-13 16,17-7-22-16,-5-6-77 0,13-4-118 0,-6-6-53 16,5-4-54-16,0-4-129 0,-2-6-497 15,-5-8-704-15,-2-12-549 0</inkml:trace>
  <inkml:trace contextRef="#ctx0" brushRef="#br0" timeOffset="26377.71">28079 11545 1433 0,'0'0'507'0,"0"0"-43"0,0 0-48 16,0 0-89-16,0 0-21 0,0 0 4 15,0 0-84-15,0 0-3 0,0 0 13 16,181 18-7-16,-130 2-8 0,5 10 2 0,12 6-34 15,2 7-22-15,5 7 15 0,8 8-19 16,-8 8-18-16,-14 13-27 0,-13 9-13 16,-14 9-17-16,-12 7-40 0,-17 4 0 15,-5-6-24-15,-22-4-3 0,-15-11-21 0,-4-10 0 16,-2-14-27-16,-11-10-81 0,3-13-28 16,0-12-30-16,1-9-30 0,-4-5-22 15,13-9-98-15,-3 2-152 0,15-5-210 16,3 2-439-16,4 2-325 0,5 2-105 15</inkml:trace>
  <inkml:trace contextRef="#ctx0" brushRef="#br0" timeOffset="35292.3">13413 5787 2211 0,'0'0'414'0,"0"0"-156"0,0 0 139 15,0 0 32-15,0 0-115 0,0 0-141 16,0 0-86-16,0 0-56 0,0 0-15 16,0 0 5-16,0 0 10 0,0 0-15 15,-16 117 2-15,16-81-16 0,7-6 1 16,-7-4 0-16,5-4-3 0,-1-7 0 0,1-5-25 15,-5-9 9-15,8 1 13 16,-8-2 3-16,7 0 19 0,0-3 43 0,0-14 34 16,10-5-1-16,-2-6-21 0,2-8-22 15,5-2-3-15,-5 0-15 0,-5 1-18 16,-2 5 5-16,-3 8-3 0,0 6-3 16,-7 8-15-16,0 6-1 0,0 4-15 15,0 0-14-15,0 10-16 0,0 10 30 16,0 10 16-16,0 8 1 0,0 9-1 15,0 4 0-15,7 0-1 0,3-4-1 0,-3-11-1 16,5-12 2-16,-2-8-14 16,7-14 12-16,5-2 3 0,5-8 29 0,-1-11 88 15,11-6-13-15,-3-8 24 0,2-1 21 16,-2 2-55-16,-3 4-36 0,-14 8 15 16,-7 10-29-16,0 2-44 0,-10 8-1 15,7 0 1-15,-7 6 0 0,5 8 12 0,2 10 7 16,0 4 5-16,1 2-12 0,4 2-12 15,2 3-11-15,-2-5-32 0,1-2-139 16,6 0-155-16,-2-2-105 0,0-6-277 16,0 0-693-16,-12-5-757 0</inkml:trace>
  <inkml:trace contextRef="#ctx0" brushRef="#br0" timeOffset="35595.58">14182 5912 2143 0,'0'0'769'0,"0"0"-331"16,0 0 75-16,0 0-74 0,0 0-139 16,0 0-122-16,0 0-95 0,0 0-28 15,-97 102-9-15,121-80-18 0,0-2-28 16,-2-2 0-16,10-3-1 0,-6-10 1 0,-1-5-3 16,1-1 3-16,-6-16 32 0,11-6 2 15,-9-7 0-15,-5-5-4 0,-2 5 7 16,-8 6-4-16,3 4-11 0,-10 6 14 15,0 6 10-15,0 1 15 0,-10 7-1 16,3 0 59-16,-3 9-31 0,3 11-58 16,-1 8-12-16,1 8 21 0,7 4 10 15,0 3-16-15,0-3-31 0,7-2-2 16,3-2-2-16,9-4-31 0,-2-1-79 16,0-7-128-16,-2 0-85 0,2-6-111 15,0-6-224-15,-5-5-655 0,-5-7-462 16</inkml:trace>
  <inkml:trace contextRef="#ctx0" brushRef="#br0" timeOffset="35757.5">14638 6024 715 0,'0'0'2118'0,"0"0"-1419"16,0 0-146-16,0 0-69 0,0 0-63 16,-39 113-147-16,39-81-152 0,0 2-86 15,0-4-34-15,5-3-2 0,4-1-13 16,1-8-151-16,5-4-159 0,-3-6-127 15,-3-6-528-15,-4-4-720 0,-2-18-100 16</inkml:trace>
  <inkml:trace contextRef="#ctx0" brushRef="#br0" timeOffset="35912.01">14655 5745 318 0,'0'0'2850'0,"0"0"-2171"0,0 0-312 16,0 0-53-16,0 0-68 0,0 0-108 15,0 0-108-15,0 0-30 0,0 0-3 16,-5 127-86-16,14-104-157 0,6 4-160 0,0-3-335 16,-6-2-965-16,-4-2-45 0</inkml:trace>
  <inkml:trace contextRef="#ctx0" brushRef="#br0" timeOffset="36147.3">14984 6119 1973 0,'0'0'979'15,"0"0"-563"-15,0 0 72 0,-24 133-46 0,22-101-139 16,2-6-161-16,0-6-90 0,0-8-28 16,9-10 19-16,8-2-21 0,0-16 36 15,10-8 34-15,4-10 2 0,-2-3-39 16,8-1-6-16,-3 6 18 0,-5 6-25 16,2 10-41-16,-9 6-1 0,-5 10 0 15,5 4 4-15,-12 14 20 0,7 8 6 16,-8 8-9-16,1 5-18 0,5 1-3 0,2 2-1 15,-1-8-32-15,4 0-168 0,-3-5-199 16,0-3-182-16,2-6-739 0,-4-4-1047 16</inkml:trace>
  <inkml:trace contextRef="#ctx0" brushRef="#br0" timeOffset="36645.58">16262 5630 2661 0,'0'0'667'0,"0"0"-268"0,0 0 64 15,0 0-54-15,0 0-99 0,0 0-102 16,0 0-95-16,0 0-13 0,0 0 40 15,60 2 66-15,-4-12-40 0,26-12-24 16,8-14-12-16,12-11-12 0,12-9-37 16,2-4-30-16,1-3-9 0,4 1-39 15,-15 5-3-15,-1 7-15 0,-11 8 3 16,-7 6 10-16,-9 8 0 0,-22 5-1 16,-8 10-12-16,-11 5 3 0,-13 1-18 0,-7 7 3 15,-5 0-27-15,-5 0-34 0,0 2-23 16,-7 1-43-16,0-1-52 0,0-1-70 15,-9 6-59-15,-18-4-273 0,-7 4-1207 16,-14-5-765-16</inkml:trace>
  <inkml:trace contextRef="#ctx0" brushRef="#br0" timeOffset="36917.61">17159 4896 2180 0,'0'0'1379'15,"0"0"-888"-15,0 0-116 0,0 0-33 16,0 0-29-16,0 0-67 0,0 0-82 16,0 0-61-16,213-28-15 0,-167 21-36 15,-2 4 2-15,-3-2-9 0,-12 3-11 0,2 2-31 16,-14 0-2-16,0 2 2 0,-12 13-2 16,2 7 17-16,-7 10 18 0,0 10 6 15,-12 13-30-15,-12 3 16 0,-12 13 8 16,2-3-15-16,-7 2 3 0,4-8-12 0,11-7-12 15,-1-15-2-15,12-8-40 0,8-8-112 16,7-6-130-16,0-8-114 0,5-8-193 16,5-2-761-16,7-10-1389 0</inkml:trace>
  <inkml:trace contextRef="#ctx0" brushRef="#br0" timeOffset="37901.75">23202 4137 1601 0,'0'0'1311'0,"0"0"-985"0,0 0-20 16,0 0 101-16,0 0 3 0,0 0-98 15,0 0-85-15,0 0-22 0,0 0 5 0,213-32-9 16,-121 16-74-16,24-4 6 16,15-5-3-16,20-5-12 0,13-1-46 0,8-6-15 15,1 3-18-15,-9 2-26 0,-6 6-11 16,-10 6 19-16,-15 5-18 0,-7 5 11 16,-12 6-13-16,-15 3 10 0,-9 1-11 15,-20 0 0-15,-9 3-15 0,-22 5 14 0,0 1-38 16,-18-1-25-16,4-3-59 0,-11 2-19 15,-4-4-43-15,-10 2-45 0,0-5-93 16,0 0-222-16,-10 0-593 0,-19 0-895 16</inkml:trace>
  <inkml:trace contextRef="#ctx0" brushRef="#br0" timeOffset="38193.25">25109 3467 2674 0,'0'0'430'0,"0"0"-88"15,0 0 56-15,0 0-6 0,209 77-57 0,-141-61-141 16,2-4-37-16,0 0 23 0,-9 1-25 16,-1-3-70-16,-14-2-21 0,-14 3-18 15,-10 1-1-15,-15 8-11 0,-7 8 11 16,-12 15 19-16,-32 7 57 0,-16 13-43 15,-15 5-14-15,-10 7-28 0,-5 1 12 16,5-2-20-16,12-1-10 0,8-13-18 16,19-5-21-16,19-14-4 0,13-4-92 15,14-9-86-15,0-8-125 0,24-7-154 16,12-12-533-16,6-5-659 0,4-20-494 16</inkml:trace>
  <inkml:trace contextRef="#ctx0" brushRef="#br0" timeOffset="39204.46">27887 3727 1486 0,'0'0'724'15,"0"0"-216"-15,0 0-139 0,0 0 1 16,0 0-25-16,0 0-87 0,0 0-48 16,0 0-40-16,-208-11-6 0,169 24-59 15,0 7-10-15,-5 10-55 0,1 13-12 16,4 7-10-16,3 8 16 0,11 3 8 16,11 1-42-16,7-1 16 0,7-10-16 0,9-6-25 15,16-11-5-15,-4-12 14 0,6-10-15 16,2-10 29-16,-2-2 4 0,9-16 50 15,-2-15 49-15,2-10 36 0,1-7 46 16,-6-5-80-16,-4-2-45 0,-3 5 5 16,-12 4 4-16,-2 6-31 0,-3 5-12 15,-7 5-2-15,0 4-4 0,0 4-15 16,0 6 18-16,0 8-3 0,0 4 6 0,0 4-6 16,0 8 37-16,0 19-40 0,5 13 54 15,-2 20 118-15,4 12-51 0,-7 13-55 16,0 8-27-16,0 7-30 0,0 7-5 15,-24 1-16-15,-3 1 15 0,-17-5-18 16,1-11 0-16,-1-17-11 0,3-13-32 16,12-21-47-16,-3-14-82 0,15-12-45 15,0-14-9-15,-2-2-35 0,4-12-180 16,-4-6-482-16,4-10-374 0,-4 0-615 0</inkml:trace>
  <inkml:trace contextRef="#ctx0" brushRef="#br0" timeOffset="42311.61">20683 15923 2062 0,'0'0'596'0,"0"0"-166"15,0 0-34-15,0 0 5 0,0 0-72 16,0 0-105-16,0 0-72 0,0 0-20 16,-107-105-3-16,107 92-16 0,0 3-27 15,0 2-28-15,0 1-6 0,0 2-13 16,0 2-8-16,0 3 2 0,0 0-20 15,0 0-13-15,0 3-46 0,12 9 36 16,3 6 10-16,2 11 3 0,-7 7 16 16,7 7-19-16,-8 0-12 0,-1 4-34 0,-6-9-30 15,-2-10 24-15,5-5 9 0,-3-10 19 16,1-8-10-16,4-5-12 0,8-5 5 16,2-15 41-16,9-12 56 0,8-8-23 15,-5-10-5-15,8-5 21 0,-3 3 0 16,2 4-1-16,-5 5-23 0,-6 9-11 15,-6 10-13-15,-4 10-2 0,-13 8 1 0,5 6 0 16,-7 6-27-16,0 12 2 16,10 10 25-16,-10 8 28 0,0 3-27 0,7-1 1 15,-7-4 1-15,5-7-2 0,2-12-1 16,-2-7-19-16,0-8-14 0,10 0 33 16,2-12 30-16,7-8 95 0,5-8-27 15,7-2-10-15,-4-1 33 0,4 6-39 16,-2 2-40-16,-10 11-2 0,-7 6-34 15,-7 6-6-15,0 3 0 0,-1 17 3 16,6 8 24-16,-10 6-15 0,2 6-11 0,-5 0-1 16,6-5-37-16,-1-3-145 0,3-9-110 15,4-2-123-15,-2-5-275 0,3-6-718 16,-3-6-942-16</inkml:trace>
  <inkml:trace contextRef="#ctx0" brushRef="#br0" timeOffset="42607.61">21701 15697 2347 0,'0'0'770'16,"0"0"-292"-16,0 0-11 0,0 0-131 15,0 0-89-15,0 0-75 0,-140 127-52 16,137-95-47-16,3-4-27 0,0-2-46 16,10-5 0-16,9-6-27 0,3-7-22 15,-5-6-3-15,2-2 52 0,6-7 6 16,-8-14 58-16,4-1 34 0,1-6-13 15,-2-2 7-15,-11 4 8 0,1 4 67 0,-5 6-34 16,-3 7-42-16,-2 8 0 0,0 1-19 16,0 1-27-16,0 14-45 0,-2 7-9 15,-3 6-2-15,5 4 10 0,0 4 1 0,0 2-15 16,5-1 0-16,7-7-30 16,2 2-125-16,3-8-112 0,3 0-135 0,-3-2-267 15,0-5-869-15,-5-6-637 0</inkml:trace>
  <inkml:trace contextRef="#ctx0" brushRef="#br0" timeOffset="42778.34">22140 15790 2641 0,'0'0'1044'0,"0"0"-469"0,0 0-80 16,0 0-201-16,0 0-68 0,0 0-68 0,-41 118-37 15,38-83-57-15,3-5-43 0,0-4-21 16,0-6-12-16,0-4-40 0,7-4-145 15,3-6-126-15,0-4-134 0,-3-2-320 16,-7-16-558-16,5-12-500 0</inkml:trace>
  <inkml:trace contextRef="#ctx0" brushRef="#br0" timeOffset="43133.03">22200 15460 1007 0,'0'0'1697'0,"0"0"-1072"16,0 0-156-16,0 0-126 0,0 0-104 15,0 0-103-15,0 0-68 0,0 106-27 16,0-74-38-16,0 6 15 0,0 3-18 16,0 1-1-16,0 4-14 0,0 3-90 15,0-5-56-15,0-4-10 0,0-10-40 16,8-7-100-16,-3-11 98 0,2-9 13 16,0-3 113-16,3-2 87 0,4-11 99 0,3-7 48 15,3-5 97-15,-1-3-4 0,8-7-39 16,-1 2-51-16,13-3-38 0,-5 1 39 15,5 5 13-15,-5 5-23 0,7 10 19 16,-12 9-66-16,5 6-14 0,-7 1-32 0,4 16 10 16,-9 7 15-16,0 8 18 0,-5 8 1 15,2 7-29-15,-2 5-5 0,-10 0-28 16,3 3-28-16,-3-7-2 0,-7 0 0 16,0-10 0-16,0-5-36 0,0-11-70 15,0-6-80-15,0-8-30 0,0-4-62 16,0 0-172-16,0-4-303 0,0 2-646 15,0 0-233-15</inkml:trace>
  <inkml:trace contextRef="#ctx0" brushRef="#br0" timeOffset="43946.59">21740 16498 842 0,'0'0'479'0,"0"0"-98"0,0 0 31 16,0 0 22-16,0 0-32 0,0 0-98 0,0 0-20 16,0 0-35-16,0 0-10 0,0 0-35 15,-41-87-8-15,41 87-39 0,0 0-49 16,-3 0-31-16,3 0-19 0,0 0-27 16,0 9 3-16,0 4 6 0,0 5-1 15,3 9 29-15,4 3-16 0,0 4 12 16,3 4-3-16,0 2-31 0,7 5-2 15,-8-1-25-15,-1 2 24 0,1 2-26 16,-6-2 9-16,4 1-10 0,-2-3-2 16,-3-4 0-16,5-7-53 0,-7-5-42 0,0-8-56 15,5-6-55-15,-5-4-82 16,5-2-70-16,-5 0-182 0,0 0-647 0,0-1-183 16</inkml:trace>
  <inkml:trace contextRef="#ctx0" brushRef="#br0" timeOffset="44202.93">21548 17137 237 0,'0'0'280'0,"0"0"-280"0,0 0-22 0,0 0-174 16,0 0-101-16</inkml:trace>
  <inkml:trace contextRef="#ctx0" brushRef="#br0" timeOffset="44675.59">21548 17137 745 0,'0'-120'723'0,"0"111"-190"16,0 4-77-16,-7 0-46 0,7 0-29 15,0 0-101-15,-10 4 1 0,10-1-48 16,0-1-20-16,0 3-8 0,0 0-54 16,0 0-46-16,10 5-41 0,2 6 19 15,12 6 21-15,8 5-3 0,-1 4-24 16,1 2-44-16,9 2-21 0,-4 0 7 0,-3-2-7 16,-1-3 0-16,-3-7-11 0,1-6 0 15,-9-8 0-15,2-4-1 0,3-18 55 16,4-18 51-16,1-17 13 0,-1-11-50 15,3-5-51-15,-10-1-16 0,3 8-2 16,-15 14-25-16,-2 9-69 0,-5 18-58 16,-3 12-85-16,-2 9-106 0,0 6-189 15,0 14-126-15,-12 11-876 0,-5 2-496 16</inkml:trace>
  <inkml:trace contextRef="#ctx0" brushRef="#br0" timeOffset="45180.08">21301 17592 1144 0,'0'0'664'0,"0"0"-152"15,0 0-18-15,0 0-67 0,0 0-138 16,0 0-86-16,0 0-74 0,0 0 6 16,0 0 19-16,-138-75-54 0,123 72 52 15,8 1-106-15,7 2 29 0,-7-2-14 16,7 2-14-16,-3 0-20 0,3 0-15 16,-4 2-12-16,4 10-25 0,0 6-9 15,0 4 16-15,0 12 2 0,7 6 10 16,7 5 6-16,6 5 1 0,-10 0 13 0,4 0-14 15,-4-1-2-15,-1-7 0 16,4-3-25-16,-6-11-23 0,0-5-108 0,-4-5-69 16,4-8-135-16,0-1-302 0,-7-9-564 15,0 0-411-15</inkml:trace>
  <inkml:trace contextRef="#ctx0" brushRef="#br0" timeOffset="45351">21098 17825 2246 0,'0'0'809'0,"0"0"-381"0,0 0-128 16,0 0 59-16,0 0-120 0,0 0-118 16,0 0-56-16,0 0-28 0,191 0-3 15,-164 0-32-15,-8 0-2 0,8 0-1 16,-10 0-15-16,0 0-79 0,4 0-103 16,-8 0-30-16,1 0-106 0,-2 0-237 0,-4-2-489 15,4-1-474-15</inkml:trace>
  <inkml:trace contextRef="#ctx0" brushRef="#br0" timeOffset="45590.38">21548 17883 1676 0,'0'0'603'0,"0"0"-179"0,0 0 3 0,0 0-134 16,0 0-115-16,0 0-96 0,0 0-53 16,0 0 2-16,0 0 10 0,0 0 69 15,29 70 114-15,-4-97 15 0,-1-7-59 16,5-3-56-16,3 4-38 0,-11 3 6 15,1 7-58-15,-2 5-16 0,-8 8 40 16,5 6-24-16,-10 4-23 0,-2 0-10 16,4 14 10-16,-4 6 11 0,3 2-4 15,-4 2-18-15,1 2-29 0,0-1-81 0,-5-3-148 16,0-4-95-16,0-2-196 0,0 0-599 16,0-2-572-16</inkml:trace>
  <inkml:trace contextRef="#ctx0" brushRef="#br0" timeOffset="46545.62">22382 18004 1656 0,'0'0'743'0,"0"0"-294"0,0 0-1 0,0 0-35 16,0 0-42-16,0 0-16 0,0 0-102 15,0 0-72-15,0-101-43 0,27 90-22 16,-8-1-12-16,23-3-31 0,1 3-3 0,18-4-34 16,16 2 13-16,6-2 12 0,9-2 23 15,2 4 19-15,11-2-39 0,-6 2-40 16,0 2 6-16,-7 2-15 0,-4 1 7 16,-16 2-22-16,-6 3 3 0,-18 0-5 15,-11 1 2-15,-8 3 0 0,-12 0-3 16,-3 0-10-16,-6 0-8 0,-8 0-30 15,0 0-58-15,0 0-27 0,-10 0 5 16,-12 3-94-16,0 1-130 0,-12-3-273 0,0 6-446 16,-7-4-348-16,5-3-269 15</inkml:trace>
  <inkml:trace contextRef="#ctx0" brushRef="#br0" timeOffset="46851.2">23255 17602 2240 0,'0'0'648'16,"0"0"-308"-16,0 0-50 0,0 0 44 0,0 0-47 16,0 0-29-16,0 0-63 0,0 0-51 15,0 0-21-15,177 12-25 0,-141-12-18 16,8 0-44-16,-8 0-2 0,1-2-21 16,1-2-13-16,-11 2-2 0,-8-2 2 15,-4 4 0-15,-5-2 0 0,-3 2-2 16,-7 0-9-16,0 0 11 0,0 12 15 15,0 9 34-15,-17 7 6 0,-7 10-28 0,-13 4-9 16,-6 6 7-16,-6 3-1 16,3-1-12-16,3-4-11 0,1-4 0 0,13-8-1 15,5-9-14-15,9-5-16 0,11-6-59 16,4-6-78-16,0-6-72 0,9-2-63 0,11 0-124 16,6-12-333-16,1-8-834 15,5-5-120-15</inkml:trace>
  <inkml:trace contextRef="#ctx0" brushRef="#br0" timeOffset="47463.18">24343 17487 738 0,'0'0'1887'16,"0"0"-1353"-16,0 0-92 0,0 0-26 0,0 0-91 15,0 0-93-15,0 0-50 16,-199-2-56-16,183 21-56 0,-6 7-6 0,10 4 1 15,-5 8-8-15,9 2-29 0,-1 3 21 16,9-3-25-16,0-6-3 0,0-4-21 16,0-6-13-16,17-8-11 0,-5-6 12 0,0-8-7 15,5-2-4-15,2-10 23 0,-2-8 21 16,0-12 16-16,-5-6-19 0,5-4-16 16,-2 0-1-16,2 5-1 0,-12 5 1 15,2 8-1-15,0 6 0 0,0 8-1 16,-4 6 1-16,2 2 0 0,-3 18 21 15,5 14 65-15,1 16 123 0,1 17 72 16,-9 15-81-16,0 10-77 0,-24 13-50 16,-10 2-22-16,-9-3-18 0,-4-3-30 15,-3-14 0-15,-1-15-3 0,7-22-48 0,8-20-103 16,4-18-111-16,10-13-47 0,-9-27-220 16,7-17-670-16,2-16-709 0,5-11-17 15</inkml:trace>
  <inkml:trace contextRef="#ctx0" brushRef="#br0" timeOffset="49391.25">26518 4604 72 0,'0'0'78'0,"0"0"43"0,0 0 9 0,0 0-42 16,0 0-45-16,0 0 2 0,0 0 37 15,0 0 81-15,0 0-23 0,0 0 10 16,-13 0-4-16,13 0-19 0,0-2 10 0,0-2 26 16,0 2 9-16,0 0 35 0,0-2 11 15,0 2 18-15,0 0-65 0,0 2 3 16,0 0-14-16,0 0 26 0,0 0-36 16,0 0-17-16,0 0 13 0,0 0 34 15,0 0 2-15,0 0-12 0,0 0-18 16,0-5-15-16,0 2-20 0,0 1 10 15,0 0 2-15,0 0-10 0,-7 0-36 16,7 2-19-16,0-2-12 0,-10 0-1 16,3 0-17-16,0 0-1 0,-8 0-8 0,-6 2-25 15,-4 0 2-15,-11 0-2 0,-15 8 9 16,-7 4-7-16,-15 4-4 0,-14 4 1 16,-8 5 0-16,-6 0-2 0,-13 1 0 15,-8 1-25-15,1-3 10 0,5-2 6 16,-5-2 10-16,7 0-16 0,-3 0 15 0,3-2 1 15,5 5-23-15,0-3 25 0,5-2 1 16,10 2-1-16,4-4 0 0,10-2 12 16,7-2-1-16,8-2-10 0,7-4-1 15,11-2 2-15,4-1 1 0,11-2 9 16,3-1-11-16,5 0 12 0,7 0-13 16,2 0-3-16,11 0 3 0,-6 0-1 15,3 0 1-15,7-1-64 0,-5-6-82 16,5 4-32-16,0-4-28 0,0 1-57 15,5 0-152-15,12 0-135 0,0-4-408 16,9 0-156-16</inkml:trace>
  <inkml:trace contextRef="#ctx0" brushRef="#br0" timeOffset="49746.25">24370 4701 1974 0,'0'0'434'0,"0"0"-76"0,0 0-62 16,0 0 32-16,0 0-42 0,0 0-78 15,0 0-95-15,-240 112-3 0,179-84-7 16,-2 1 3-16,10-3-28 0,-3-4-38 15,10 0 0-15,10-2 4 0,9-4-7 0,10 0-18 16,17 4-18-16,0 7-1 0,20 7 31 16,14 6 98-16,4 8-3 0,13 2-16 15,10 1-6-15,-3-3-12 0,-2-1-25 16,-1-7-21-16,-1-4 11 0,-8-8-29 0,-3-2-26 16,-1-6 10-16,1-3-11 0,-1-5-1 15,1-4-43-15,1-5-109 0,-1 2-110 16,1-5-120-16,2 0-226 0,-5-6-784 15,3-9-1056-15</inkml:trace>
  <inkml:trace contextRef="#ctx0" brushRef="#br0" timeOffset="51990.63">24106 17063 969 0,'0'0'1045'0,"0"0"-663"0,0 0-24 15,0 0 31-15,0 0-131 0,0 0-49 0,0 0-19 16,0 0-5-16,0 0 29 0,0 0-31 15,-73-45-37-15,63 40-54 0,3-1-24 16,0 2-16-16,4-1-24 0,-6 0 15 16,1 0-18-16,1 2-1 0,5-2-2 15,-8 0-1-15,3 0 1 0,2-3 8 16,0 3-8-16,-10-4 5 0,1 1 4 16,-1-4-30-16,-2 0 14 0,3 0-15 15,-10 2 2-15,2 0-2 0,5 4 12 16,-7 0-10-16,-1 2 11 0,-1 0-13 0,1-1 0 15,4 4 0-15,-6-1-10 0,0 0 10 16,3 2 0-16,5-2 0 0,-3 2-1 16,2 0 0-16,1-3 1 0,2 3 0 15,0 0 1-15,0 0-2 0,0 0 0 16,0 0-11-16,-2 0 0 0,-5 0 12 16,2 0 0-16,0 7 0 0,-2-1-1 0,-1 0-2 15,4 4 2-15,-11 2-1 0,3 0-14 16,-2 0 13-16,6 2 3 0,-4 0-2 15,5-4 2-15,2 0-2 0,8 0 1 16,-1-2 0-16,5-1 0 0,-2-4 1 16,3 4 0-16,1-4 0 0,1 0 0 15,0 1 0-15,-3-3 2 0,3 4 10 16,-3-3-8-16,-2 1-1 0,-3 2-2 16,3-1-1-16,-5 0-1 0,0 2-1 0,0-2-2 15,0 2-8-15,3 0 9 0,4-2 0 16,-2 0 2-16,5 0 1 0,7-4 0 15,-7 2 1-15,4 0-1 0,-2 2-1 16,-4-2-1-16,1 4-1 0,-4 2-9 16,2 0 12-16,-7 2 0 0,1 2 1 15,-1 0-1-15,0 1 0 0,0 0-2 0,2 2-14 16,-2-1 16-16,12-3-2 0,-7-1 0 16,7-1 0-16,-2 1 0 0,0-2-13 15,-1 2 14-15,6-2 1 0,-5-2 0 16,7 2-1-16,-3-4-14 0,3-2 15 15,0 1 0-15,0-2 0 0,0-1 1 16,0 0 11-16,0 0 3 0,0 0 1 0,0 0-1 16,0 0 0-16,0 0-3 0,0 0-9 15,0 0-3-15,0 0 0 0,0 0-82 16,-4 0-65-16,4 0-47 0,-3 0-29 16,3 0-105-16,0 0-236 0,0 2-134 15,0 5 81-15,0-2-52 0,0 0-316 16,7-24 471-16</inkml:trace>
  <inkml:trace contextRef="#ctx0" brushRef="#br0" timeOffset="52356.37">22685 17008 1410 0,'0'0'481'0,"0"0"-82"0,0 0-21 16,0 0-5-16,0 0-44 0,0 0-81 16,0 0-52-16,0 0-14 0,0 0-15 15,-34-48-24-15,20 58-84 0,-3 10-47 16,-12 8 4-16,-5 11 27 0,-3 3 19 16,-6 5-13-16,2-6-15 0,4 4-3 15,-2-5-15-15,5-2-13 0,5-7 28 16,5-6-13-16,5-6 4 0,9-9 2 15,10 0 4-15,0-4-1 0,0 0-27 0,17 0 34 16,10 0 21-16,11 0 4 0,11 0 26 16,9-2 7-16,5-2 57 0,5-2-57 15,-5 0-59-15,5-6-18 0,-7-2-12 16,-8-2-3-16,-12 0 0 0,-5 2-48 0,-9 4-102 16,-8 2-103-16,-4 2-110 0,-8 0-87 15,-4 8-263-15,-3 2-562 0,0 2-583 16</inkml:trace>
  <inkml:trace contextRef="#ctx0" brushRef="#br1" timeOffset="126077.2">24712 16153 180 0,'-10'7'1206'0,"0"-1"-1043"0,1 0-121 16,-4 0 7-16,9 0 240 0,-6 2-19 16,3-2-83-16,2 0-64 0,0-2 74 15,-7-2 9-15,7 2-43 0,-2 0-19 16,2-2-7-16,0-2 0 0,-2 2 12 15,7 0-1-15,-3-2-3 0,3 0-22 16,0 0-13-16,0 0-7 0,0 0-7 16,0 0-9-16,0 0-4 0,0 0-3 15,0-4-9-15,0 4-25 0,0 0-12 16,3-2-9-16,-3 0 15 0,7-4 0 16,-7 2-10-16,12-4-11 0,3-2 5 0,4-2 10 15,13-1 11-15,4 0-8 16,10 1 0-16,5-3-1 0,7 4-5 0,3 1-4 15,-1 0-11-15,11 1 5 16,-4 1 0-16,4 2-3 0,1-2 1 0,6 0-4 16,-3 0 6-16,3 0-19 0,-6 2 10 15,4-2-10-15,-6 2 11 0,-9 0-2 0,-1 2-10 16,-7-2 16-16,-7 4-17 0,3 0 0 16,-13 2-12-16,1 0 12 0,-6 0-2 15,-4 0-1-15,0 0-12 0,-3 2-1 16,-5 2 16-16,-2 0-1 0,0 0-11 15,-5-2-3-15,-2-2 0 0,2 2-13 16,-2-2-14-16,-3 0-13 0,-5 0 3 16,6 0-12-16,-8 0-22 0,0 0-39 15,0 0-29-15,0 0-59 0,0-2-69 16,0 2-158-16,-10 0-161 0,-7-2-588 16,-5 2-434-16</inkml:trace>
  <inkml:trace contextRef="#ctx0" brushRef="#br1" timeOffset="126604.49">24884 16572 2182 0,'0'0'421'0,"0"0"-67"0,0 0 14 16,0 0-32-16,0 0-59 0,0 0-82 0,0 0-70 16,0 0-19-16,0 0-10 0,0 0-10 15,9-101-15-15,8 91-9 0,8 0-7 16,-3 0 13-16,9 2 12 0,3 2 8 16,0-1-5-16,12 0 9 0,7 1-1 15,13-2-12-15,-1 2-12 0,13 0-15 16,7 2-1-16,12 0 31 0,-3 4-36 15,8 0-16-15,-5 0 9 0,-12 8-12 0,-3 2-11 16,-4-2-14-16,-10 0-1 0,-1-4 1 16,-11 2-2-16,-5-2 1 0,-10-1-1 15,-2 0-3-15,-7-1 0 0,-11 3-31 16,1-4-57-16,-5 3-57 0,-10 1-68 16,3-4-40-16,-7 3-85 0,-3-1-155 15,0-1-259-15,-20-2-722 0,-14 0-434 16</inkml:trace>
  <inkml:trace contextRef="#ctx0" brushRef="#br1" timeOffset="127014.63">25744 15495 1277 0,'0'0'1264'0,"0"0"-884"15,0 0-120-15,0 0 20 0,0 0 109 16,0 0-112-16,0 0-127 0,0 0-76 16,0 0-21-16,0 0-6 0,-89 19 11 15,110 5 47-15,18 3-12 0,5 3-7 0,9 1-6 16,10 2 27-16,7-1-3 0,8 2-7 16,2-2-54-16,5-2-22 15,-5 1-18-15,5-3 0 0,-5 2 9 0,-8-2-9 16,1 4 13-16,-5 3-15 0,-17 1 0 15,2 6-1-15,-19 6 2 0,-7 3 1 0,-10 5 9 16,-10 4-9-16,-7 5 0 0,0 1 18 16,-24 7-18-16,-13 1-1 15,-11 4 1-15,-5 5 10 0,-8 3-13 0,-7 1 0 16,-4-1 0-16,4 1 0 0,5-9 2 16,12-8-2-16,2-13-3 0,15-11-22 15,15-8-60-15,7-11-52 0,12-7-62 16,0-2-56-16,12-2-51 0,5 0-167 15,14-2-247-15,-4 2-773 0,0 1-162 16</inkml:trace>
  <inkml:trace contextRef="#ctx0" brushRef="#br1" timeOffset="149868.07">28512 14083 1679 0,'-24'-3'435'0,"10"-4"-66"16,-1 4-82-16,8-4 12 0,-3 4 23 0,10 0-55 15,-7 3-53-15,7 0-51 0,0 0 23 16,0 0-6-16,0 0-69 0,0 0-55 16,0 0-34-16,0 0 11 0,0 5 8 15,0-2 11-15,7 7 19 0,-4 0-28 16,4 5-13-16,0-2 10 0,-2 6-15 0,0 1 5 15,-3 6-29-15,6 2 21 0,-6 7 9 16,3 3-29-16,-3 0-1 0,-2 2-1 16,0-4 0-16,0-1 0 0,3-7-1 15,2-6 0-15,-3-6 1 0,3-6-21 16,-3-6-13-16,-2-4-3 0,7 0 4 16,-7 0 14-16,8-6 18 0,-8-10 1 15,9-9 55-15,-4-8 4 0,10-12-47 0,-1-1-11 16,3-2 11-16,-7 3-10 0,7 9 10 15,-5 6-12-15,-5 10 0 0,1 10-2 16,1 6-37-16,-1 4-1 0,-3 12 21 16,2 10 19-16,2 12 77 0,6 8-25 15,-5 6-15-15,-3 5-34 0,5-5 0 16,0-3 14-16,-2-9-17 0,0-12-11 16,-3-6 10-16,3-12 0 0,-1-6 1 15,6-6 33-15,7-16 37 0,2-11 25 16,10-7 57-16,0-1-76 0,-5-4-40 15,2 9-33-15,-2 8 12 0,-4 8-15 0,-1 10-3 16,-7 8-18-16,-3 2 9 0,8 5 12 16,-5 13 0-16,0 7 18 0,-5 5-15 15,3 2 21-15,-5 4-12 0,2-3-12 0,0-1-18 16,-7-6 0-16,7-4-103 0,-7-4-59 16,2-2-39-16,0-4-85 0,0-2-197 15,-7-4-197-15,10-2-538 0,-7-4-377 16</inkml:trace>
  <inkml:trace contextRef="#ctx0" brushRef="#br1" timeOffset="150231.78">29346 14335 1139 0,'0'0'478'0,"0"0"-20"0,0 0 31 0,0 0-87 16,0 0-91-16,0 0-66 0,0 0-17 15,0 0 32-15,0 0 25 0,0 0-74 16,-53-93-1-16,46 97-26 0,-1 12-74 0,1 9-30 16,-5 7 11-16,2 6 4 0,10 6 29 15,0 1-14-15,0-3-65 0,5-8-30 16,10-7-15-16,2-10-18 0,0-9-12 16,5-8 21-16,-1-2 9 0,13-16 33 15,-7-12 0-15,2-6-15 0,-5-9-3 16,1 0-14-16,-9 0 0 0,-3 5-1 15,-4 8 2-15,-4 10 0 0,-2 7 13 16,-3 12 0-16,0 3-15 0,0 3-24 16,0 17 24-16,0 8 20 0,0 11 37 15,0 5-17-15,0 4-19 0,0-1-21 0,7-3-3 16,10-6-21-16,0-3-49 0,-5-7-133 16,5-4-95-16,5-6-146 0,-13-8-325 15,8-2-541-15,-5-8-513 0</inkml:trace>
  <inkml:trace contextRef="#ctx0" brushRef="#br1" timeOffset="150392.72">29824 14331 2820 0,'0'0'1051'0,"0"0"-569"0,0 0 67 16,0 0-67-16,0 0-133 0,0 0-126 16,-78 127-93-16,71-99-31 0,7-2-47 15,0-6-52-15,0-2 0 0,0-4-33 16,7-4-58-16,1-2-138 0,1-6-68 15,-1-2-98-15,-6-7-615 0,0-16-548 0,-2-7-1006 16</inkml:trace>
  <inkml:trace contextRef="#ctx0" brushRef="#br1" timeOffset="150838.93">29897 14027 2918 0,'0'0'578'16,"0"0"-249"-16,0 0 32 0,0 0 39 0,0 0-101 15,0 0-192-15,0 0-107 0,0 0-32 16,0 0 11-16,0 0-22 0,-13-8-46 16,13 22 15-16,0 0-52 0,0 2-59 15,0 1-20-15,0-2-15 0,8 2-51 16,-8-1-87-16,9 0-45 0,-4 0-41 16,3 0 10-16,-1 2 28 0,0 0 123 15,-4 2 264-15,4 2 19 0,0 3 107 16,0-2 92-16,-2 4 80 0,2 1 68 0,-4 0-63 15,9 0-29-15,-2 0-43 0,-1-1-49 16,4-5-4-16,-11-8-16 16,8-6 0-16,-10-6-24 0,9-2 10 0,-1 0-28 15,-4-10 56-15,11-8 79 0,2-7-47 16,0-3-63-16,-5-4-34 0,10-2-18 16,-5 4 2-16,5 4 16 0,-1 2 6 0,-4 6-4 15,10 3 10-15,-8 5 2 16,11 8 6-16,-1 2 6 0,-3 9-9 0,1 9 12 15,-8 5-9-15,6 8-25 0,-1 5-39 16,-12 3-24-16,5 1-2 0,-2-2-22 16,-6-2 9-16,-4-6-9 0,-3-3-15 15,8-9-67-15,-10-5-72 0,0-6-60 16,0-5-74-16,0-2-111 0,-10 0-573 16,3 0-555-16,-10 0-967 0</inkml:trace>
  <inkml:trace contextRef="#ctx0" brushRef="#br1" timeOffset="151369.19">29424 15204 1783 0,'0'0'652'0,"0"0"-191"16,0 0-71-16,0 0 1 0,0 0 3 15,0 0-14-15,0 0-155 0,0 0-96 16,0 0-43-16,0 0 9 0,-34 24-7 16,41 13-20-16,5 9 17 0,3 6-6 15,-3 4-18-15,3 7-40 0,-3 1 2 16,0 3-22-16,-2-1 0 0,-1 0 0 16,-2 1-1-16,3-7-27 0,-7-6-73 15,-3-7-65-15,0-9-67 0,0-6-36 16,0-6-240-16,0-3-286 0,-3-10-672 0,-14-3-388 15</inkml:trace>
  <inkml:trace contextRef="#ctx0" brushRef="#br1" timeOffset="151633.01">29211 15850 2021 0,'0'0'1245'0,"0"0"-800"15,0 0-144-15,0 0 25 0,0 0-5 16,0 0-155-16,0 0-86 0,99 111-34 15,-77-75-6-15,2 6-25 0,0 2 1 16,-2 3-16-16,5-5-1 0,-3-4-1 16,-2-10 0-16,-3-5-10 0,1-12 10 15,1-7-22-15,-1-4 24 0,4-10 21 16,-2-14 37-16,9-14 18 0,-4-13 22 16,7-5-25-16,-5-2-27 0,3 3-34 15,-11 12-12-15,4 8-31 0,-6 11-60 0,-7 10-77 16,-2 8-116-16,-3 6-267 0,-4 2-540 15,-3 12-588-15</inkml:trace>
  <inkml:trace contextRef="#ctx0" brushRef="#br1" timeOffset="152259.72">28842 16536 1640 0,'0'0'536'0,"0"0"-125"0,0 0-6 0,0 0-76 16,0 0-59-16,0 0-86 0,0 0-87 16,0 0 1-16,0 0-64 0,0 0 13 15,-155 70 7-15,155-27 31 0,7 5 36 16,3 2 9-16,7 4 9 0,0 1-49 16,-5-3-44-16,3 0-31 0,-8-2 9 15,3-1-24-15,-3-5-19 0,-7-6-8 16,0-10-75-16,0-1-108 0,0-11-80 15,0-6-87-15,0-2-231 0,-7-8-487 16,-20 0-756-16</inkml:trace>
  <inkml:trace contextRef="#ctx0" brushRef="#br1" timeOffset="152463.94">28573 17031 2492 0,'0'0'704'0,"0"0"-360"0,0 0-60 0,0 0 52 16,0 0 18-16,0 0-169 0,0 0-55 15,0 0-8-15,0 0-30 0,0 0-16 16,192 66-51-16,-175-60-23 0,4 0-2 16,-6 1-1-16,9-4-18 0,-7 1 1 15,-5 0-98-15,5 0-93 0,3 1-40 16,-8 0-136-16,5 0-198 0,0-2-528 0,-8 2-451 16</inkml:trace>
  <inkml:trace contextRef="#ctx0" brushRef="#br1" timeOffset="152742.49">29148 17095 2241 0,'0'0'680'0,"0"0"-286"15,-32 127-38-15,22-83-7 0,6-2-77 16,4-5-126-16,0-6-56 0,0-6-35 16,0-7 16-16,9-8-6 0,-4-4-52 0,7-6-11 15,-7 0 30-15,10-12 54 0,-1-6 58 16,6-11 15-16,-8-9-47 0,5 0-11 15,4 0-19-15,-4 2-3 0,0 7-49 16,-5 8 3-16,8 7 13 0,-8 8-22 16,7 6-23-16,-2 3-1 0,0 14 21 0,5 4 0 15,-5 6-9-15,-2 3 2 0,4 1-14 16,-9-1-2-16,2-7 2 0,-7 0-34 16,2-9-57-16,0-4-42 0,1 0-34 15,-8-4-65-15,0-2-74 0,0 0-132 16,0-4-222-16,0 0-467 0,-10 0-768 15</inkml:trace>
  <inkml:trace contextRef="#ctx0" brushRef="#br1" timeOffset="153279.91">30369 16667 1411 0,'0'0'446'0,"0"0"-60"0,0 0-92 0,0 0 96 16,0 0-64-16,0 0 46 0,0 0-6 15,0 0-32-15,0 0-40 0,0 0-69 16,-17-17-69-16,0 32-64 0,-4 9-34 16,-1 10 9-16,-10 12 3 0,-2 6-3 15,-9 15-22-15,-3 5 4 0,-15 6 2 16,0 7-8-16,3-1-7 0,-2-1-18 16,4-8-2-16,3-9 0 0,9-8-16 15,5-12-12-15,10-9-4 0,12-9-32 16,7-12-58-16,1-4-55 0,9-7-86 0,0-4-51 15,12-1-153-15,5 0-29 0,7 0-311 16,3-8-944-16</inkml:trace>
  <inkml:trace contextRef="#ctx0" brushRef="#br1" timeOffset="153651.01">30389 17083 2412 0,'0'0'721'0,"0"0"-259"15,0 0-103-15,0 0-27 0,0 0-93 16,0 0-88-16,0 0-111 0,0 0-12 0,0 0 5 16,-146 111-4-16,146-83-29 15,0 0-18-15,7-8-16 0,10-4 12 0,-4-6-30 16,1-10-41-16,1 0 93 0,2-10 22 15,2-10 52-15,-2-10-34 0,-5-4-28 16,0-2-9-16,-2-1-3 0,0 9 2 0,-10 6 11 16,7 8-13-16,-7 10 0 15,0 4-1-15,10 10-64 0,-3 12 65 0,-2 16 135 16,2 15 43-16,-5 11 75 0,3 14-49 16,-5 7-59-16,0 6-45 0,-14-1-15 15,-3-1-49-15,-5-9-2 0,-2-11-33 16,4-13-1-16,-6-14-19 0,4-16-92 15,-2-16-117-15,-6-10-42 0,1-10-220 16,5-18-1014-16,-12-8-1040 0</inkml:trace>
  <inkml:trace contextRef="#ctx0" brushRef="#br1" timeOffset="155460.44">29683 16182 176 0,'0'0'297'0,"0"0"19"0,0 0 10 0,0 0-17 15,0 0-45-15,0 0-14 0,0 0 9 16,0 0-16-16,0 0-36 0,0-47 15 15,-7 42-39-15,7-3-14 0,-15 1-57 0,8 4 19 16,-7-4-33-16,6-1-13 0,-9 4-2 16,3-2 17-16,-3 1-2 0,-5-2 8 15,-2 1-33-15,7 2 8 0,-10-2-18 16,1 4-10-16,-1 0-25 0,-5 0-25 16,8 0-3-16,-5 2 25 0,5 0 12 15,2 0-35-15,-2 0 16 0,-8 4-17 16,3 0 1-16,2 0 12 0,-6 2 1 15,1-2 23-15,1 0-20 0,-8-2 10 16,2 2-6-16,1-2 5 0,-12 0-24 0,1-2-3 16,-1 5-9-16,-10-2 6 0,7 5-9 15,-15 1 12-15,1 4-1 0,-8 4 1 16,3 3-34-16,-3 4 12 0,8 4 1 16,-1 2 17-16,6 5-30 0,2 0 34 15,7 2-2-15,2 1-1 0,6 3-19 16,1-1 20-16,8 0-19 0,1 0 19 15,3 0 0-15,4 0-17 0,4-1 18 0,3-1-23 16,11 2 23-16,-1 2-13 0,1 7-2 16,8 1-9-16,0 6 11 0,0 7 14 15,15 1 12-15,2 4-10 0,0 3-1 16,0-1 2-16,9 1-3 0,-4-3 4 16,10-2 5-16,4-3 9 0,10-1 1 15,10-4 24-15,7-2 10 0,17-1 31 16,12-1-13-16,12-5-10 0,17-3 19 15,10-2 9-15,0-5-12 0,15-1-10 0,-8-6-5 16,5 0-1-16,2-3-9 0,-4-8-37 16,0-1-15-16,-6-3 0 0,-14-4-2 15,1 0 1-15,-6-5-11 0,-7-2 10 0,-5-5 1 16,-4-1-13-16,-1-1 14 0,-9-13 3 16,-3-4 0-16,-2-5 22 0,-12-2-24 15,-8-8 1-15,1 1-1 0,-6-4 2 16,-11-4 18-16,1-3-21 0,-6-5 2 15,-10-5 17-15,-7-5-17 0,-1-2-2 16,-6-1-14-16,-6-1 11 0,-9 2-9 16,-5 0 9-16,0 1 3 0,0-1 0 15,0 3 0-15,-12 1-1 0,-5 0 0 0,-7-1 1 16,0 4 6-16,-5-4 9 0,-8-2-8 16,3 3-4-16,-9-4 7 0,-11-3-8 15,-1 1 19-15,-11-7-21 0,-12 1-2 16,-14-2 1-16,3 1-1 0,-16 3-29 15,1 6-14-15,2 4 17 0,-2 7-36 16,-2 7 28-16,1 10-23 0,8 6 20 16,-2 12-29-16,12 8 4 0,4 6 6 0,8 3-69 15,5 14 7-15,2 1-41 0,7 2-1 16,6 2-17-16,4 2-126 0,2-4-102 16,13 5-170-16,0-4-402 0,-1-1-455 15</inkml:trace>
  <inkml:trace contextRef="#ctx0" brushRef="#br1" timeOffset="157785.49">29851 13379 79 0,'0'0'754'0,"0"0"-357"15,0 0-58-15,0 0 106 0,0 0 60 16,0 0-61-16,0 0-111 0,0 0-53 15,0 0-28-15,0 0-35 0,0 0-32 16,-80 8-20-16,48-8-38 0,5 0-22 16,-9 0 8-16,0 5-20 0,-3-1-4 0,-7 4 5 15,2 0-29-15,-4 0-32 0,-6 2-18 16,-6 0 3-16,-3 2-18 0,-5-2 0 16,-2 0 2-16,-6 2-1 0,-4 2-1 15,-4 0-2-15,-6 4-14 0,0 8-5 16,-4 4 3-16,2 9-4 0,2 7 19 0,-5 7-18 15,6 7 6-15,-3 6 14 0,2 8 1 16,-5 7-1-16,11 4 1 0,6 3 0 16,8 5 0-16,11-3-1 0,21-3-18 15,4-9 7-15,19-2 12 0,10-9-18 16,5-5 15-16,32-7-25 0,16-7 10 16,13-2 2-16,9-6 1 0,25-2 15 15,4-5 0-15,18-5 31 0,13-6 2 16,9-10 44-16,13-6-4 0,13-6-3 15,0 0-45-15,0-8-13 0,0-8-12 16,-1-4 0-16,-8-4 0 0,-4-10-1 0,-4-5-11 16,-12-7 10-16,-8-8 2 0,-2-3 0 15,-12-3-13-15,-9-4 1 0,-11-1-15 16,-4-3 8-16,-13-3 16 0,-6 3 1 16,-11-2 2-16,-6 6 2 0,-13 3 1 0,-5 13 0 15,-4 6-3-15,-6 5 0 0,-9 9 0 16,0 4 0-16,-12 4 3 0,0 2 12 15,2-2-13-15,-7-2 10 0,0-3-9 16,0-1 12-16,0-2-13 0,-7-2-2 16,-3-4 2-16,-7-2 18 0,-7-1-20 15,-10-1-2-15,0 4-17 0,-12-3-33 16,-7 7-8-16,-5 4-8 0,-5 4-24 16,-13 4 13-16,4 6 30 0,-3 4-28 15,-3 6 9-15,-2 2 9 0,2 4 7 16,-2 8-10-16,3 9-28 0,-6 2 16 0,-6 7-13 15,-1 5-29-15,-4 5-19 0,6 8-54 16,1 5-96-16,2 3-75 0,15 2-83 16,2 0-217-16,5-1-490 0</inkml:trace>
  <inkml:trace contextRef="#ctx0" brushRef="#br2" timeOffset="172191.15">28580 18692 917 0,'0'0'394'0,"0"0"-215"0,0 0-13 16,0 0 26-16,0 0-98 0,0 0 4 15,0 0 161-15,0 0 199 0,0 0-101 16,0 0-73-16,0 0-72 0,0 0-44 16,0 0-27-16,0 0-15 0,0 0-25 15,0 0-29-15,0 0-26 0,0 0-46 0,3 17-33 16,14-13 27-16,-5 2 6 0,2-2 0 15,3-2-3-15,3-2 3 0,-3 0 15 16,-8-8 20-16,6-4-23 0,-8-3 47 16,-7-3 22-16,0-4-57 0,0 1-11 15,0 0 18-15,-7 1-10 0,-8 4-20 16,3 3 12-16,-2 5-11 0,-6 3-2 0,-4 0 15 16,5 5-36-16,-15 0-29 0,2 0 48 15,10 10-35-15,-9 5-6 0,9 1 42 16,5 6 1-16,0 6 33 0,10 2 35 15,5 7-13-15,2 3-31 0,0-2-23 16,4 0-1-16,18-2 0 0,0-6-22 16,0-3 10-16,4-7-13 0,-4-4-24 15,3-6-103-15,-4-4-60 0,6-4-125 16,-5-2-132-16,5 0-624 0,-11-10-240 16</inkml:trace>
  <inkml:trace contextRef="#ctx0" brushRef="#br2" timeOffset="173105.33">28949 18674 152 0,'0'0'607'0,"0"0"-151"15,0 0-121-15,0 0-101 0,0 0 114 16,0 0-119-16,0 0 11 0,0 0-18 0,0 0-10 16,0 0-27-16,-3-54-28 15,3 50 14-15,0 0-38 0,0 0 9 0,3 4-1 16,-3 0-5-16,5 0-33 0,-5 0-28 15,2 0-16-15,5 0-13 0,3 4 4 16,7 2 108-16,-5 5 23 0,12 2-43 16,1 5-37-16,-4 4-55 0,9 6-6 0,-9 5-37 15,1 1 9-15,5 0-9 16,-10-2-3-16,2-4-2 0,-2-3-65 0,0-5-104 16,-5-6-85-16,5-2-50 0,-2-4-281 15,-8-6-651-15,3-2-392 0</inkml:trace>
  <inkml:trace contextRef="#ctx0" brushRef="#br2" timeOffset="173304.37">29286 18660 2589 0,'0'0'450'0,"0"0"-181"0,0 0 58 0,0 0 69 15,0 0-186-15,0 0-104 0,-88 111-35 16,79-103 19-16,2 2-22 0,-3-1-51 15,3-2-17-15,-3 1-13 0,3-2-2 0,4 1-25 16,-4-5-56-16,7-1-47 0,0-1-108 16,0 2-126-16,0-2-228 0,17 0-442 15,-7 0-289-15</inkml:trace>
  <inkml:trace contextRef="#ctx0" brushRef="#br2" timeOffset="173500.39">29562 18692 1867 0,'0'0'819'0,"0"0"-360"0,0 0-96 0,0 0 60 16,-51 111-125-16,41-76-136 0,10-2-107 16,0 2-33-16,0-7-22 0,0-6-16 15,0-6-50-15,10-4-161 0,-7-4-100 0,4-3-198 16,-5-5-720-16,3 0-232 0</inkml:trace>
  <inkml:trace contextRef="#ctx0" brushRef="#br2" timeOffset="173639.27">29594 18513 1664 0,'0'0'1422'0,"0"0"-1007"0,0 0-55 15,0 0 35-15,0 0-116 0,0 0-169 16,0 0-110-16,0 0-25 0,0 0 1 15,-10 107-137-15,27-97-184 0,5-4-274 16,-5-3-898-16,-5-3-428 0</inkml:trace>
  <inkml:trace contextRef="#ctx0" brushRef="#br2" timeOffset="173823.24">29594 18513 2399 0,'247'-30'651'0,"-247"40"-284"0,-10 5-132 0,10 3 20 16,0 7-47-16,0 3-80 0,0 9-82 16,0-1-36-16,0 2-10 0,0 1-16 15,0-3-77-15,0-3-140 0,-7-3-190 16,2-7-238-16,-7-5-521 0,-3-8-171 0</inkml:trace>
  <inkml:trace contextRef="#ctx0" brushRef="#br2" timeOffset="173955.06">29698 18729 1980 0,'0'0'660'16,"0"0"-258"-16,0 0-38 0,0 0 98 16,0 0-160-16,0 0-100 0,0 0-100 15,0 0-55-15,186 40-44 0,-149-38-3 0,4 2-1 16,-7-2-216-16,2-2-137 16,-16 4-387-16,-3 2-918 0</inkml:trace>
  <inkml:trace contextRef="#ctx0" brushRef="#br2" timeOffset="175094.6">29485 18344 1003 0,'0'0'469'0,"0"0"-72"0,0 0-63 0,0 0-7 16,0 0-41-16,0 0-74 16,0 0-42-16,0 0-30 0,0 0-12 0,-88-110-11 15,76 102-32-15,-2 0 29 0,-8 0-13 0,2 1-13 16,-6 2 0-16,-11 3-9 0,-4 2-79 16,-2 0-8-16,-11 4 8 0,-4 4 3 15,-3 0 54-15,6 2-57 0,-11-2-2 16,3 2-17-16,-7 2 17 0,-5 2-24 15,2 2 24-15,-9 2-11 0,-1 7-6 16,1 3-21-16,2 4 38 0,7 4-15 16,0 6-11-16,8 1 26 0,7 3-30 15,4-2 30-15,11 2-10 0,-1 0 11 16,13-1-12-16,9-1-6 0,5-4 17 16,10 0-29-16,4-3 31 0,3-3-16 0,0-2 13 15,15-2-13-15,14-2-8 0,2 5 23 16,18-3-8-16,4 2 9 0,17 0 63 15,15 0 15-15,10-1 11 0,14-1-30 16,24-6 32-16,8-6-7 0,14-8 68 16,10-6-41-16,0-4-49 0,-1-8-59 15,-4-12 24-15,-7-4-5 0,0-6 58 0,-10-5-25 16,-12 0-30-16,-15-4-24 0,-17-1-1 16,-9 0 12-16,-15 0-3 0,-21-1 4 15,-11 4 2-15,-9-1 3 0,-17 0 1 16,-7-2-1-16,-3-5-18 0,-7 4 18 15,-7-6 4-15,-15 1-20 0,0 1-2 16,-19 2 27-16,5 2-24 0,-18 5 0 16,-1 2-3-16,-6 4 0 0,-9 2-42 15,-13 5-4-15,-11 5-46 0,-3 6-7 16,-20 6-42-16,1 6-42 0,-5 0-53 0,7 18-37 16,-7 8-14-16,9 9-232 0,1 5-482 15,11 4-294-15,-9 0 491 0</inkml:trace>
  <inkml:trace contextRef="#ctx0" brushRef="#br3" timeOffset="191766.58">11777 7501 962 0,'0'0'987'0,"0"0"-589"0,0 0-116 16,0 0 14-16,0 0 53 0,0 0-57 16,0 0-90-16,0 0-22 0,0 0 18 15,0 0 26-15,-58-91-51 0,58 88-71 16,0 3-37-16,0 0-29 0,0 0-36 16,0 8-34-16,0 7-28 0,10 12 62 15,-5 7 43-15,7 11-27 0,-3 5-15 0,8 0 0 16,-4-2-2-16,-4-6-19 0,6-10-32 15,-5-7 6-15,4-13-16 0,-2-6-28 16,-2-6 90-16,12-8 9 0,-5-12 53 16,4-15 6-16,1-8-25 0,-2-10-9 15,6-3-3-15,-9 3 12 0,8 5-9 16,-8 10 37-16,-13 9-50 0,8 11-20 16,-9 13 0-16,-3 5 15 0,0 0-16 0,0 5-80 15,0 15 80-15,0 8 0 0,0 9 40 16,2 5-16-16,3 2-23 0,2-1 15 15,3-5-16-15,-10-10-18 0,7-10 18 16,3-10 39-16,2-6 7 0,-2-2 15 16,7-10 34-16,5-8 91 0,0-4-40 15,9-4-58-15,-7-2-46 0,-4 1-21 16,-1 6-9-16,3 4 3 0,-12 5-13 16,-6 4-2-16,1 8-27 0,-2 0-6 0,-3 0 6 15,0 2-10-15,7 13 35 0,0-2 0 16,3 7-49-16,-3 5-68 0,-7-5-79 15,7 4-129-15,3-4-264 0,-7 0-666 16,4-6-722-16</inkml:trace>
  <inkml:trace contextRef="#ctx0" brushRef="#br3" timeOffset="192047.79">12512 7491 1859 0,'0'0'1093'0,"0"0"-712"0,0 0 44 15,0 0-29-15,0 0-63 0,0 0-136 16,0 0-123-16,0 0-56 0,-112 121 19 16,127-99-37-16,2 2-2 0,2-6-29 15,1-4 16-15,1-2 3 0,-1-6-10 0,-3-6 22 16,0 0 3-16,0-8 46 0,-5-4 28 16,5-6 3-16,-3 0-28 0,-6 0 43 15,-6 8 51-15,5 2-76 0,-7 6-24 16,0 2 17-16,0 0-20 0,0 10-43 15,0 6-24-15,0 6 5 0,0 6 1 16,10 2-12-16,2 3-28 0,3-3-146 0,9-4-90 16,-5-4-209-16,6-4-494 0,1-4-573 15,-2-6-168-15</inkml:trace>
  <inkml:trace contextRef="#ctx0" brushRef="#br3" timeOffset="192218.43">12943 7576 1917 0,'0'0'981'0,"0"0"-422"0,0 0 197 16,0 0-165-16,0 0-224 0,0 0-145 16,0 0-134-16,-46 126-45 0,46-100-43 15,0-3-6-15,7-8-58 0,3 0-91 16,5-7-92-16,-1-4-124 0,6-4-335 16,-8-17-639-16,2-8-870 0</inkml:trace>
  <inkml:trace contextRef="#ctx0" brushRef="#br3" timeOffset="192370">13118 7297 225 0,'0'0'2329'15,"0"0"-1648"-15,0 0-296 0,0 0-39 16,0 0-132-16,0 0-92 0,-32 113-88 0,32-93-34 16,0 3 0-16,5-5-21 0,0 0-172 15,2 0-172-15,0-6-95 0,1 0-130 16,1-4-213-16,-1 0-196 0,-6-8 295 15</inkml:trace>
  <inkml:trace contextRef="#ctx0" brushRef="#br3" timeOffset="192604.25">13181 7537 267 0,'0'0'734'0,"0"0"63"16,0 0-152-16,0 0-132 0,0 0-40 16,0 0-163-16,0 0-102 0,75 115-108 0,-65-103 32 15,7-6-26-15,-8-6-62 0,3 0 36 16,10-6 19-16,-5-8 71 0,3-6-4 15,-3-4 8-15,7 2 6 0,-10-1 6 16,1 8-74-16,-5 5-45 0,-3 3-12 16,0 7-13-16,-7 0 3 0,0 2 7 0,0 13-31 15,7 0 9-15,-2 8 3 0,0 0-30 16,0 4-3-16,9-3-22 0,-4-2-135 16,5-4-67-16,2-1-71 0,-8-4-134 15,4 2-642-15,-1-5-658 0,-3-5-188 16</inkml:trace>
  <inkml:trace contextRef="#ctx0" brushRef="#br3" timeOffset="193238.49">12223 8124 264 0,'0'0'1585'0,"0"0"-1024"16,0 0-113-16,0 0 26 0,0 0-24 15,0 0-91-15,0 0-101 0,0 0-82 16,0 0-16-16,0 0 70 0,-21-31-37 15,21 31-84-15,-10 0-51 0,0 10-36 16,-9 8 5-16,-6 8-25 0,1 6 1 0,-12 8-2 16,0 6 1-16,-13 7-2 0,3-1 1 15,-5 0-1-15,5-3-21 0,5-3 6 16,4-8-10-16,11-5-33 0,-1-10-18 16,10-3-49-16,3-3-46 0,4-7-59 15,3 0-129-15,4-2-137 0,-2 2-215 0,1-2-639 16,-1-4-396-16</inkml:trace>
  <inkml:trace contextRef="#ctx0" brushRef="#br3" timeOffset="193535.42">11469 8563 866 0,'0'0'1766'0,"0"0"-1172"16,0 0-210-16,0 0-43 0,0 0-18 16,0 0-137-16,0 0-60 0,-14 123-48 15,9-85-5-15,5-2 10 0,0-1-49 16,0-7-31-16,5-6 13 0,9-8-13 0,6-6-2 16,11-6 0-16,13-2 50 0,2-8 16 15,15-14 52-15,7-5-15 0,-1-5-13 16,-1 1-42-16,-8-2-34 0,-5 5-15 15,-11 8-9-15,-9 6-61 0,-6 6-58 16,-17 8-49-16,2 0-111 0,-7 4-155 16,-5 12-87-16,0 4-446 0,0 0-526 15</inkml:trace>
  <inkml:trace contextRef="#ctx0" brushRef="#br3" timeOffset="194009.37">11312 9087 1265 0,'0'0'520'0,"0"0"3"0,0 0-129 15,0 0 81-15,0 0-147 0,0 0-78 16,0 0-71-16,0 0 13 0,0 0 20 0,0 0-54 16,-153-53-72-16,141 53-42 0,0 10-38 15,7 8 9-15,0 8 13 0,5 6 18 16,0 9-43-16,0 5 0 0,5 6 13 16,2 6-16-16,8 1-4 0,-1-3-17 15,1-3 19-15,-5-9-32 0,-5-10-80 0,2-8-75 16,-2-9-122-16,0-7-112 0,-5-9-291 15,0-1-440-15,0-3-62 0</inkml:trace>
  <inkml:trace contextRef="#ctx0" brushRef="#br3" timeOffset="194186.47">10973 9356 1841 0,'0'0'693'0,"0"0"-339"15,0 0 40-15,0 0 13 0,0 0-68 16,0 0-88-16,0 0-3 0,0 0-42 0,201 71-83 15,-179-62-13-15,-1 0-30 0,-4-4-34 16,0 1-29-16,0 1-17 0,-12-4-1 16,7-3-26-16,-7 2-108 0,2-2-6 0,1 0-68 15,-1 0-116-15,-7-3-121 0,10-6-546 16,-3-2-518-16</inkml:trace>
  <inkml:trace contextRef="#ctx0" brushRef="#br3" timeOffset="194921.47">13251 8114 248 0,'0'0'1770'0,"0"0"-1271"16,0 0-97-16,0 0-46 0,0 0 41 15,0 0-64-15,0 0-107 0,0 0-61 16,0 0-11-16,0 0-6 0,-107-78-15 15,107 76-14-15,0 2-9 0,0 0 6 16,0 0-9-16,0 2-13 0,0 6-33 16,0 4-34-16,8 6 28 0,11 7 5 0,5 5-14 15,3 6-13-15,2 2 3 0,7 2 10 16,3 5 5-16,0-3-27 0,9 2 9 16,-4-4-5-16,2 3-7 0,5-5 0 15,0 0-19-15,-7-6 13 0,-1 3-14 16,-9-9-1-16,0-4-1 0,-7-6-14 15,2-4-36-15,-7-4-55 0,-3-2-42 16,5-2-7-16,-7-2-37 0,-7 0-3 0,7-2-123 16,-7 0-217-16,-8 2-505 0,-2 2-308 15,0 0-485-15</inkml:trace>
  <inkml:trace contextRef="#ctx0" brushRef="#br3" timeOffset="195252.68">13617 8780 2475 0,'0'0'531'0,"0"0"-323"0,0 0 37 16,0 0 78-16,0 0-72 0,0 0-118 16,0 0 13-16,0 0-65 0,0 0 21 15,192 83-47-15,-171-73-33 0,-4-2 9 0,5-4-28 16,-5 2 65-16,-2-6 18 0,2 0-15 15,0 0-4-15,-5-10 10 0,5-8 14 16,-3-8 16-16,3-2 0 0,0-11-40 16,-5-2-40-16,3-4-24 0,2-6 15 0,-5 1-16 15,-5 2 10-15,1-2-9 16,-1 1-3-16,-7 5-3 0,0 2-9 0,0 10-12 16,0 6-25-16,0 9-36 0,0 12 12 15,-5-2-19-15,3 7-76 0,-3 0-62 16,5 7-48-16,-3 5-125 0,3 4-118 15,-2 2-254-15,2 4-644 0</inkml:trace>
  <inkml:trace contextRef="#ctx0" brushRef="#br3" timeOffset="195854.31">14170 9167 759 0,'0'0'1547'0,"0"0"-992"0,0 0-71 0,0 0-63 16,0 0 13-16,0 0-130 0,0 0-76 15,0 0-65-15,0 0 2 0,0 0-40 0,-114-89-36 16,104 89-13-16,3 0-37 0,-3 2-39 15,5 6-12-15,-2 4-37 0,5 3 1 16,-1 0 17-16,3 3-5 0,0 1-1 16,0-3 10-16,5-4-4 0,7-4-2 15,-2-2-35-15,-3-6 35 0,-4 0 33 16,4 0 9-16,3-6 37 0,-8-2 39 16,5-4-9-16,-4-3-27 0,2 4-35 15,-5 1-14-15,2 3 0 0,-2 2 1 16,0 0 0-16,0 5-1 0,0 0-24 15,5 0 24-15,-5 7 15 0,2 4 25 0,8 12 57 16,4 5-6-16,-9 6-6 0,3 2-15 16,-1 4-13-16,-5-2-2 0,-2-1-25 15,0-3-12-15,0-6-18 0,0-6 0 16,-5-5-1-16,-7-6-41 0,7-2-73 16,-9-8-49-16,4 2-15 0,3-1-148 15,0 0-94-15,2 1-230 0,-2 7-521 0,7 5-470 16</inkml:trace>
  <inkml:trace contextRef="#ctx0" brushRef="#br3" timeOffset="197458.63">10759 9533 1483 0,'0'0'367'0,"0"0"-84"0,0 0 173 16,0 0-9-16,0 0-89 0,0 0-143 15,0 0-25-15,0 0 5 0,0 0-19 16,-99 18-61-16,75 2-44 0,-3 8-2 15,-5 2 8-15,3 11-12 0,-5-1-6 16,-2 5 2-16,-3-4-30 0,10 4-28 16,3-5-3-16,4-4-14 0,10-6-14 0,2-3-18 15,0-7-93-15,10-2-56 0,0-7-106 16,10 2-61-16,2-1-109 0,3-2-172 16,-6 0-409-16,1 0-306 0</inkml:trace>
  <inkml:trace contextRef="#ctx0" brushRef="#br3" timeOffset="198442.52">10047 9766 1342 0,'0'0'579'0,"0"0"-187"16,0 0 41-16,0 0-48 0,0 0 29 15,0 0-79-15,0 0-102 0,0 0-84 16,0 0-40-16,0 0-35 0,-30 17-27 16,30 16-4-16,0 12-15 0,5 1-16 15,10 4 7-15,-5-2-19 0,7-5-3 16,2-7-19-16,-2-12 10 0,0-8-7 16,7-7-12-16,3-8 31 0,7-1 31 15,2-8-29-15,5-10 41 0,3-2 47 16,0 0-44-16,-6-2 12 0,-4-1-56 15,-2 8 14-15,-6 1-16 0,-9 4-13 16,0 3 12-16,-5 4-47 0,-7 3-78 16,0 0-50-16,-5 0-88 0,5 6-60 0,-3 4-164 15,-2 4-210-15,0 2-612 0</inkml:trace>
  <inkml:trace contextRef="#ctx0" brushRef="#br3" timeOffset="199049.39">9901 10491 1507 0,'0'0'445'0,"0"0"-46"0,0 0-51 16,0 0 44-16,0 0-57 0,0 0-68 15,-29-103-91-15,27 103-3 0,-3 0 21 16,5 0-38-16,-10 0-42 0,10 14-71 16,-7 6-30-16,4 9 18 0,3 2 9 0,0 8-25 15,0-1 19-15,10 6-33 0,5-2 1 16,-1-1-2-16,-2-5-24 0,5-6 20 15,-5-8-20-15,3-7 21 0,2-8-22 16,-5-4-21-16,3-3 46 0,2 0 34 16,-1-9 24-16,6-7 1 0,10-2 21 0,-10-2 6 15,7-2-7-15,-3-2-12 0,1 4-27 16,-8 1-6-16,6 3-4 0,-13 4-14 16,-3 6-13-16,4 4 0 0,-11 2-3 15,5 8-26-15,1 9 26 0,-8 3 31 16,0 8-7-16,0 2-12 0,0 0-12 15,0-2-11-15,0-4-29 0,-8-7-73 16,1-7-39-16,7-5-94 0,0 3-51 16,0-1-230-16,0-2-169 0,7 2-516 15,1 3-465-15</inkml:trace>
  <inkml:trace contextRef="#ctx0" brushRef="#br3" timeOffset="-204920.7">14524 10390 46 0,'0'0'792'0,"0"0"-274"16,0 0-228-16,0 0 106 0,0 0 38 16,0 0-54-16,0 0-104 0,0 0-123 15,0 0 19-15,0 0 37 0,5-30-7 0,-5 30-32 16,0 0-29-16,0 0-10 0,0 0 2 15,0 0-3-15,0 0-19 0,0 0-13 16,0 0 1-16,0 0-8 0,-5 0-17 16,-3 0-25-16,-1 3-19 0,-6 4-2 15,-2-1 8-15,5 4 16 0,-5 2-15 16,-5 4 2-16,5 6-8 0,-4 6 2 16,4 5-9-16,-10 5 1 0,5 6-7 15,0 0-6-15,0 4-9 0,5-1-1 16,5-5 0-16,3 0-2 0,1-5-1 15,8-1-1-15,0-6-13 0,0 0 12 16,8-2 1-16,1-2-17 0,3-6 7 0,3-1-6 16,-3-8-3-16,10 2-6 0,0-7-62 15,0 0-42-15,2-4-61 0,7-2-78 16,1 0-217-16,-3 0-491 0,2-2-700 16</inkml:trace>
  <inkml:trace contextRef="#ctx0" brushRef="#br3" timeOffset="-204487.13">14836 10756 1407 0,'0'0'1128'0,"0"0"-649"16,0 0-133-16,0 0-29 0,0 0 19 16,0 0-91-16,0 0-90 0,0 0-46 15,0 0-8-15,0 0-27 0,46 101 19 16,-9-93-17-16,-3 0-42 0,7-6-32 0,-7-2 10 16,5 0-9-16,-8-8 16 0,-4-9-7 15,-3-1-10-15,-7-2 13 0,-5 0-13 16,-5 0 1-16,-4 2 1 0,-3 2 11 15,0 2-12-15,0 4 9 0,-3 4 0 16,-6 4-12-16,-8 2-2 0,-5 0-22 16,3 4-1-16,-11 10 10 0,1 2 0 0,-2 6 3 15,4 0 11-15,3 8 1 0,-3 3 24 16,10 0 55-16,8 4 4 0,-3-1 60 16,12-1 9-16,0-5-82 0,0-2-64 15,16-2-6-15,6-6-15 0,-5-4-12 16,10-2-61-16,0-4-104 0,2-2-111 15,2-6-228-15,3-2-629 0,-7-4-481 16</inkml:trace>
  <inkml:trace contextRef="#ctx0" brushRef="#br3" timeOffset="-204286.58">15379 10973 2550 0,'0'0'1031'0,"0"0"-612"16,0 0 40-16,0 0-120 0,0 0-36 15,0 0-129-15,0 0-114 0,0 0-17 16,0 0-1-16,0 0-17 0,0 81-25 16,17-75 0-16,5 0-15 0,-12 2-1 15,7-2-53-15,-8-2-132 0,1-4-108 16,5 0-163-16,-6 0-320 0,1-8-730 16,-3-4-495-16</inkml:trace>
  <inkml:trace contextRef="#ctx0" brushRef="#br3" timeOffset="-204132.82">15379 10973 2708 0,'39'-18'816'0,"-78"49"-302"0,3 2-68 0,2 4-95 15,5 1-94-15,-3-4-117 0,8-4-76 16,5-3-28-16,9-7-36 0,10-4-12 16,0-9-33-16,0 0-50 0,17-7-125 0,7 0-127 15,5-12-206-15,8-11-720 0,-3-2-848 16</inkml:trace>
  <inkml:trace contextRef="#ctx0" brushRef="#br3" timeOffset="-203815.32">15871 10849 1729 0,'0'0'975'16,"0"0"-471"-16,0 0-18 0,0 0-27 15,0 0-52-15,0 0-106 0,0 0-62 16,0 0-8-16,-31 119-42 0,31-81-47 15,0 0-42-15,0 0-43 0,0-3-33 16,0-5-24-16,0-5 0 0,0-4-24 16,0-6-51-16,5-2-92 0,2-6-88 15,-5-2-184-15,-2-5-316 0,0-2-835 16,0-14-858-16</inkml:trace>
  <inkml:trace contextRef="#ctx0" brushRef="#br3" timeOffset="-203213.72">15762 10673 1751 0,'0'0'706'0,"0"0"-197"0,0 0-1 16,0 0-16-16,0 0-91 0,0 0-132 15,0 0-91-15,0 0-49 0,0 0-19 16,-14-5-18-16,19 8-19 0,4 7-40 0,3 0-32 15,1 3-1-15,1-1-33 0,3 0-150 16,-5-2-173-16,3 2-281 0,-6 0-876 16,8-2-951-16,-126-109 2398 0</inkml:trace>
  <inkml:trace contextRef="#ctx0" brushRef="#br3" timeOffset="-202943.96">16269 10527 785 0,'0'0'2311'15,"0"0"-1688"-15,0 0-198 0,0 0-49 0,0 0 27 16,0 0-113-16,-41 116-105 0,41-68-51 15,0 7-52-15,0 3-46 0,2 3-26 16,5-1-10-16,1 1-15 0,-8-8-28 16,2-2-114-16,-2-13-105 0,0-11-111 15,0-12-205-15,0-8-469 0,-10-7-639 0</inkml:trace>
  <inkml:trace contextRef="#ctx0" brushRef="#br3" timeOffset="-202791.86">16124 10839 1965 0,'0'0'1204'0,"0"0"-692"0,0 0-134 16,0 0 46-16,0 0-58 0,0 0-136 16,0 0-87-16,0 0-85 0,0 0-43 0,198 96-15 15,-147-88-82-15,-2 0-218 16,-1-4-239-16,-12-4-724 0,-4 0-957 0</inkml:trace>
  <inkml:trace contextRef="#ctx0" brushRef="#br3" timeOffset="-202565.63">16637 10171 803 0,'0'0'2075'16,"0"0"-1624"-16,0 0-70 0,0 0 100 16,93 119 54-16,-57-67-155 0,10 12-136 15,-7 9-41-15,-3 5-9 0,-2 8-4 16,-17 7-72-16,-7 0-37 0,-10-1-48 15,0-2-31-15,-15-5-2 0,-12-6-2 16,1-11-13-16,-3-12-66 0,-10-9-61 16,3-16-73-16,-1-8-72 0,-6-9-143 15,-1-8-865-15,-5-2-1366 0</inkml:trace>
  <inkml:trace contextRef="#ctx0" brushRef="#br3" timeOffset="-201311.1">10844 10748 474 0,'0'0'561'0,"0"0"-99"16,0 0 0-16,0 0 17 0,0 0-60 15,0 0-44-15,0 0-50 0,0 0-60 16,0 0-70-16,0 0-38 0,0 0-26 0,0 0-32 15,0 0-49-15,0 0-50 0,0 0-3 16,0 2-44-16,0 2-37 0,0 4-71 16,2 4 3-16,6 0-232 0,-1 4-317 15,0-1-640-15,-2-2-246 0,-34-95 1587 16</inkml:trace>
  <inkml:trace contextRef="#ctx0" brushRef="#br3" timeOffset="-201149.73">11152 10839 1941 0,'0'0'635'16,"0"0"-182"-16,0 0-41 0,0 0-111 15,0 0-134-15,0 0-142 0,0 0-25 16,0 0-75-16,0 0-61 0,0 0 26 16,14-19 75-16,1 23-137 0,0 2-230 15,-1 1-259-15,-4-2-407 0,4 2-207 16</inkml:trace>
  <inkml:trace contextRef="#ctx0" brushRef="#br3" timeOffset="-200987.85">11520 10859 498 0,'0'0'1357'0,"0"0"-784"0,0 0-80 0,0 0 32 16,0 0-80-16,0 0-162 0,0 0-112 16,0 0-72-16,0 0-46 0,0 0-53 15,5 0-25-15,0 0-52 0,2 0-38 16,-4 0-10-16,6 1-26 0,6 2-154 15,2 1-338-15,0-2-658 0,-3-2-454 16,-106-10 1755-16</inkml:trace>
  <inkml:trace contextRef="#ctx0" brushRef="#br3" timeOffset="-200814.6">11976 10799 768 0,'0'0'1510'0,"0"0"-983"0,0 0-136 16,0 0-25-16,0 0-32 0,0 0-113 15,0 0-106-15,0 0-65 0,0 0-19 16,0 0-3-16,24 15-26 0,-14-10-2 0,5-4-19 16,-3 6-74-16,-3-5-117 0,8-1-149 15,-2 4-297-15,-1-1-642 0,6-3-410 16,-156-42 1708-16</inkml:trace>
  <inkml:trace contextRef="#ctx0" brushRef="#br3" timeOffset="-200636.67">12393 10850 25 0,'0'0'1915'16,"0"0"-1332"-16,0 0-261 0,0 0 57 16,0 0 8-16,0 0-112 0,0 0-115 15,0 0-43-15,0 0-24 0,32 7-40 0,-16-7-31 16,-3 0-22-16,1 0 0 0,3 0-109 16,7 0-155-16,-4-2-174 0,4-1-343 15,-2 1-824-15,-204 2 471 0</inkml:trace>
  <inkml:trace contextRef="#ctx0" brushRef="#br3" timeOffset="-200479.38">12943 10877 715 0,'0'0'1586'0,"0"0"-1034"0,0 0-216 16,0 0 2-16,0 0-9 0,0 0-121 16,0 0-161-16,0 0-47 0,0 0-4 15,0 0 4-15,39 2 19 0,-24-8-19 16,6-2-76-16,-4-7-169 0,8 4-151 15,-1-4-263-15,-5 0-619 0,5-2-194 0</inkml:trace>
  <inkml:trace contextRef="#ctx0" brushRef="#br3" timeOffset="-200319.44">13387 10738 74 0,'0'0'1479'0,"0"0"-946"15,0 0-203-15,0 0 32 16,0 0 26-16,0 0-123 0,0 0-107 0,0 0-31 15,0 0-14-15,0 0-34 0,53 4-52 16,-43-2-27-16,4-2-1 0,1 0-27 16,2 0-101-16,5 0-149 0,-5 0-172 15,5-2-130-15,-1-2-243 0,6 2-505 16,-245 4 1010-16</inkml:trace>
  <inkml:trace contextRef="#ctx0" brushRef="#br3" timeOffset="-200171.28">13840 10802 1455 0,'0'0'1180'0,"0"0"-640"0,0 0 16 16,0 0-69-16,0 0-122 0,0 0-152 16,0 0-115-16,0 0-86 0,0 0-12 15,0 0-27-15,10 2-32 0,-3-6-57 16,0-4-156-16,-2 2-178 0,0-1-354 0,-5-2-776 16</inkml:trace>
  <inkml:trace contextRef="#ctx0" brushRef="#br3" timeOffset="-199872.62">13738 10567 2010 0,'0'0'657'16,"0"0"-409"-16,0 0 101 0,0 0 23 15,0 0-85-15,0 0-89 0,0 0-89 16,0 0-31-16,204 68-13 0,-168-60-9 15,1 0-19-15,-6-1-34 0,1-4-1 16,-3 2-1-16,-7-3 12 0,-13 0-13 0,-1-1-2 16,-1 8 2-16,-7 1 1 0,0 8 45 15,-7 6-6-15,-10 8-12 0,-13 6 6 16,-3 7-13-16,-9 1 1 0,4 0-21 16,-1-2-1-16,2-1-1 0,11-7-15 15,6-8-11-15,3-4-109 0,8-4-97 16,4-4-96-16,5 1-141 0,0-4-251 0,0 2-614 15</inkml:trace>
  <inkml:trace contextRef="#ctx0" brushRef="#br3" timeOffset="-198788.51">14490 9506 1534 0,'0'0'636'0,"0"0"-96"0,0 0-71 0,0 0-33 16,0 0-83-16,0 0-87 0,0 0-73 0,0 0-63 15,0 0-41-15,2 0-83 0,5 0-6 16,1 0-43-16,-3 5 40 0,7 0-25 16,0 5-21-16,-3 3-140 0,6-1-165 15,-8 6-240-15,3-1-709 0,-5-2-752 16,-97-110 2021-16</inkml:trace>
  <inkml:trace contextRef="#ctx0" brushRef="#br3" timeOffset="-198644.18">14815 9831 1621 0,'0'0'629'0,"0"0"-192"16,0 0-23-16,0 0-69 0,0 0-98 15,0 0-102-15,0 0-70 0,0 0 10 16,0 0-32-16,0 0-30 0,53 64-21 0,-41-64-2 16,5 0-29-16,-7 0-144 0,7 0-247 15,-5 0-390-15,2 0-887 16</inkml:trace>
  <inkml:trace contextRef="#ctx0" brushRef="#br3" timeOffset="-198473.22">15142 10086 2076 0,'0'0'789'0,"0"0"-249"16,0 0-24-16,0 0-60 0,0 0-95 16,0 0-134-16,0 0-113 0,0 0-38 15,0 0-24-15,22 12-37 0,-15-7 0 0,0-5-15 16,3 1-1-16,-3-1-26 0,8 0-92 15,-6 2-132-15,1-2-119 0,-3 5-233 16,3 0-700-16,-3 3-608 0,-118-46 1259 16</inkml:trace>
  <inkml:trace contextRef="#ctx0" brushRef="#br3" timeOffset="-197921.68">15127 10247 1067 0,'0'0'547'15,"0"0"-138"-15,0 0-26 0,0 0-44 16,0 0-44-16,0 0-45 0,0 0-114 0,0 0-59 16,0 0 30-16,0 0 95 15,8 36 6-15,-1-17-7 0,10-1-46 0,-10 0-28 16,5-4 24-16,-2 0-22 0,0-4-55 16,2-4-16-16,2-4 1 0,-2-2 8 15,10-4 24-15,0-10 28 0,7-9-3 0,-5-2-28 16,10-8-24-16,-12-3-28 0,7 2-24 15,-7-2-12-15,-5 0-2 0,-3 1 0 16,3 7 1-16,-7 8-11 0,-7 3-12 16,1 7-49-16,-4 7-61 0,0 3-67 15,0 0-80-15,0 8-163 0,0 6-167 16,-7 4-428-16,-3 5-494 0</inkml:trace>
  <inkml:trace contextRef="#ctx0" brushRef="#br0" timeOffset="-173209.92">9181 9082 393 0,'0'0'1350'0,"0"0"-1149"16,0 0-61-16,0 0 795 0,0 0-514 0,0 0-110 15,0 0-135-15,0 0 41 0,0 0-6 16,0 0 12-16,-152 45-75 0,130-42-34 15,5 4-10-15,5 3-21 0,-5 0-13 16,7 8 3-16,3 2-15 0,-1 8 0 16,8 0 12-16,0 7-13 0,0 1-8 15,0 2-13-15,10 2-17 0,12 5-4 16,-3 3-12-16,6 2 0 0,1 6-1 16,8 5 1-16,0-1 21 0,-7 3-23 15,-1-3-1-15,3-4-2 0,-7-1 2 16,-2-7-1-16,4-7-20 0,-7-4-46 0,-5-6-51 15,3-8-65-15,-3-4-55 0,-3-5-63 16,-4-2-217-16,-5-2-469 0,0-2-309 16,-5-2-536-16</inkml:trace>
  <inkml:trace contextRef="#ctx0" brushRef="#br0" timeOffset="-172938.02">9038 10056 1754 0,'0'0'681'15,"0"0"-227"-15,0 0 1 0,0 0-65 16,0 0-148-16,0 0-141 0,0 0-1 16,0 0 152-16,0 0-61 0,0 0-89 15,121 125-31-15,-87-87 9 0,0 0-10 16,3 2-9-16,-3-2 22 0,0-3-1 16,-8-9-24-16,1-8-28 0,-8-8-27 0,-4-8 19 15,2-2 8-15,-5-12 10 0,2-14 54 16,3-12 42-16,0-12-66 0,3-13-43 15,-3-7-26-15,-8-1-1 0,-1 3-12 16,-8 12 0-16,0 9-49 0,-15 15-81 16,-2 13-65-16,5 14-16 0,-5 5-89 0,3 4-255 15,1 16-226-15,-8 6-677 0,-1 7-411 16</inkml:trace>
  <inkml:trace contextRef="#ctx0" brushRef="#br0" timeOffset="-171378.31">8447 8066 3 0,'0'0'2306'0,"0"0"-1751"0,0 0-232 0,0 0 56 16,0 0 56-16,0 0-91 0,0 0-115 15,0 0-84-15,0 0-22 0,0 0 15 16,-22 8-13-16,22 4-40 0,0 8-21 16,0 7-9-16,5 3-12 0,-5 4 2 15,9 6-11-15,-9 3-16 0,0 3-9 16,0 0-9-16,0-2 0 0,0-3-21 16,0-9-34-16,0-4-67 0,8-10-73 15,-8-8-44-15,0-4-56 0,5-6-298 16,-1-4-554-16,4-14-199 0</inkml:trace>
  <inkml:trace contextRef="#ctx0" brushRef="#br0" timeOffset="-171155.94">8624 8263 1864 0,'0'0'1046'0,"0"0"-535"0,0 0-74 0,0 0-17 0,0 0-95 16,-46 121-153-16,29-86-64 0,0-2-26 15,7 2-24-15,0-7 10 0,3-4-23 16,7-3-29-16,0-6-16 0,0 0 0 15,0-4 0-15,17-2 12 0,-7-3 15 16,7-2 34-16,-10-3 15 0,10 1 3 16,-3 1-3-16,1-1-45 0,0 0-14 15,-1-1-17-15,-2 6-15 0,0-5-46 16,-2 4-58-16,2 2-85 0,-2 2-98 16,0 2-202-16,-3 6-585 0,-7 0-672 0</inkml:trace>
  <inkml:trace contextRef="#ctx0" brushRef="#br0" timeOffset="-164601.06">10393 8131 1043 0,'0'0'401'0,"0"0"-89"15,0 0-4-15,0 0 97 0,0 0-85 16,0 0-92-16,0 0-40 0,0 0-12 0,0 0 5 16,0 0-20-16,-41-67-25 0,39 63-33 15,2 2 14-15,-5 0-8 0,0 2 1 16,5-2-11-16,0 2-12 0,0-1-4 15,-7-2-3-15,4 3 6 0,3-2-9 16,-5 2-15-16,3-2 2 0,2 2-6 0,0 0 6 16,-7 0-3-16,7 0-3 0,-3 0 0 15,3 0 9-15,-5 0 3 0,5 0 0 16,-2 0-25-16,2 7-30 0,-5 4-13 16,5 8 1-16,0 4 0 0,0 5 12 15,7 7-3-15,8 3-10 0,7 2 13 16,0 5-3-16,4-1 0 0,-2-2 0 15,10 2 0-15,-2-5 1 0,-1-1-2 16,-2-6-10-16,-4-2-1 0,6-3 0 0,-9-4 1 16,10-3-1-16,-15-1 11 15,4-3-11-15,-4-4-1 0,5 0 0 16,-10-2-11-16,3-4-3 0,-5 2 14 16,6-4-1-16,-8 0-19 0,-3 0-27 0,-1 2-22 15,-4-2-55-15,8 2-30 0,-8-2-31 0,0 0-28 16,0 0-85-16,0 1-102 0,0-4-151 15,0-1-155-15,0 0-407 0,-17 0-205 16</inkml:trace>
  <inkml:trace contextRef="#ctx0" brushRef="#br0" timeOffset="-164351.16">10582 8672 480 0,'0'0'1194'0,"0"0"-701"15,0 0-143-15,0 0 116 0,0 0 29 16,0 0-112-16,0 0-75 0,0 0-60 15,0 0 9-15,0 0-2 0,-94-41-87 16,94 41-83-16,0 5-57 0,17 0-1 0,2 5 37 16,15 3 0-16,0-3-19 0,5 2 1 15,0-2-13-15,-1-4-2 0,4-2-10 16,-9-2-9-16,4-2 3 0,-11 0-15 0,6-6 2 16,-13-8 28-16,6-4-14 0,-8-2-13 15,-8-2 0-15,1-3-3 0,-3 2-22 16,-4-2-53-16,-3 5-32 0,0 6-84 15,0 2-84-15,-10 8-63 0,-5 0-199 16,1 4-222-16,-8 0-685 0,-2 14-430 16</inkml:trace>
  <inkml:trace contextRef="#ctx0" brushRef="#br0" timeOffset="-162778.78">9918 7117 1406 0,'0'0'517'0,"0"0"-271"0,0 0 59 0,0 0 78 15,0 0-97-15,0 0-114 0,0 0-86 16,0 0 9-16,0 0 23 0,0 0-20 0,-17-2-13 15,17 2 3-15,0 0-3 16,0 0-16-16,0 3 32 0,7 7 20 0,3 5 3 16,-3 3 3-16,1 4-19 0,-1 6-37 15,3 7-18-15,-10 1 5 0,7 4-18 16,-7 0-16-16,5 3-5 0,0-5-1 16,-3-4 1-16,0-6-16 0,3-6 9 15,3-3-12-15,-6-8-1 0,5-2-11 16,-4-1-1-16,2-5 1 0,4 2-12 15,-9-1-4-15,7-3-37 0,-7 6-45 16,0-4 2-16,0 6 24 0,0 2-15 16,0 4-94-16,0 5-58 0,0-2-58 0,-7 0-46 15,0-1-26-15,5-4 13 0,2-1-4 16,0 3-112-16,0-5-199 0,9-2-136 16</inkml:trace>
  <inkml:trace contextRef="#ctx0" brushRef="#br0" timeOffset="-162454.18">10049 7642 414 0,'0'0'1917'0,"0"0"-1375"0,0 0-132 0,0 0 66 15,0 0 11-15,0 0-171 0,0 0-153 16,0 0-74-16,0 0 31 0,7-20 63 16,25 18-21-16,11-1-68 0,-9 2-18 15,3 1-19-15,-1-2-2 0,5 0-19 16,-12-4-14-16,3 4-1 0,-10-5-19 15,0 6-2-15,-6-3-15 0,-3 1 0 0,-4 1-64 16,-1 2-64-16,-1 0-85 0,-5 0-90 16,3 0-194-16,-5 0-626 0,0 0-589 15</inkml:trace>
  <inkml:trace contextRef="#ctx0" brushRef="#br0" timeOffset="-161355.47">15038 8517 1050 0,'0'0'299'16,"0"0"-139"-16,0 0-40 0,0 0-16 0,0 0 10 15,0 0 9-15,0 0 14 0,0 0 161 16,0 0 50-16,0 0-94 0,36 0-46 16,-29-4 44-16,0-2-12 0,3 2-63 15,-3 0-52-15,-7 2-39 0,0 2-30 16,0 0 10-16,0 0 21 0,0 0 3 15,0 0-7-15,0 0 4 0,0 0-16 16,0 2 3-16,0 2-10 0,0 4 25 16,-14 8 80-16,-10 8-69 0,-5 8-45 15,-15 13-9-15,0 3-22 0,-9 5-2 16,-3-2 2-16,3-2-23 0,0-3 0 16,-1-6-1-16,3-6-1 0,15-5-11 15,2-9 9-15,3-4-25 0,9-4-54 0,-3-4-31 16,11-2-34-16,2-4-61 0,2-2-48 15,3-2-159-15,7-10-258 0,0 0-649 16,0-8-380-16</inkml:trace>
  <inkml:trace contextRef="#ctx0" brushRef="#br0" timeOffset="-161039.36">14446 8887 905 0,'0'0'1018'16,"0"0"-645"-16,0 0-5 0,0 0 8 16,0 0-50-16,0 0-154 0,0 0-125 15,0 0 10-15,0 0 54 0,0 0 11 16,-7 22-24-16,7-13-13 0,0 1 0 0,0 1-4 16,0 6-6-16,0 1 2 0,0 2 4 15,7 0-1-15,5 0-21 0,-2-2 2 16,-3 0-5-16,10 0 5 0,3 2-27 0,-3-1-6 15,7-6-1-15,0 4-5 0,5-7 8 16,3 0-14-16,-11-2-15 0,9-4 1 16,-4-2 1-16,1-2 15 0,0 0-16 15,-1 0-1-15,-9-6-1 0,7-2-92 16,-9 4-138-16,2-2-55 0,-3 2-172 16,1-2-496-16,-15 4-472 0</inkml:trace>
  <inkml:trace contextRef="#ctx0" brushRef="#br0" timeOffset="-160448.54">15583 8123 1136 0,'0'0'400'0,"0"0"-68"0,0 0 8 16,0 0 19-16,0 0-72 0,0 0-85 16,0 0-16-16,0 0 24 0,0 0 31 0,-34-30 4 15,34 30-43-15,-7 0-31 0,7 0-13 16,0 0 0-16,0 0-2 0,0 1-24 16,0 6-52-16,0 3-59 0,0 8-18 15,0 6 59-15,7 10-5 0,5 6-32 16,-7 5-24-16,7 5 14 0,-2 0-14 15,-5 2 1-15,4 1-2 0,-9-3-2 16,8-6 0-16,-8-4-34 0,0-7-108 16,0-7-86-16,0-6-56 0,0-6-106 15,0-10-249-15,0-4-389 0,-8-8-114 16</inkml:trace>
  <inkml:trace contextRef="#ctx0" brushRef="#br0" timeOffset="-160213.75">15314 8083 1308 0,'0'0'800'0,"0"0"-328"16,0 0-82-16,0 0 19 0,0 0-16 15,0 0-123-15,0 0-138 0,0 0-42 16,0 0 66-16,0 0 1 0,90-25-24 16,-49 25-17-16,2 0-14 0,-6 0-14 15,9 0-33-15,2 2-24 0,3 1-19 16,-2-3-10-16,6 0 11 0,1-5-13 15,-2 1-48-15,1 0-108 0,-11 2-115 16,0 2-94-16,-8 0-279 0,-7 5-631 16,-12 5-736-16</inkml:trace>
  <inkml:trace contextRef="#ctx0" brushRef="#br0" timeOffset="-156696.91">11532 9692 1889 0,'0'0'593'0,"0"0"-196"0,0 0-29 16,0 0 77-16,0 0-83 0,0 0-131 15,0 0-82-15,0 0-25 0,0 0-4 16,0 0-37-16,-38 34-46 0,40-22-19 0,10 5 25 16,5 3-9-16,5 3 9 0,5 3-31 15,2 1-9-15,2-5 18 0,3 0-18 16,0-2-3-16,-2-1-4 0,6-4 1 15,-8 0-12-15,1-4 3 0,-9-2 0 16,2-1-53-16,-7-2-73 0,2 0-65 16,-6-5-111-16,-9 6-217 0,-4-5-438 15,0 2-450-15</inkml:trace>
  <inkml:trace contextRef="#ctx0" brushRef="#br0" timeOffset="-156344.62">11503 10094 1927 0,'0'0'570'0,"0"0"-347"0,0 0-133 15,0 0 67-15,0 0-6 0,0 0-61 16,0 0-20-16,0 0 89 0,0 0 38 16,61-20-49-16,-51 4-57 0,-3-9-6 15,5 0-16-15,-2-1-43 0,-3-4-26 16,-7 2 1-16,0 1-1 0,0 1 13 0,0-1-11 15,0 6 10-15,-10 3 13 0,3 6 78 16,-5 2 109-16,5 3-39 0,-3 1-29 16,10 4-2-16,-10 0 8 0,5 1 8 15,5-2 22-15,0 3-44 0,0 0-99 16,0 0-37-16,0 0-37 0,8 0-11 16,16 3 48-16,-2 0 2 0,9 4 18 15,6-2-20-15,-3 1 0 0,2 1-1 16,0-4-20-16,-4 6-58 0,2-3-107 0,-5-1-82 15,2 3-89-15,-6 1-276 0,-6 1-540 16,5 1-637-16</inkml:trace>
  <inkml:trace contextRef="#ctx0" brushRef="#br0" timeOffset="-155898.58">12240 9675 2142 0,'0'0'595'0,"0"0"-293"0,0 0-33 16,0 0 48-16,0 0-14 0,0 0-96 15,0 0-66-15,0 0-26 0,0 0-26 16,37 126-21-16,-28-96-3 0,6 0-22 16,-5 6-18-16,-6 2-10 0,1 2-4 0,-5 5-11 15,0-3-1-15,0 2-1 0,0-6-20 16,-5-1-80-16,3-9-99 0,-5-8-98 16,2-4-129-16,-2-10-161 0,-3-6-417 15,-5-2-536-15</inkml:trace>
  <inkml:trace contextRef="#ctx0" brushRef="#br0" timeOffset="-155671.72">12359 10008 1821 0,'0'0'1042'0,"0"0"-677"0,0 0 4 0,0 0 9 16,0 0-46-16,0 0-106 0,0 0-56 15,0 0-5-15,12 106-18 0,-7-96-49 16,2 0-37-16,3-1-15 0,2-3-4 15,-2-1 16-15,0 2-12 0,6-4-25 16,-6 4-18-16,5-5 0 0,-6-2-2 0,8 1-1 16,0-1-12-16,-5 0-64 15,5-3-73-15,3-5-135 0,-10-2-117 0,4-2-584 16,-12-1-725-16,3 1-67 0</inkml:trace>
  <inkml:trace contextRef="#ctx0" brushRef="#br0" timeOffset="-155465.25">12645 10154 2041 0,'0'0'689'16,"0"0"-253"-16,0 0 79 0,0 0 7 15,0 0-141-15,0 0-147 0,0 0-139 16,0 0-49-16,0 0-15 0,0 0-21 15,-31 79-10-15,31-49-15 0,-8-1-13 16,8-3-110-16,-7-6-117 0,7-5-136 0,0-2-280 16,0-9-309-16,0-4-490 15,46-216 418-15</inkml:trace>
  <inkml:trace contextRef="#ctx0" brushRef="#br0" timeOffset="-155037.15">12970 9750 1857 0,'0'0'777'0,"0"0"-253"15,0 0-145-15,0 0-114 0,0 0-102 16,0 0-49-16,0 0 42 0,0 0 37 16,0 0-63-16,-12 103-62 0,12-67 18 15,-5 2-19-15,-5 7 1 0,3-3-25 16,-3 4-19-16,-2-3 4 0,2-5-10 0,3-8-6 16,5-8 4-16,-1-6 8 0,-2-6 4 15,5-4-1-15,0-6 1 0,0 0 2 16,0 0 4-16,8-3-13 0,9-4 40 15,7-7 103-15,-2-4-24 0,7-1-46 16,-2-1-40-16,-1 4-38 0,1 4-16 16,-3 2-24-16,-9 7 3 0,6-2-24 0,-13 5-89 15,6 0-88-15,-2 5-64 0,-9 5-108 16,-1 3-326-16,-2 4-753 0,0 1-828 16</inkml:trace>
  <inkml:trace contextRef="#ctx0" brushRef="#br0" timeOffset="-150314.31">11794 6212 2414 0,'0'0'558'0,"0"0"-162"16,0 0-6-16,0 0-69 0,0 0-68 15,0 0-86-15,0 0-62 0,0 0-40 16,0 0-31-16,-48 54-34 0,48-40 12 0,9 6 37 16,8 6 22-16,5 4 14 0,3 6 13 15,6 4-3-15,3 9 18 0,-3 3-34 16,1 6-55-16,-3 5-24 0,-5-3 1 15,1 5-1-15,-8-1-2 0,-1-6-10 0,-6-1-40 16,-3-5-79-16,-4-10-73 0,4-5-63 16,-7-8-46-16,7-4-248 0,-7-7-435 15,0-8-240-15,0-2-206 0</inkml:trace>
  <inkml:trace contextRef="#ctx0" brushRef="#br0" timeOffset="-150102.31">11809 7029 1527 0,'0'0'754'16,"0"0"-177"-16,0 0-87 0,0 0-144 0,0 0-239 16,0 0-85-16,0 0-9 0,0 0 119 15,0 0 19-15,0 0-33 0,85 11-24 16,-64-1-29-16,1-1-28 0,-5 1-22 16,5 0-11-16,-5-2-2 0,0-5-2 15,5 4-1-15,-8-4 0 0,1 0-2 0,-1-3 0 16,-4 0-34-16,7-6-37 15,-7-9-60-15,-3 0-89 0,3-5-130 0,-8-3-249 16,-2-1-544-16,0-4-545 0</inkml:trace>
  <inkml:trace contextRef="#ctx0" brushRef="#br0" timeOffset="-148859.49">10614 4976 2139 0,'0'0'540'0,"0"0"-196"0,0 0-28 0,0 0-11 16,0 0-37-16,0 0-76 0,0 0-79 15,0 0-32-15,0 0-1 0,17 34 10 0,-12-14 6 16,2 9-7-16,3 5-24 0,-10 4-19 16,7 2 3-16,3 5-30 0,-10 1-8 15,9-1-11-15,-9-4-2 0,0-1-10 16,3-1-31-16,-3-5-136 0,0-6-106 15,0-6-112-15,0-6-249 0,0-6-379 16,0-10-277-16</inkml:trace>
  <inkml:trace contextRef="#ctx0" brushRef="#br0" timeOffset="-148637.37">10774 5168 1085 0,'0'0'1235'0,"0"0"-599"0,0 0 33 0,0 0-121 16,0 0-188-16,0 0-172 0,0 0-93 15,0 0-27-15,0 0-1 0,0 0-6 16,-112 90-27-16,110-62-22 0,2 0 10 16,0-4-7-16,19-2-14 0,1-2 14 15,4-3-13-15,-5-1 19 0,6-2-21 0,-1 0-1 16,-7-4-2-16,5 0-9 16,-6 0-18-16,6-2-90 0,-7 0-82 0,-1-2-57 15,3-2-135-15,-9 2-304 0,4-2-570 16,-7 0-613-16</inkml:trace>
  <inkml:trace contextRef="#ctx0" brushRef="#br0" timeOffset="-148391.16">11089 5487 1703 0,'0'0'1103'0,"0"0"-613"16,0 0-138-16,0 0-24 0,0 0-12 0,0 0-34 16,0 0-85-16,0 0-34 0,0 0-56 15,2 129-37-15,-4-97-18 0,-8-4-30 16,1-1-22-16,-1-5-18 0,-5-4-31 16,13-6-91-16,-5-2-75 0,4-4-78 15,3-2-197-15,0-4-263 0,0 0-648 16,0-4-425-16</inkml:trace>
  <inkml:trace contextRef="#ctx0" brushRef="#br0" timeOffset="-148005.09">11394 5067 654 0,'0'0'1614'0,"0"0"-1049"16,0 0-139-16,0 0 50 0,0 0-70 15,0 0-145-15,0 0-88 0,0 0-37 16,0 0-13-16,0 0-50 0,-5-20-72 16,5 42 33-16,0 12 52 0,0 12-4 15,0 9-42-15,0 7-28 0,0 4-11 16,-17-1 0-16,10-7 1 0,-7-7 1 0,9-15-2 15,-2-14 0-15,2-10-1 0,5-6 0 16,0-6 3-16,0 0 9 0,0-8-11 16,12-2 1-16,0-8 23 0,12-1-13 15,-2-1-9-15,2-1 8 0,3 2-11 16,-5 3-18-16,-3 2-10 0,1 4-14 0,-11 6-80 16,6 2-114-16,-6 2-69 0,6 0-163 15,-15 6-285-15,2 2-590 0,-2 2-390 16</inkml:trace>
  <inkml:trace contextRef="#ctx0" brushRef="#br0" timeOffset="-147747.59">11617 5455 1733 0,'0'0'613'0,"0"0"-254"0,0 0 30 16,0 0 92-16,0 0-81 0,0 0-77 16,0 0-36-16,0 0-31 0,0 0-63 15,34 84-53-15,-34-57-55 0,0-1-12 0,-5 2-30 16,1-2-25-16,-11-4-17 0,5-4-1 16,3 1-27-16,0-9-49 0,2-2-104 15,-7-3-55-15,7-2-73 0,-2-3-142 16,-3 0-350-16,10 0-871 0</inkml:trace>
  <inkml:trace contextRef="#ctx0" brushRef="#br0" timeOffset="-147445.68">12078 5085 1565 0,'0'0'1157'0,"0"0"-644"0,0 0 17 16,0 0-99-16,0 0-115 0,0 0-100 0,0 0-41 16,0 0 21-16,0 0 17 0,0 0-67 15,-32 116-61-15,32-81-31 0,0 3-23 0,0 2-16 16,0 3-13-16,0 1-1 0,0 2 0 15,0-2 0-15,0-1-1 0,0-7-24 16,0-8-70-16,0-6-91 16,0-10-99-16,-4-4-105 0,-1-6-138 0,-7-2-237 15,2-4-774-15,-12-14-305 0</inkml:trace>
  <inkml:trace contextRef="#ctx0" brushRef="#br0" timeOffset="-147240.72">11833 5093 2354 0,'0'0'801'16,"0"0"-323"-16,0 0-110 0,0 0 57 0,0 0-64 15,0 0-107-15,192-58-77 0,-142 43-19 16,-1 2-24-16,-1-2-59 0,-11 3-38 0,-1 1-34 16,-4 2-3-16,-8 1-16 0,-2 4-8 15,-5 2-36-15,2 2-74 0,-7 0-103 16,-7 12-84-16,2 2-111 0,-7 6-302 15,0 2-638-15,0 3-686 0</inkml:trace>
  <inkml:trace contextRef="#ctx0" brushRef="#br0" timeOffset="-145662.72">11389 5085 507 0,'0'0'541'0,"0"0"-138"0,0 0-77 15,0 0-31-15,0 0-62 0,0 0-22 16,0 0-40-16,0 0-23 0,0 0-20 16,0 0-16-16,27-65 0 0,-27 65 13 15,3 0 18-15,-3-1 12 0,0 1 44 16,0 0-7-16,0 0-60 0,0 0-26 15,0-2-6-15,2-3-13 0,3 5-22 0,-5-2-7 16,2 2-5-16,3 0-4 0,-5 0-18 16,0 0-31-16,0 2 0 0,3 8 0 15,4 8 0-15,-7 9 68 0,0 7 33 0,0 6-40 16,0 2-24-16,-15 3-9 0,6-1-7 16,-6 2-9-16,5-4-11 0,5 1 2 15,-9-3-3-15,11-2 2 0,-4-3-1 16,7-5-2-16,-7-9 0 0,5 2 1 15,2-9-1-15,0-4-2 0,0 0 1 16,0-4 0-16,0-4 2 0,0 0 1 16,2 0 21-16,5-2 23 0,0 0 1 15,3 0 3-15,7 0 24 0,0 0 15 16,3 0 49-16,6 0-4 0,1-2-45 16,-5 0-30-16,7 0-13 0,-5 0 0 15,10-2-5-15,-12 0-4 0,9 4 3 0,-11-2-6 16,4 0-8-16,-7 0-8 0,0 2-16 15,-5 0-2-15,-5 0 1 0,0 0-2 16,-4 0-1-16,2 0-12 0,-3 0 2 0,-2 0 11 16,0 0 1-16,0 0-11 0,0 0-21 15,0 0-30-15,-2 0-34 0,-13 0-82 16,-2 0-69-16,-2 6-66 0,2 6-131 16,-7 6-260-16,-1 4-669 0,-4 2-854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26:20.515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29424 3371 998 0,'0'0'257'0,"0"0"65"0,0 0 75 15,0 0-119-15,0 0 49 0,0 0-14 16,0 0-143-16,0 0-142 0,160-107 71 0,-155 101 134 15,0 0-36-15,-5 0-64 0,0 0-1 16,0-2 41-16,0-2 18 0,0 0-55 16,0 0-12-16,0-3-3 0,-5 2 14 15,-3-1-31-15,-6 0-6 0,2-3 16 16,-8 4-26-16,-1-2-52 0,1-1-11 16,-11-2 8-16,-1 2-14 0,-7-2-1 15,-7 6 0-15,-7 0 0 0,-15 5 0 16,-9 5-17-16,-13 0-1 0,-5 5 0 15,-14 7 0-15,-5 4-2 0,-9 4-11 16,-6 5 13-16,1 5 15 0,4 1-14 0,1 6 0 16,1 5 20-16,8 5-21 0,-2 3 12 15,7 4 0-15,10 4-9 0,2 1 12 16,7 5-2-16,-5 4-10 0,8 5-1 16,-5 3 1-16,-5 7 0 0,3 2 0 0,-3 3 9 15,2 4-10-15,-4 5 10 0,7 5-12 16,-5 3 1-16,4 6 11 0,6 1-9 15,-2 6 15-15,13-2 10 0,4 3 5 16,6-5-6-16,18-1-8 0,4-8-18 16,10-3 14-16,12-5 0 0,8-5-3 15,7-5-10-15,7-5-1 0,0-5-1 16,26-3-11-16,1 1 10 0,9-1 0 16,13-4-2-16,4 3 3 0,10-1 0 15,3-3 0-15,6-5-2 0,8-4-10 16,5 1 0-16,2-1 12 0,10 5 12 15,5-1 3-15,5 4 30 0,9 2-8 0,3 1-1 16,7 2 58-16,5-5 23 0,14-2-35 16,6-8-16-16,11-1-6 0,3-5-17 15,12-3 5-15,2-11 9 0,13-4-9 16,6-12-3-16,4-10-3 0,6-12 4 0,-4-2 23 16,9-22 0-16,3-10-39 0,-3-12-6 15,0-13-21-15,-2-10 0 0,-5-9-3 16,-2-10 2-16,-13-11-1 0,-11-6-1 15,-18-7 2-15,-9-4-2 0,-20-7-1 16,-19-4-1-16,-24 0 2 0,-15-2-1 16,-19 2-2-16,-15-1 1 0,-17-1 0 15,-14-2-1-15,-3 5 3 0,-7-3-18 16,-7 8 18-16,-8 3-2 0,-4 2-14 0,-8 6 16 16,3 1 0-16,-5 5-1 15,-3-1 0-15,-6 5 1 0,4-1 0 0,-10 3 0 16,5 1-3-16,-4 3 1 0,-3 1-16 15,4 0 6-15,-9 2-21 0,5 3 18 16,-7 4 0-16,-12 5 3 0,-8 9-6 0,-7 5 0 16,-15 9 0-16,-14 8-19 0,-14 3-44 15,-11 12 3-15,-4 0-6 0,0 9 11 16,-3 6 34-16,8 4-45 0,2 4-28 16,5 6-3-16,0 4-45 0,0 0-125 15,5 0-210-15,9 2-132 0,8 10-62 16,7 4-434-16,5 4-728 0</inkml:trace>
  <inkml:trace contextRef="#ctx0" brushRef="#br0" timeOffset="1968.8">27834 3960 225 0,'0'0'483'0,"0"0"-112"0,0 0 13 15,0 0-32-15,0 0-18 0,0 0-69 16,0 0-3-16,0 0-8 0,0 0-26 0,0 0-27 16,-34-15-14-16,34 15-19 0,0 0-17 15,0 0-25-15,0 0-53 0,0 1-42 16,0 8-28-16,0 1 38 0,5 5 71 15,2 6-44-15,-2 1-37 0,-3 6-3 16,-2 6 12-16,0 0-18 0,0 1-19 16,0 1-1-16,0-6-2 0,0-4 0 15,0-8 0-15,3-6-1 0,-3-5-11 16,0-6-25-16,5-1 3 0,2 0 34 16,-5 0 19-16,1-4 12 0,11-10 34 15,-7-2-3-15,10-6-19 0,-2-6-6 0,0 0-21 16,1-2-14-16,-1 3 0 0,-3 3-2 15,-2 10 0-15,-5 4-1 0,-3 2-1 16,-2 8-1-16,0 0-25 0,0 0-31 16,0 0-46-16,0 12-16 0,10 4 121 0,-5 6 25 15,-3 3-9-15,5-2 11 0,-2-5-27 16,-2-8-1-16,6-5 1 0,-4-5 44 16,12-2 49-16,5-14 46 0,7-9 17 15,12-7 53-15,3-4-63 0,-3 0-61 16,3-1-57-16,-8 9-10 0,-9 6-17 15,-1 11-1-15,-6 6-18 0,2 5-4 16,-13 6-1-16,8 11 23 0,-7 6 18 16,-3 4-17-16,3 4 2 0,-10 2 22 0,7-5-15 15,-7-4-10-15,0 1-21 0,10-5-71 16,-3-1-51-16,5 1-65 0,-2-1-72 16,-3-3-155-16,10-2-228 0,-2-3-472 15,-6-8-319-15</inkml:trace>
  <inkml:trace contextRef="#ctx0" brushRef="#br0" timeOffset="2326.77">28815 4057 1454 0,'0'0'588'0,"0"0"-74"16,0 0-60-16,0 0-10 0,0 0-68 0,0 0-152 15,0 0-61-15,0 0-42 0,0 0-13 16,0 0 1-16,-186 58-26 0,183-31-25 15,3 1-5-15,0-5-16 0,0-3-19 16,17-3-18-16,0-7-2 0,3-4-17 16,4-6 19-16,0 0 37 0,3-14 34 15,0-8-1-15,6-6-18 0,-1-5-12 16,-8-1-25-16,8 4 1 0,-15 2-14 16,-5 5 1-16,-5 8-3 0,-4 2 2 15,1 10-2-15,-4 1 30 0,0 2 7 16,0 0-18-16,0 5-17 0,0 12 11 0,-4 3 63 15,1 4 40-15,3 4 8 0,0 1-87 16,0 1-37-16,0 0 0 0,10-2-12 16,4 0-13-16,-4-2-102 0,7-2-59 15,-5-1-85-15,3-3-102 0,9-4-250 0,-7-4-378 16,-3-6-583-16</inkml:trace>
  <inkml:trace contextRef="#ctx0" brushRef="#br0" timeOffset="2494.61">29346 4006 2782 0,'0'0'659'0,"0"0"-78"15,0 0-55-15,0 0-80 0,-109 103-132 16,97-70-120-16,-2-3-84 0,14-2-53 0,0-5-26 16,0 0-31-16,0-3-24 0,7-6-18 15,0 0-113-15,5-4-70 0,0-1-86 16,5-9-324-16,-12 0-664 0,2-10-758 15</inkml:trace>
  <inkml:trace contextRef="#ctx0" brushRef="#br0" timeOffset="2658.24">29356 3636 2452 0,'0'0'580'16,"0"0"-178"-16,0 0-35 0,0 0-12 0,0 0-121 15,0 0-234-15,0 0-106 0,0 0 16 16,0 0 62-16,0 0-133 0,-10 59-347 16,20-33-308-16,-10 2-782 0</inkml:trace>
  <inkml:trace contextRef="#ctx0" brushRef="#br0" timeOffset="2916.14">29545 4043 1132 0,'0'0'1059'0,"0"0"-455"15,0 0-75-15,0 0-98 0,0 0-136 16,0 0-135-16,0 0-66 0,0 0-57 16,109 104-9-16,-87-104-27 0,0 0 36 0,7-13 25 15,10-6 22-15,-1-9-35 0,6 2 16 16,-8-1 5-16,-2 6-36 0,0 9-6 16,-12 4 27-16,0 8-36 0,-7 1 8 15,-3 19 37-15,-3 9 80 0,-1 9 33 16,-8 8-83-16,0 9-45 0,0 1-25 15,0 0-24-15,-8-6-1 0,8-3-45 16,0-7-179-16,3-6-139 0,6-6-251 16,4-1-657-16,-4-1-669 0</inkml:trace>
  <inkml:trace contextRef="#ctx0" brushRef="#br0" timeOffset="7451.21">28079 5335 43 0,'0'0'1210'15,"0"0"-735"-15,0 0-37 0,0 0-46 0,0 0-90 16,0 0-26-16,0 0-59 0,0 0-26 16,0 0-14-16,0 0 6 0,0-49-19 15,0 45-24-15,0 2-9 0,2 2 2 16,-2 0-22-16,0 0-21 0,0 0-35 15,0 0-24-15,0 0-28 0,0 4-2 0,5 2-1 16,-5 6 2-16,0 4 16 0,0 6 13 16,0 5 12-16,0 3 9 0,0 4-18 15,-7 2 9-15,-3 0-10 0,3 3 4 16,2 1-34-16,0 0 15 0,-2 3-2 16,-1-2 2-16,6 4-18 0,-3-5 0 15,5-4-2-15,0 1 2 0,0-9-1 16,0-5-1-16,0 0 0 0,0-9 1 15,0 0 0-15,0-4 1 0,0-2 0 16,0-4 0-16,0-2 11 0,0 0 4 16,0-2 22-16,0 0 2 0,0 0 1 0,0 0 6 15,0 0 12-15,5 0 14 0,-5 0-20 16,0 0-34-16,2 0-18 0,3 0-10 16,5 0 10-16,7 0 31 0,2 0-7 15,8 0-6-15,7 0-3 0,0 0-12 0,9 0 0 16,4 0 30-16,1 0-31 0,13 0 14 15,-1 0 8-15,3 0 6 0,5-2 9 16,2-2-2-16,3 0-10 0,0-2 9 16,-3 0 10-16,3 4 8 0,2 0-24 15,-5 2 3-15,-2 0-30 0,-2 2 10 16,-1 8 2-16,-2 0-12 0,-5 5 9 16,3-4-11-16,-8 3 2 0,-2-1 15 15,-5-8-17-15,0 2 0 0,0-4 17 16,-2 0-15-16,0-3 12 0,-8 0 0 15,8 0 3-15,-8-6 3 0,5-1-18 0,-5 2 18 16,-2-2-18-16,3 4 0 0,-1-2 0 16,-2 3 12-16,0 2-15 0,-3 0-1 15,-4 0 0-15,0 0 1 0,-1 0 13 16,-1 4-12-16,-3 1-1 0,-1-4 15 0,-4 1-12 16,0 3-1-16,-5-3-1 15,3-2 1-15,-5 1 0 0,7 1 1 0,-8 3-3 16,1-5 15-16,7 2-14 15,-10-2 2-15,5 1 9 0,-4 1-12 0,6 1 1 16,-9 1-1-16,10-3 0 0,-1 6 1 16,-4-5-1-16,-1 1 1 0,1 0-1 15,0-1-2-15,-3 0 2 0,0-2-2 16,3 1 2-16,-3-1 1 0,-7 0 1 16,10 0 1-16,-10 0 0 0,3 0 0 15,1 0-3-15,-4 0 1 0,3 0 0 16,-3 0-1-16,0 0 0 0,0 0 0 15,0 0 0-15,0 0 0 0,0 0-1 0,0 0 0 16,0 0 1-16,0 3-1 0,0-3 0 16,0 0 0-16,0 0-1 0,0 0 2 15,0 2-2-15,0-2 2 0,2 0-2 16,-2 0 2-16,5 0 1 0,-3 0 0 0,-2 0 0 16,0 0 0-16,0 0 0 0,5 0-1 15,0 0-2-15,-5 2-1 0,7-2 2 16,1 2-1-16,-1 2 1 0,5-2 0 15,3 0 1-15,-6 0 0 0,1 2 0 16,5-2 0-16,2-2 0 0,-8 2 1 16,3-2 1-16,-2 0 0 0,5 0 0 15,-8 2-2-15,5-2 0 0,-7 0 0 16,-3 2-1-16,1 0 0 0,2-2 0 0,-3 0 0 16,-2 0 0-16,0 0 1 0,0 0 0 15,0 0 2-15,0 0 16 0,0 0 9 16,0 0 3-16,0 0 3 0,0 0-6 15,0 0-9-15,-2 0 0 0,-8-6-3 16,0 2 7-16,3-2-4 0,0 4-18 16,-3-4 2-16,5 4-2 0,3-5-1 0,-6 4 0 15,1-7-2-15,5-2 0 0,-1-4-9 16,-6-7 9-16,1-1-10 0,8-4 11 16,0-2 0-16,-7-4 0 0,5-5 0 15,2 1-1-15,0-6-9 0,0 2 12 16,0-4-1-16,0 1-11 0,0-1 9 15,0 4-12-15,0-1 15 0,0 5-1 0,0 2 1 16,0 6 0-16,0 0 0 0,0 3 2 16,0 1-2-16,0 1 1 0,0-4 2 15,0-1-3-15,0 0-13 0,2 0 12 16,-2 3 1-16,7 1-1 0,-7 2 0 16,0 0-1-16,0 2 2 0,0 2-2 15,0 2 1-15,0 0 1 0,0 6-1 16,0 1 1-16,0 5 2 0,0 0 12 0,0 2-14 15,0 4 0-15,0-4 0 0,0 4 0 16,0 0-2-16,0 0 1 0,0 0-14 16,0 0 13-16,0 0-16 0,0 0 3 15,0 0 3-15,0 0 12 0,-7 0-1 16,5 4 1-16,-6-2 0 0,1 0 0 16,0 0 0-16,2 1 12 0,-7-3-9 15,2 0 9-15,-2 0 3 0,-3 0-15 0,-2 0 0 16,1 0 1-16,3 0-1 0,-4 0 1 15,0 0-1-15,3 0 0 0,-5 0-1 16,2 1-1-16,0-1 0 0,-3 4 1 16,-4 1-1-16,5-4 1 0,-3-1 1 15,0 2 0-15,-5 0 1 0,3 1-1 16,-7-1 1-16,4-1 0 0,-2 3-1 16,2 1 0-16,-7-4 1 0,8 6 1 15,-8-5-2-15,-3 6-2 0,-4-5 2 16,9 6 0-16,-6-1-2 0,1 0 1 0,-1 2-1 15,1 0 2-15,8-2 2 16,-5 2-2-16,8 0 1 0,-4-2 0 0,-1 0 1 16,-3 2 0-16,2 0-2 0,-6 0-3 15,4 0 1-15,0 0 2 0,-7-1 1 16,2 1 1-16,5-2 0 0,-7-3-1 0,4 2 2 16,-1 1 0-16,6-2-2 0,-7 0 0 15,10 0 1-15,2-1 0 0,1 0 16 16,-6 1-16-16,3-2-2 0,5 0 0 15,0 2-3-15,2-2-9 0,-7 0 12 16,9-2 0-16,1 0 1 0,-5 0-1 16,4 0 3-16,-6-2-2 0,2 0-1 15,-6 0 0-15,6 0-1 0,-2 0-10 16,-1 0 11-16,-2 0 0 0,2 0 0 16,0 0 0-16,1 0 0 0,-1 0-2 0,3 0-13 15,2 4 15-15,-2 0 0 16,4 0 0-16,3-2-2 0,0 4 1 0,3-6 1 15,-3 2 1-15,7 0-1 0,-2 1 2 16,-2-2 10-16,4-1-10 0,0 0-1 16,1 0 0-16,-8 0-1 0,4 0 0 0,-1 0 0 15,2 0 0-15,7 0 0 0,-10 0-1 16,6 0 0-16,-1 0-2 0,0 0 1 16,-2-1-1-16,7 1 3 0,-2-3 0 15,0 3 0-15,4-2 2 0,-6 2-2 16,6-2 2-16,-2 2-2 0,5-2 1 15,-9-2-1-15,9 0 1 0,-8 0 0 16,8 0-1-16,-9 2 0 0,4-2 1 16,-2 0 0-16,2 0-1 0,0 0 1 15,0 2-1-15,-2-2-1 0,7 4-1 16,-5-2 0-16,5 2-1 0,0 0 0 0,0 0-12 16,0 0 12-16,0 0-9 0,0 0 9 15,0 0 1-15,0 0 2 0,0 0 0 16,0 0 12-16,0 0-9 0,0-2 8 0,0 2-11 15,0 0 0-15,0 0-1 0,0 0-11 16,0 0-9-16,0 0 3 0,0 0 0 16,0 0 0-16,0 0-3 0,0 0 3 15,0 0 16-15,0 0 0 0,0 0 2 16,0 0 2-16,0 0 1 0,0 0 12 16,0 0-3-16,0 0 0 0,0 0 0 15,0 0-9-15,0 0 18 0,0 0-3 16,0 0-3-16,-5 0-13 0,5 0-2 15,0 0 0-15,0 0 0 0,0 0-3 16,0 0-18-16,0 0 9 0,0 0-6 16,0 0 6-16,0 0 9 0,0 0-48 0,0 0-34 15,0 0-29-15,0 0-37 16,0 0-55-16,0 0-137 0,5 0-360 0,7 10-427 16,7 4-628-16,-55-38 20 0</inkml:trace>
  <inkml:trace contextRef="#ctx0" brushRef="#br0" timeOffset="8324.81">29085 5461 226 0,'0'0'362'0,"0"0"-111"0,0 0-72 15,0 0-19-15,0 0 84 0,0 0-29 0,0 0-72 16,0 0 19-16,0 0 98 0,0 0 18 16,26-54 28-16,-26 42 6 0,0 2-50 15,0-2 4-15,0-1-7 0,0 3 17 16,0 2-42-16,0 1-58 0,0 0-46 16,0 1-23-16,0 4-12 0,-9 0-18 15,9 2 30-15,-8 0-13 0,-6 0-21 16,6 2-48-16,-6 6-13 0,-3 2 3 15,2 2-3-15,1 3 0 0,4-2-9 16,0 4 13-16,8-5-4 0,-3-1-9 16,0 2 9-16,5-3-12 0,0 0-1 0,5 0 0 15,7 0 1-15,0 0 1 0,3 0 23 16,2-2-9-16,-5 2 4 0,3 0 32 0,2 2 19 16,0 3 18-16,-8 3-28 0,8 0-29 15,-12 2-10-15,0 0 6 0,-5 0-9 16,0 0 3-16,0 1 3 0,-5-8-22 15,0-1 11-15,-2-4-1 0,-3-3-9 16,1-3 6-16,1-2-9 0,1-2-79 16,0-6-39-16,7-5-39 0,0-1-13 15,0 3-53-15,7-4-43 0,8 5-165 16,4 6-251-16,-2 0-387 0,0 4-142 16</inkml:trace>
  <inkml:trace contextRef="#ctx0" brushRef="#br0" timeOffset="8762.73">29649 5368 1017 0,'0'0'589'0,"0"0"-173"0,0 0 12 15,0 0 23-15,0 0-38 0,0 0-114 0,0 0-82 16,0 0-28-16,0 0-32 0,-21 20-29 15,16-3-29-15,-3 1 6 0,8 0 28 16,-7 4-4-16,5 1-34 0,2 0-18 16,0 4-22-16,0 3 18 0,0 0-12 15,0 2-30-15,0-4-1 0,0-4-29 16,0 1-1-16,0-7 0 0,0-5-11 0,0 0 9 16,0-3-25-16,2-6-50 0,-2 0-54 15,0-2-53-15,0-2-41 0,0 0-113 16,0-6-105-16,7-6-100 0,-7-4-453 15,0-6-203-15</inkml:trace>
  <inkml:trace contextRef="#ctx0" brushRef="#br0" timeOffset="8967.7">29615 5377 671 0,'0'0'1162'0,"0"0"-585"0,0 0-45 0,0 0-8 15,0 0-88-15,0 0-48 0,0 0-106 16,0 0-57-16,0 0-20 0,0 0-46 15,-26-30-40-15,26 31-28 0,-5 6-24 16,5 1-25-16,-5 4-15 0,0 6 4 16,-2 2-13-16,2 0-18 0,-2 0-1 0,7 0-1 15,-7 0-10-15,4-2-52 0,-4 0-76 16,7-1-76-16,0-1-44 0,-3-4-122 16,-1-2-164-16,1 0-138 0,-4-2-342 15,4 0-89-15</inkml:trace>
  <inkml:trace contextRef="#ctx0" brushRef="#br0" timeOffset="9185.94">29424 5753 1141 0,'0'0'1417'0,"0"0"-797"16,0 0-134-16,0 0-54 0,0 0-74 16,0 0-84-16,0 0-41 0,0 0-59 15,0 0-49-15,0 0-27 0,208 12-28 16,-164-14-22-16,0 0-21 0,-6-3-5 15,1 0 2-15,-5 0-12 0,-5 2-10 0,-5 1-2 16,-7-3-2-16,-4 4-22 0,-6-1-55 16,3 0-88-16,-10 2-53 0,0 0-77 15,0 0-194-15,0 0-210 0,-8 5-466 16,-4 5-787-16</inkml:trace>
  <inkml:trace contextRef="#ctx0" brushRef="#br0" timeOffset="12130.78">28134 5417 1235 0,'0'0'508'16,"0"0"-102"-16,0 0-41 0,0 0-16 15,0 0-80-15,0 0-97 0,0 0-63 16,0 0-27-16,0 0-18 0,0 0-33 0,-29-42-12 15,29 42 23-15,0 0 49 0,0 0 41 16,0 0 73-16,0 0 10 0,-2 0-22 16,-5 0-42-16,-1 0-71 0,-1 0 0 15,-8 0-6-15,0 0 17 0,2 0 7 16,-4 0-3-16,-1 0-10 0,6 0-27 16,-10 0-12-16,2 0 2 0,5 2 7 15,-10 1-10-15,0 2-11 0,1-2-1 16,-3 4-9-16,-8 3 4 0,1-2 2 15,0 4-28-15,-8-2 10 0,0 0 3 0,-4 0 9 16,-3-4 7-16,-2 2-13 16,-1-2-6-16,-9-2 6 0,3 3-3 0,-1-4 0 15,-9 4 3-15,2 0 0 16,-10 4-18-16,-9 1 16 0,0 1 5 0,-8 2-19 16,-2-2 16-16,-4 0 0 0,4-3-8 0,-13-6-8 15,11-2-4-15,-10-2 2 0,2 0 0 16,1-12 3-16,-6-5-3 0,-7-3 0 15,-2-1-24-15,5-6 21 0,-13 1-12 16,11 2 15-16,-1-4 2 0,-2 2-2 16,4-1 0-16,1 4 1 0,7-2 17 15,5-1-18-15,4 0-3 0,3-3 2 16,-4-1 1-16,13 0 16 0,-4-4-16 16,2-2 0-16,3-4-12 0,-3 0-6 15,-2-5 16-15,8 3 0 0,6-2 1 0,-4-1-17 16,6 2 15-16,-1-2 2 0,4-1 0 15,3 1 1-15,4 5-1 0,6 2-11 16,4 2 12-16,5 1 0 0,5 2-3 16,-2 3 0-16,4-3-9 0,8 1-3 0,-1-1 13 15,8 0-10-15,0-5 9 16,12-3-24-16,7 1 24 0,1-2-18 0,9-3 20 16,0-3-27-16,12 0 16 0,10-5-18 15,4 3 27-15,11-4-18 0,4 1 20 16,-2 1-2-16,12 0 0 0,7 2 0 15,2 0-12-15,6 1 12 0,11 5-9 16,8-2-4-16,10 6 14 0,-6 1 0 16,4 5-1-16,6 6-15 0,0 8 6 15,-7 3 10-15,1 7-1 0,-4 4 0 16,-4 4-12-16,0 2 15 0,-8 0 9 16,6 2-9-16,-6 6-3 0,1 4 0 0,2 4 2 15,-7 4-14-15,2 3 15 0,-2-1 1 16,-3 4-1-16,0-2 0 0,-7 0 1 15,5 3 11-15,-5-4-12 0,5 2 3 16,0-1 12-16,-5-2-15 0,5-2 2 16,-5 0 1-16,-10-3 15 0,5-6-16 0,-7-1-2 15,-7-1 0-15,2-6 13 0,-7 2-11 16,-1-3 10-16,-6-2-9 0,-10 1 16 16,2-1-4-16,0 0 0 0,-7 0-12 15,0 0 12-15,0 0-12 0,0 0 9 16,-5 0-10-16,3 0 0 0,2 0 0 15,0 2-2-15,-5 1 0 0,5-1 0 16,-3 0 0-16,3-1 1 0,3 4 2 16,-1-3 0-16,0 0 16 0,-2-2-4 15,0 1 3-15,-2 2 0 0,2-1-3 0,-10-2-13 16,3 0 1-16,-8 2 0 0,3-2 12 16,-5 0 6-16,0 0-2 0,0 0 8 15,0 0-12-15,0 0-3 0,0 0-12 16,0 0 0-16,0 0-1 0,0 2-11 15,0-2-3-15,0 0-3 0,0 0 15 0,0 0-10 16,0 0 10-16,0 0 3 16,0 0 0-16,0 0 2 0,0 0 0 0,0 0 1 15,5 0 10-15,0 0-11 0,5 0 1 16,-1 0 0-16,6 0 0 0,-3 0-3 16,-2 0 0-16,7 0-1 0,-3 0-1 15,3 0 2-15,5 1 0 0,0 4 0 16,-5-3 1-16,0 0 0 0,-5 2 0 15,5-4 2-15,-3 2-1 0,3-2 0 16,0 0 0-16,3 2 13 0,-3-2-12 0,4 2 18 16,1-2-3-16,2 2-15 0,-4 0 9 15,-1-2-11-15,-4 2-1 0,2 0 1 16,-8 0-1-16,1-2 2 0,-3 4 0 16,1-2-2-16,1 0 0 0,-4 0-2 15,0 2 2-15,2-4 0 0,-2 2 0 16,0 0 0-16,2 2 1 0,-4-4 0 15,-1 0 2-15,3 2 9 0,-5-2-11 0,2 2 11 16,3-2-10-16,-5 0 0 0,3 2-1 16,-3-2 0-16,0 0-1 0,0 0 0 15,2 0 0-15,3 3-2 0,-3-2-1 16,6-1 1-16,-1 2 2 0,-2 0-12 0,2 3-30 16,-2-4-33-16,0 1-61 0,0 0-64 15,-3 3-22-15,5-5-62 0,-4 0-124 16,-3 0-340-16,0 0-714 0,0 0-648 15,-54-19 1822-15</inkml:trace>
  <inkml:trace contextRef="#ctx0" brushRef="#br0" timeOffset="12540.9">26282 3317 2116 0,'0'0'521'0,"0"0"-138"16,0 0-70-16,0 0-27 0,0 0-122 15,0 0-69-15,0 0 14 0,0 0 33 16,0 0 14-16,0 0 55 0,173 110-41 16,-123-81-57-16,11 1-24 0,-3 0 12 15,8-2-24-15,2 0 14 0,-8-3-17 16,10-4-32-16,-9-1-2 0,0-2-13 15,-15-1 1-15,-3-2-10 0,-11-2-6 16,-6-1 12-16,-13-2-9 0,-6 0-12 16,-5-4 19-16,-2 2-1 0,0-2 3 15,-2 2 16-15,-18 7 29 0,-11-2 13 0,-15 12-39 16,-24-2-28-16,-6 8-13 16,-4 1 1-16,-7-4-2 0,0 2-1 0,12-3 1 15,14-6-1-15,15-1-2 0,12-3-13 16,15-3-10-16,7-4-17 0,7 2-55 15,5 0-52-15,0 2-61 0,17-4-55 0,-3 2-135 16,8 3-277-16,-5-3-536 0,-5-1-549 16</inkml:trace>
  <inkml:trace contextRef="#ctx0" brushRef="#br0" timeOffset="34658.98">28929 4540 1088 0,'0'0'1429'15,"0"0"-857"-15,0 0-119 0,0 0-62 16,0 0-40-16,0 0-81 0,0 0-95 16,0 0-55-16,0 0-31 0,0 0-4 15,3-10-17-15,-3 10-29 0,0 0-39 16,0 0-30-16,0 0-19 0,0 8-3 0,0 0 24 15,0 4 4-15,0 2-105 16,0 0-77-16,0 4-119 0,0-4-351 16,0 2-743-16,-3 1-469 0,6-138 1584 15</inkml:trace>
  <inkml:trace contextRef="#ctx0" brushRef="#br0" timeOffset="34946.21">28942 4757 2195 0,'0'0'572'0,"0"0"-203"0,0 0 1 0,0 0 56 15,0 0-97-15,0 0-121 0,0 0-94 16,0 0-9-16,0 0 15 0,0 0-31 16,4 28-28-16,-4-26-30 0,3 1-28 15,2-2-2-15,-3 1-1 0,5 0-3 16,-7 0-9-16,3 1-13 0,4-2-15 16,0 1-30-16,3 0-32 0,-10 3 4 15,7-4-1-15,-7 8 28 0,3-4 0 0,-3 5 40 16,0 3 9-16,0 2 22 0,0 3 14 15,0 3-13-15,0-1-1 0,-3-4 43 16,3-4 7-16,0-2-29 0,0-4 10 16,0-2-7-16,0 2-24 0,0-2-19 15,0-2-8-15,-5 0-82 0,5 3-124 0,0-5-303 16,-2 0-509-16,2 0-318 0</inkml:trace>
  <inkml:trace contextRef="#ctx0" brushRef="#br0" timeOffset="35338.25">28828 4952 960 0,'0'0'1294'0,"0"0"-791"15,0 0-76-15,0 0 31 0,0 0-65 16,0 0-111-16,0 0-124 0,0 0-68 16,0 0 12-16,14-6-13 0,-14 6-28 15,0 0-21-15,5 0-18 0,-3 4-1 0,3 4 40 16,0 4 16-16,-2 7 5 0,-3 1 31 16,0 1-7-16,0 6-27 0,0-5-27 15,0 2-9-15,0-4-40 0,0-2-2 16,2-6 8-16,5-4-9 0,3-3-12 15,12-5 9-15,-5-5 3 0,12-8 35 0,2-12-14 16,6-5 0-16,4-6-19 0,3-2 10 16,-13-1-12-16,1 1-2 0,-6 10-13 15,-6 2 0-15,-6 9-39 0,-7 9-116 16,-7 5-59-16,0 3-25 0,0 0-103 16,-9 8-286-16,-6 4-532 0,-2 4-370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29:31.743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24763 14564 1316 0,'-10'13'364'16,"0"-3"-153"-16,3-5-97 0,-10 0 275 15,7-3-47-15,1-2-66 0,-8 0-122 16,0 0 6-16,0 0 59 0,2-5-23 15,-2 1-73-15,-2-4-13 0,2 5 13 0,-3-2-17 16,-4 1-22-16,7 3-22 0,-2 1-34 16,-8-3-6-16,5 3-10 0,1 0 29 15,-11 0-23-15,8 4-15 0,-8 6 28 16,1 2 6-16,-6 3-21 0,-1 0 21 16,-1 2-3-16,2 1 12 0,-1-2 9 0,4-2 40 15,-3 0-3-15,8 0-46 0,3-1-21 16,-1 0-23-16,3 2-1 0,2-2-1 15,7 4 0-15,3-4-1 0,0 6-14 16,5 5-1-16,-3 2 4 0,5 4 11 16,3 2-11-16,2 6 9 0,0 1-13 15,7 3 16-15,10 5-2 0,0-1-10 16,5 0 11-16,7-2 1 0,0 0-3 16,3-4 0-16,6-3 0 0,6-3-22 15,-3-2 25-15,0-5 3 0,3-6-2 16,-5-4 12-16,9-7-12 0,-4-9 14 0,9-1 28 15,-2 0 6-15,5-13-22 0,5-9 7 16,4-4-3-16,-4-7-28 0,2-5 18 16,-8-4-6-16,1-4 0 0,-3-5-14 15,-11 1 12-15,-6-5-11 0,-7 3 1 16,-5-4 9-16,1-5-11 0,-13 3 1 16,-5-2 0-16,-5-1-2 0,-2 3 0 0,0 2 3 15,-12-2-1-15,-14 1 1 0,-6 3-3 16,-7-1 0-16,-2 7-1 0,-10 10 0 15,-2 6-11-15,0 8-9 0,-1 12 2 16,-2 5-2-16,-4 7-7 0,7 0-36 16,-1 10-12-16,8 9 2 0,-5 1 4 15,3 2-4-15,9-2 3 0,0 0-18 16,10 0-32-16,2-3 3 0,8-1-22 0,5-1-33 16,4 0-62-16,3-1-95 0,7 2-123 15,0 0-163-15,0 2-399 0,0-2-267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32:35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10017 10641 1073 0,'-16'-8'742'0,"1"0"-308"16,0 0-139-16,1-2 43 0,-3 0 8 16,0 0-88-16,0 0-5 0,0 2-45 15,-2 2-10-15,4 0-2 0,5 4-16 16,1 2-51-16,-3 0-36 0,7 0-41 16,5 0 3-16,0 0-3 0,0 2-16 15,0 6-36-15,5 4 0 0,12 8 3 0,7 8 21 16,12 7-8-16,3 3 8 0,5 4 7 15,-1 2 8-15,1 1-35 0,-8-4 8 16,-2-2-12-16,-5-7-14 0,3-5 13 16,-8-7-14-16,-2-7-46 0,0 2-64 15,-5-5-66-15,-5-2-34 0,-3-4-58 16,-1 2-163-16,-1-6-367 0,-7 0-520 0,0 0-251 16</inkml:trace>
  <inkml:trace contextRef="#ctx0" brushRef="#br0" timeOffset="216.23">10054 10585 210 0,'0'0'1990'0,"0"0"-1473"0,0 0-17 16,0 0-52-16,0 0-35 0,0 0-148 16,0 0-107-16,0 0-28 0,-153 115 8 15,131-69 12-15,-9 2-58 0,7 3-40 16,-6-5-33-16,4-4-18 0,6-6-1 15,-1-7-16-15,4-9-20 0,9-9-84 16,8-2-138-16,0-9-45 0,3 0-151 16,19 0-345-16,-1 0-619 0,-6-4-261 0</inkml:trace>
  <inkml:trace contextRef="#ctx0" brushRef="#br0" timeOffset="1259.08">10505 9937 1318 0,'0'0'494'0,"0"0"-85"0,0 0-60 0,0 0 12 16,0 0-54-16,0 0-55 0,0 0-40 16,0 0-23-16,0 0-38 0,-136-26-66 15,119 34-10-15,-2 4-19 0,2 6-28 16,2 7 9-16,1 3-9 0,6 2-14 16,3 0-14-16,5-2-25 0,0 0 6 0,13-5-2 15,1-8-7-15,8-2 0 0,-5-9 28 16,0-3 9-16,-5-1-7 0,10 0 15 15,-8-1 26-15,-2-11-21 0,8-5 0 16,-6-3-4-16,-4-1-2 0,7-4-15 16,-7 5 0-16,-8 0 1 0,-2 2 10 15,0 2 1-15,0 2 11 0,0 1-8 16,0 6 24-16,-2 2-12 0,-8 2-16 16,-2 3-12-16,7 0-14 0,-9 0-29 15,4 8-1-15,-5 4 19 0,10 4 25 0,5 6 0 16,0 4 25-16,0 2 0 0,0 2-3 15,17-1 36-15,0-3 1 0,3-4-39 16,4-6-19-16,-5-4-1 0,6-2 12 16,1 0-12-16,1-4-2 0,-5 2 1 15,7-4-1-15,-2 2-14 0,-1 0-86 16,1 7-99-16,-8-2-121 0,-2 8-377 16,-9 1-902-16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33:20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6510 6871 213 0,'0'0'489'0,"0"0"-284"0,0 0 40 0,0 0 19 16,0 0 74-16,0 0-26 0,0 0-27 0,0 0-46 16,0 0-36-16,0 0-1 0,87 10-67 15,-84-10 12-15,4 0 22 0,-7 0 46 16,0 0 65-16,0 0-84 0,0 0-38 16,0 0 4-16,0 0 11 0,0 0-4 15,-10-6-74-15,-7-4-52 0,-9 0-25 16,-8-2 1-16,-8-2-1 0,-4 0 6 15,-9-2-8-15,-16 2 5 0,-11-2-10 16,-13 6-10-16,-9 0 19 0,-24 3-20 16,-6 7 0-16,-11 0 0 0,-13 8-13 15,-11 11 7-15,-18 7 4 0,-9 10-19 0,-5 4 9 16,-8 7-10-16,-2 3 21 0,12 4 1 16,1 1-12-16,6 1 1 0,6 2 11 15,6-1 3-15,8-1-3 0,-2 2-2 16,1-3 0-16,16-1-1 0,9-4 3 0,10 0 0 15,17-4-15-15,7-1 13 0,5-5 2 16,19 3-18-16,12-5-6 0,15 2-1 16,17 2-15-16,15-2 0 0,14 5 3 15,12 1-3-15,12 1 22 0,30 1 3 16,21 0 15-16,31 2 0 0,28 4 21 16,26 6-18-16,36 5 19 0,25 3-19 15,36 3 37-15,19 3 12 0,32-4 22 16,27-1 2-16,23-7-30 0,21-4-19 15,18-5 25-15,-4-7-49 0,-13-6 16 16,-16-7-19-16,-25-11-2 0,-19-12 2 0,-12-10 39 16,-10-8 86-16,-9-20 24 0,-13-12-49 15,-21-10 3-15,-22-9-30 0,-18-8-28 16,-30-5-45-16,-23-7 0 0,-33-1 0 16,-25-2 1-16,-24-5-1 0,-20-2 3 0,-18 1 12 15,-25-4-3-15,0-7-10 0,-41-6-2 16,-15-5 0-16,-22-7-1 0,-16-1-8 15,-20-5-3-15,-17 2 11 0,-22-1-17 16,-7 3-12-16,-17 12 5 0,-9 8-11 16,-13 23-15-16,-15 18 14 0,-6 21 1 15,-13 19-3-15,-4 18-28 0,-15 17-61 16,-8 17-15-16,-9 14 27 0,-5 6 3 16,3 7-59-16,4 3-86 0,20-4 183 15,29 3-261-15,38-5-222 0,40-2-119 16,28-1-364-16,42-3-438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33:44.6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3962 5417 978 0,'0'0'635'0,"0"0"-401"0,0 0-81 15,0 0 99-15,0 0 127 0,0 0-90 0,0 0-109 16,0 0-33-16,0 0 22 0,0 0 2 16,-60-6-32-16,60 6 3 0,0-3-16 15,0 3 0-15,0 0 5 0,0 0 24 16,0 0-47-16,0 0-27 0,0 0-29 16,0 5-24-16,0 5-28 0,7 2-3 15,-2 8 3-15,0 12 15 0,2 5-14 16,0 6 30-16,1 4-21 0,1 5-8 0,-9-2 15 15,0 3-17-15,0-5-7 16,0 0 7-16,0-8 3 0,0-5 0 0,0-13-3 16,0-6-2-16,0-10-20 0,0-6-24 15,0-4 37-15,8-14 9 0,8-12 86 16,-1-8-28-16,7-12-27 0,0-5-19 16,-1-1 3-16,4 1-2 0,-11 5-13 0,11 4 0 15,-11 3 8-15,3 13-8 0,-5 10-3 16,-7 8 3-16,-3 8 3 0,1 4-3 15,-3 0-15-15,5 16-56 0,-3 11 71 16,5 11 18-16,1 10 32 0,-6 10-32 16,-2 3 22-16,7-3-28 0,-7-10-12 15,0-10 2-15,0-9-1 0,8-18-1 16,-8-6-1-16,9-5 1 0,8-16 13 16,3-11 61-16,11-11-10 0,1-4-34 15,9-9 1-15,-7 5 2 0,2 6 1 0,-4 10-13 16,-15 8 7-16,2 8-28 0,-9 12-22 15,4 2 7-15,3 5 15 0,-5 12 49 16,3 9 12-16,-3 6-10 0,3 4-20 16,-6 7-7-16,3-5-24 0,1-6-42 15,-11 1-85-15,8-10-47 0,4-3-77 0,3-3-100 16,-5-6-207-16,5-4-492 0,-7-7-800 16</inkml:trace>
  <inkml:trace contextRef="#ctx0" brushRef="#br0" timeOffset="340.46">4951 5672 1807 0,'0'0'622'0,"0"0"-309"0,0 0 108 0,0 0-83 16,0 0-25-16,0 0-61 0,0 0-84 15,0 0-71-15,0 0-45 0,0 0-14 16,-123 79-35-16,123-47 10 15,0 2-13-15,0-2-3 0,9-4-19 0,6-3 10 0,2-12-7 16,5-3 4-16,-5-5 15 0,5-5 18 16,-8-6 23-16,8-6 24 0,-5-6-4 15,10-9-20-15,-15 4-17 0,2-6-5 16,-7 3 9-16,3 8-10 0,-10 2-6 16,0 4 13-16,0 5 21 0,-10 4 37 15,1 3 85-15,-3 0-21 0,7 0-53 16,-2 12-45-16,-3 4-16 0,10 6-11 15,0 8-22-15,0 2 0 0,5-2-12 16,7 0-1-16,0-1-35 0,2-7-108 16,3-4-116-16,0-4-175 0,-4-6-327 15,11-6-868-15,-12-2-354 0</inkml:trace>
  <inkml:trace contextRef="#ctx0" brushRef="#br0" timeOffset="515.99">5317 5668 3104 0,'0'0'740'0,"0"0"-363"0,0 0 93 16,-4 139-68-16,4-97-189 0,17 4-140 15,-1 1-62-15,6-3-11 0,10-4 0 16,-10-5-45-16,7-13-111 0,0-6-131 16,-5-14-150-16,5-2-195 0,-5-18-123 15,1-12-792-15,-4-9 16 0</inkml:trace>
  <inkml:trace contextRef="#ctx0" brushRef="#br0" timeOffset="667.09">5809 5624 1206 0,'0'0'1691'0,"0"0"-1202"0,-97 145 118 0,44-69 31 16,-3 14-197-16,-4 13-179 0,-1 10-110 16,-2 12-55-16,10 1-9 0,0 5-36 15,9-6-41-15,20-8-11 0,-1-21-58 0,23-18-121 16,2-21-100-16,0-19-97 15,10-20-320-15,14-13-635 0,-2-10-893 0</inkml:trace>
  <inkml:trace contextRef="#ctx0" brushRef="#br0" timeOffset="1071.36">6340 5900 1062 0,'0'0'1707'15,"0"0"-1162"-15,0 0-117 0,0 0 128 0,0 0-59 16,0 0-173-16,0 0-141 0,0 0-83 16,0 0-27-16,0 0-15 0,-17-15-4 15,39 15 19-15,-2 0-16 0,9 0-11 16,0 0-19-16,0-1-24 0,5 1-3 15,-5-5 0-15,10 1-76 0,-8 3-117 16,8-6-96-16,-10 5-136 0,3-4-559 16,-11-1-970-16,-4-1 82 0</inkml:trace>
  <inkml:trace contextRef="#ctx0" brushRef="#br0" timeOffset="1348.24">7128 5564 2270 0,'0'0'818'0,"0"0"-457"15,0 0 53-15,0 0 31 0,0 0-68 16,-24 129-174-16,24-86-105 0,10 12-22 15,4 9 22-15,-4 13-52 0,9 7-19 16,-2 11-26-16,0 7 17 0,3-1-17 0,-8-3-1 16,-8-5-41-16,4-8-81 15,-3-17-74-15,-1-12-84 0,-4-15-120 0,5-17-264 16,-5-16-787-16,0-8-627 0</inkml:trace>
  <inkml:trace contextRef="#ctx0" brushRef="#br0" timeOffset="1567.47">7213 5576 2652 0,'0'0'603'0,"0"0"-354"15,46-127 1-15,-22 95 168 0,-7 10-21 16,3 5-151-16,-3 12-80 0,2 5-68 16,-2 2-19-16,7 11-18 0,0 14 24 15,-2 11-3-15,0 8-36 0,-12 12-16 16,-10 5-3-16,0 5-27 0,0 0-14 0,-25 0-50 15,1-8-72-15,-5-4-29 16,-5-12-28-16,-2-10-34 0,9-9-100 0,-2-15-187 16,2-10-451-16,1-5-612 0</inkml:trace>
  <inkml:trace contextRef="#ctx0" brushRef="#br0" timeOffset="1904.03">7943 5678 111 0,'0'0'2594'0,"0"0"-2042"0,0 0-263 0,0 0 90 16,0 0 15-16,-194 45-91 0,157-15-103 16,8 6-46-16,-5 6 20 0,15 2-4 0,2 5-79 15,10-5-42-15,7-4-19 0,0-7-5 16,0-10-25-16,19-8-1 0,5-13 1 15,0-2 9-15,13-25 24 0,-1-11 34 16,5-14-7-16,-7-8-20 0,-7-9-25 16,2 3 6-16,-12 8-9 0,-10 9 3 15,1 11-13-15,-8 12 15 0,0 8-16 16,0 4 1-16,0 6-2 0,-8 4-12 0,8 2-39 16,0 4-67-16,0 10-16 0,0 6 7 15,0 6-50-15,17 3-67 0,-5 1-180 16,5 4-298-16,0-2-885 0,5-2-532 15</inkml:trace>
  <inkml:trace contextRef="#ctx0" brushRef="#br0" timeOffset="2082.38">8195 5718 1915 0,'0'0'1366'0,"0"0"-783"0,0 0-92 15,0 0-74-15,0 0-59 0,0 0-81 16,0 0-104-16,0 0-94 0,0 0-18 15,0 0-4-15,-17 123-40 0,26-90-17 16,8-2-18-16,-7-4-52 0,2-1-84 0,10-10-86 16,-10-4-95-16,0-10-222 0,0-4-619 15,-9-20-798-15</inkml:trace>
  <inkml:trace contextRef="#ctx0" brushRef="#br0" timeOffset="2231.54">8355 5302 3588 0,'0'0'686'0,"0"0"-478"0,0 0 164 16,0 0-112-16,0 0-98 0,0 0-162 0,0 0-3 15,-83 119-46-15,93-103-76 0,7 2-135 16,0 4-308-16,2-2-624 0,-2-1-1062 16</inkml:trace>
  <inkml:trace contextRef="#ctx0" brushRef="#br0" timeOffset="2481.86">8524 5746 2327 0,'0'0'693'0,"0"0"-281"0,0 0 90 15,0 0-76-15,-34 121-148 0,34-104-140 16,0-7-98-16,10-7-39 0,0-3 21 16,4-5 21-16,6-13 45 0,4-9 16 15,3-5-46-15,-1-4-24 0,3 0-31 0,-2-1-3 16,-5 11 0-16,5 6-18 0,-8 10-10 15,-5 6 1-15,-4 4-3 0,2 6 30 16,-7 17 83-16,-2 7 54 0,1 6 15 16,-1 6-64-16,-1 4-44 0,3 0-44 15,0-3-18-15,2-9-113 0,0-6-100 16,8-12-139-16,-10-12-260 0,0-6-827 16,2-20-1023-16</inkml:trace>
  <inkml:trace contextRef="#ctx0" brushRef="#br0" timeOffset="2684.41">9315 4861 2864 0,'0'0'791'0,"0"0"-291"0,0 0 67 16,0 0-151-16,0 0-154 0,0 0-137 16,0 0-56-16,0 0-2 0,-13 146 12 15,26-80 2-15,-1 14-32 0,-3 15-16 16,6 15-32-16,-8 11-1 0,-7 0-29 15,0-5-107-15,0-11-88 0,0-16-132 16,0-21-335-16,-14-18-453 0,-3-15-520 16,0-24 4-16</inkml:trace>
  <inkml:trace contextRef="#ctx0" brushRef="#br0" timeOffset="2824.25">9038 5662 3352 0,'0'0'805'0,"0"0"-426"16,0 0-40-16,0 0-22 0,0 0-119 15,0 0-134-15,100-116-53 0,-42 94-11 16,5-3-55-16,12 1-78 0,10 0-139 0,21 2-322 16,13-2-937-16,7 2-449 15</inkml:trace>
  <inkml:trace contextRef="#ctx0" brushRef="#br0" timeOffset="4427.49">10740 4711 373 0,'0'0'417'0,"0"0"-78"0,0 0-82 15,0 0-45-15,0 0-50 0,0 0 14 16,0 0-1-16,0 0-36 0,0 0-32 16,0 0 16-16,-10-42 0 0,10 35 38 15,0 4-42-15,-7-4 19 0,7-1 22 16,-10 5 0-16,3-6-8 0,4 3 19 16,-4 2-7-16,0-2-29 0,0 2-8 15,4 0-15-15,-6 0-22 0,-1 2-6 0,7-2-19 16,-1 4 13-16,4 0 11 15,-10 0 0-15,5 0 7 0,-2 0-7 0,2 0-1 16,-7 0-5-16,2 0-7 0,-2 0 7 16,-12 6-16-16,-1 4-28 0,-4 2-8 15,-7 8-16-15,-3 5 6 0,0 3-3 16,-2 4-17-16,-5 6-1 0,3 6-2 0,-1 4-1 16,-5 5-15-16,6 5 16 0,2 7-10 15,4 3 10-15,8 6 1 0,-5 9-2 16,10 2 1-16,5 7-14 0,9 0 14 15,10 1-1-15,0-2-10 0,10-3 11 16,9 1 1-16,13-7-11 0,6-2 11 16,11 1 1-16,-6-9 1 0,3-3 23 15,3-9 19-15,-5-5 2 0,-1-14-11 16,-6-6 2-16,-8-13-21 0,5-8 10 16,-8-5-10-16,1-8-13 0,-3-1 10 15,0 0 6-15,1-8-3 0,-4-2-13 0,4 0-2 16,-11-2-75-16,1 0-56 0,-8 0-67 15,3 4-86-15,-5-2-128 0,-3 0-291 16,3 0-791-16,-3-7-769 0</inkml:trace>
  <inkml:trace contextRef="#ctx0" brushRef="#br0" timeOffset="6405.96">11217 5228 692 0,'0'0'815'0,"0"0"-351"15,0 0-81-15,0 0-63 0,0 0 56 16,0 0-73-16,0 0-61 0,0 0-40 15,0 0-20-15,-34-19 0 0,34 19 11 16,0 2-32-16,0 3-56 0,0-2-43 16,0 4 6-16,0 1-7 0,0 6-6 15,0 4-9-15,0 6 0 0,0 4-9 16,8 9 9-16,1 6-3 0,4 12 15 16,1 9-22-16,3 5-15 0,2 7 1 0,-9 3-1 15,5-1 3-15,2 3-11 0,-17-5-13 16,7-6 39-16,-7-3-2 0,0-3-10 15,0-8-15-15,0-1 3 0,0-9-14 16,0-8 2-16,0-8-3 0,0-3-1 16,0-9-17-16,5-8-21 0,2 0-40 0,-2-6-19 15,-5-2-30-15,0-2 3 16,0 0 11-16,0 0-12 0,0 0-31 0,0-4-38 16,0-2-73-16,0-5-66 0,0-2-104 15,0-4-175-15,-7-4-404 0,2-6-169 16</inkml:trace>
  <inkml:trace contextRef="#ctx0" brushRef="#br0" timeOffset="6759.62">11217 5272 76 0,'0'0'1270'0,"0"0"-798"16,0 0-148-16,0 0-61 0,0 0 11 16,0 0-36-16,0 0-39 0,0 0 9 15,192-58 11-15,-146 60 2 0,2 14-26 16,-9 8-65-16,0 14-31 0,-10 10 82 15,-5 13 1-15,-12 3-21 0,-12 6-81 0,0 1-37 16,-19-3 27-16,-8-1-24 0,-9-11-12 16,-3-8 2-16,3-10-14 0,7-11-1 15,-5-11-21-15,7-14-40 0,-7-2-97 16,8-10-54-16,-1-13-99 0,3-2-107 16,4-10-222-16,3 1-540 0,8 0-409 15</inkml:trace>
  <inkml:trace contextRef="#ctx0" brushRef="#br0" timeOffset="7251.18">11785 4553 445 0,'0'0'1701'16,"0"0"-1278"-16,0 0-377 0,0 0 79 0,0 0 193 15,0 0 11-15,191 49-88 0,-135-29-39 16,4 4-54-16,3 2-34 0,-9 4-8 16,4 3 40-16,-2 3 15 0,-3 4-7 15,-4 5-18-15,-8 5-1 0,-10 10 8 16,-7 11-5-16,-7 7-53 0,-17 13-12 15,0 7-3-15,-26 11-4 0,-18 2-11 16,-9 3-16-16,-15-6-5 0,-2 1-19 16,-5-12-15-16,4-13-2 0,8-11-16 15,3-17-40-15,6-14-63 0,3-7-49 16,10-14-80-16,12-4-122 0,-5-7-246 0,12-2-396 16,0-6-822-16</inkml:trace>
  <inkml:trace contextRef="#ctx0" brushRef="#br0" timeOffset="8084.26">13864 4924 2424 0,'0'0'528'0,"0"0"-227"0,0 0-2 16,0 0 58-16,0 0-15 0,0 0-63 15,0 0-183-15,0 0-84 0,0 0-12 16,-77 75-22-16,89-62 4 0,2 5-66 16,6 2-217-16,-6 3-170 0,3 1-621 15,-7 0-1076-15</inkml:trace>
  <inkml:trace contextRef="#ctx0" brushRef="#br0" timeOffset="8229.67">13884 5590 3185 0,'0'0'745'0,"0"0"-301"0,0 0 19 16,0 0-90-16,0 0-106 0,0 0-155 16,0 0-112-16,0 0-63 0,0 0-31 0,0 0-98 15,2 18-141-15,30-32-212 0,-3 0-1011 16,2-2-1159-16</inkml:trace>
  <inkml:trace contextRef="#ctx0" brushRef="#br0" timeOffset="9344.76">15394 4612 470 0,'0'0'782'0,"0"0"-294"0,0 0-131 0,0 0-46 16,0 0 63-16,0 0-88 0,0 0-94 16,0 0-62-16,0 0-41 0,0 0 32 15,-20 26-14-15,33 8 16 0,4 13 75 16,7 9-34-16,-2 7-58 0,-1 7-10 15,-4 11-10-15,3 5-18 0,-6 10-18 16,-4 7-29-16,-10 0-18 0,0-5-3 16,0-9-18-16,-14-13-96 0,1-11-125 15,-4-17-68-15,3-14-142 0,2-12-512 16,-10-14-517-16</inkml:trace>
  <inkml:trace contextRef="#ctx0" brushRef="#br0" timeOffset="9496.44">15098 5300 1209 0,'0'0'1714'0,"0"0"-1257"0,0 0-153 16,0 0 75-16,0 0 16 0,0 0-155 0,0 0-123 15,209-12-74-15,-166 14-15 0,-4-2-28 16,5 0-3-16,2-6-132 0,0-12-155 16,-5-4-191-16,-5-6-546 0,-2-10-837 15</inkml:trace>
  <inkml:trace contextRef="#ctx0" brushRef="#br0" timeOffset="9787.94">15663 4616 2622 0,'0'0'779'0,"0"0"-377"16,0 0 50-16,0 0-74 0,24 139-47 16,-14-87-105-16,2 9-101 0,5-1-82 15,5 6-7-15,0 3-21 0,9-3-15 16,-2-4 0-16,-5-1-21 0,6-13-34 0,-6-10-24 15,-7-16 34-15,2-7-13 0,-7-13 36 16,8-2 22-16,-11-2 43 0,1-8 6 16,5 2-7-16,-15 1-11 0,4 4-16 0,-4 3 6 15,0 0 16-15,0 3-13 0,0 14 16 16,0 4 5-16,0 8-24 0,0 3-21 16,0-2-1-16,3-2-29 0,2-4-64 15,2-3-67-15,3-6-62 0,7 0-59 16,7-10-164-16,5-2-281 0,2-3-686 15,6-23-552-15</inkml:trace>
  <inkml:trace contextRef="#ctx0" brushRef="#br0" timeOffset="10061.81">16657 5298 1754 0,'0'0'1446'0,"0"0"-937"15,5 107 56-15,2-79-154 0,10-2-141 16,-5-10-123-16,12-8-114 0,-4-8-8 15,4-4 42-15,5-16 9 0,-2-12-12 0,2-7-31 16,-3-2-18-16,-14-6-15 0,3 5-17 16,-15 3-34-16,0 11 5 0,0 6 46 15,-17 12-12-15,-10 9 6 0,-4 1-25 16,-8 15-8-16,-5 13 17 0,1 7 22 16,4 5 28-16,3 4 24 0,16 1-13 15,3-3-12-15,17-2-27 0,0-4-14 16,20-3-10-16,21-5-31 0,12-6-85 15,18-6-96-15,4-4-164 0,17-4-548 16,0 0-830-16,12-6 36 0</inkml:trace>
  <inkml:trace contextRef="#ctx0" brushRef="#br0" timeOffset="10481.91">18404 5218 465 0,'0'0'519'0,"0"0"-86"0,0 0-76 16,0 0-35-16,0 0-50 0,0 0-72 15,22-105 10-15,-12 89 21 0,2 0 35 16,-9 0 17-16,-1 1-15 0,-2 2 37 15,0 1 0-15,0 1-39 0,0 6-49 0,0 3-51 16,-5 2-41-16,-7 0-34 0,0 5 12 16,-8 12-24-16,4 1-30 0,1 2-7 15,0 6-6-15,3 0-5 0,10 0-28 16,-3-2-3-16,5 1-2 0,0-5-13 16,0-6 0-16,7-3 15 0,1 0 33 0,1-1 9 15,-6 2-8-15,2 0 23 0,-5 11-3 16,0 0 22-16,0 10-13 0,-17-1-23 15,0 2-22-15,2-2-18 0,3-6-1 16,-5-6-11-16,7-3-22 0,3-7-59 16,7-8-40-16,0-2-37 0,0 0-36 15,0-10-53-15,7-5-124 0,22 0-161 16,3-6-441-16,4 1-360 0,3 0-357 16</inkml:trace>
  <inkml:trace contextRef="#ctx0" brushRef="#br0" timeOffset="10761.22">18892 5288 2084 0,'0'0'785'0,"0"0"-216"16,0 0-145-16,0 0-29 0,0 0-76 15,0 0-146-15,0 0-130 0,0 0-40 16,0 0 12-16,0 0 10 0,2 30 12 16,5-44 42-16,-4-4-9 0,4-6-27 0,-4-2-24 15,1-2-7-15,-4-1-10 0,0 8 13 16,-7 2-12-16,-10 7 21 0,-2 6-2 15,2 6-22-15,-10 2-2 0,-7 16-7 16,-2 9 9-16,4 9 27 0,3 6 25 16,5 8 24-16,5 1 30 0,11-1-2 15,8-2-44-15,3-4-60 0,21-6 0 16,12-3-45-16,13-13-65 0,11-10-75 16,11-8-133-16,1-10-196 0,13-21-481 15,-7-14-118-15,-1-16-1003 0</inkml:trace>
  <inkml:trace contextRef="#ctx0" brushRef="#br0" timeOffset="10932.51">19418 4433 2476 0,'0'0'729'0,"0"0"-132"0,-46 115-74 0,38-61-124 15,1 6-126-15,7 9-114 0,0 7-83 16,0 7-55-16,0 6-6 0,12 1-15 15,-2 2-33-15,-8 1-141 0,3-12-197 16,5-18-303-16,-10-12-625 0,0-21-493 16</inkml:trace>
  <inkml:trace contextRef="#ctx0" brushRef="#br0" timeOffset="11257.21">19120 4976 2381 0,'0'0'1016'0,"0"0"-576"0,0 0 92 0,0 0-2 16,0 0-127-16,191-32-136 0,-140 24-97 15,2 0-43-15,1 0-52 0,4-2-44 16,2-2-31-16,-6 0-18 0,-1 0-106 16,0-2-121-16,3 4-186 0,-12-2-705 15,-1-3-1054-15,-9 5 362 0</inkml:trace>
  <inkml:trace contextRef="#ctx0" brushRef="#br0" timeOffset="12013.17">21403 4888 1726 0,'0'0'739'0,"0"0"-205"0,0 0-102 0,0 0-75 0,0 0 30 16,0 0-101-16,-162 121-126 0,140-90-43 15,0 8-15-15,5 1-4 0,7 0-25 16,8 2-30-16,2-5-41 0,2-3-2 15,15-10 0-15,7-10-24 0,3-6-2 16,0-8 26-16,9-10 46 0,-4-16 6 16,6-10 15-16,1-6 27 0,-10-9 13 15,-4 1-10-15,-11 4-39 0,-4 1-28 16,-5 9-9-16,-5 6 28 0,0 10-25 0,-15 4-3 16,1 8 9-16,-1 2-30 15,-7 6 0-15,5 0-30 0,-7 0-21 0,14 12-25 16,5 4-21-16,5 6-46 0,0 2-46 15,17 5-28-15,17 1-329 0,5-2-651 0,10-6-945 16</inkml:trace>
  <inkml:trace contextRef="#ctx0" brushRef="#br0" timeOffset="12038.41">22409 4419 39 0,'0'0'2411'0,"0"0"-1780"0,0 0-150 16,-182-73-31-16,146 63-13 0,-3 8-147 0,10 2-139 15,-3 15-93-15,11 10-40 0,-4 16 13 16,11 13-7-16,2 10-5 0,2 13 5 16,0 10 16-16,10 7-22 0,0 6 1 15,0 9-19-15,0 6-13 0,5-2-72 0,5-11-111 16,2-15-205-16,-2-25-101 0,-1-24-459 15,-1-19-534-15</inkml:trace>
  <inkml:trace contextRef="#ctx0" brushRef="#br0" timeOffset="12191.91">21939 5019 2611 0,'0'0'1005'16,"0"0"-627"-16,0 0 15 0,0 0 39 15,0 0-117-15,0 0-315 0,0 0-15 16,0 0-5-16,0 0 19 0,235-49-72 15,-131 43-267-15,0 4-287 0,3 2-1007 16,4 0-757-16</inkml:trace>
  <inkml:trace contextRef="#ctx0" brushRef="#br0" timeOffset="13122.34">24639 4273 1372 0,'0'0'595'16,"0"0"-157"-16,0 0-38 0,0 0 36 16,0 0-49-16,0 0-103 0,0 0-54 0,0 0-25 15,0 0-53-15,0 0-100 0,-34 21 16 16,44 18 34-16,-1 13 36 0,6 10-12 15,-3 9-7-15,7 7-37 0,-6 7 4 16,4 3-32-16,-8 11-29 0,1 2-7 16,-10 3-17-16,0 1-1 0,0-7-3 15,0-7-9-15,0-17-52 0,0-12-76 16,0-18-80-16,7-9-106 0,10-15-127 16,3-10-209-16,-3-10-695 0,0-4-744 15</inkml:trace>
  <inkml:trace contextRef="#ctx0" brushRef="#br0" timeOffset="13410.37">25257 4989 2777 0,'0'0'726'0,"0"0"-146"0,0 0-178 0,0 0-64 16,0 0-90-16,0 0-80 16,0 0-74-16,-184 126-18 0,152-86-3 0,13 4-9 15,-3 3-43-15,10 1-20 0,5-2-1 16,7-8-12-16,0-5-9 0,7-11-10 15,12-14-26-15,8-8 30 0,5-8 27 16,4-20 34-16,8-12 5 0,-3-15-5 16,-2-7-16-16,-8-3-6 0,-2 3-9 15,-7 10 21-15,-5 12-24 0,-12 10 12 16,-5 13 10-16,0 7 29 0,0 8-15 16,0 2-36-16,-5 0-6 0,-2 0-85 0,-1 10-60 15,6 4-47-15,-3 9-85 0,5-1-108 16,0 4-222-16,7 0-597 0,8 0-711 15</inkml:trace>
  <inkml:trace contextRef="#ctx0" brushRef="#br0" timeOffset="13692.17">25960 5022 10 0,'0'0'2187'0,"0"0"-1631"0,0 0-65 16,0 0-21-16,0 0-80 0,0 0-79 16,0 0-104-16,0 0-90 0,-201 0-31 15,167 28 0-15,7 7-6 0,-4 9-7 16,2 5-6-16,4 1 13 0,6 2-29 0,2-5-30 16,17-6-21-16,0-6-19 0,0-11 1 15,17-8 6-15,2-4-6 0,-2-6 15 16,12-4-13-16,-4-2-20 0,6 0-86 15,-4-10-93-15,7-6-102 0,-3-8-210 16,8-4-702-16,-7-7-1045 0</inkml:trace>
  <inkml:trace contextRef="#ctx0" brushRef="#br0" timeOffset="14097.69">26350 5035 1408 0,'0'0'640'0,"0"0"-157"15,0 0-78-15,0 0-14 0,0 0-64 16,0 0-81-16,0 0-39 0,0 0-26 16,0 0-13-16,0 0-48 0,-121 2-33 15,97 20-17-15,7 8-5 0,-2 6 27 16,4 2 12-16,5 5-15 0,8-1-38 15,2-4-23-15,0-4-28 0,10-6-27 16,7-3 25-16,2-10-10 0,0-5 11 0,10-5 1 16,-2-5 18-16,-8-8 4 0,11-12 14 15,-1-7-2-15,-3-4-13 0,3-8-6 16,-4-3-13-16,-1-3-2 0,-5 5-12 0,-9 4 0 16,-3 10 11-16,0 10 1 0,-7 6 0 15,0 4 28-15,0 6 20 0,0 0-36 16,-7 12-12-16,-10 8-35 0,3 6 35 15,2 8 33-15,2 5 31 0,3-1-27 16,-1 2-18-16,8-2-19 0,8-4-21 16,9-4-31-16,2-5-39 0,5-5-147 15,10-10-105-15,2-10-118 0,1 0-216 16,4-20-630-16,-7-15-720 0</inkml:trace>
  <inkml:trace contextRef="#ctx0" brushRef="#br0" timeOffset="14310.92">26857 4351 2232 0,'0'0'555'0,"0"0"6"15,0 0-39-15,0 0-52 0,0 0-133 16,0 0-171-16,0 0-117 0,0 0 0 16,0 0 6-16,-17 122-15 0,34-65 30 15,5 7 0-15,-8 6-30 0,1 11 2 16,-5 4-14-16,-6 5-10 0,1 2-18 15,-5-1-73-15,0-3-122 0,0-7-136 16,-5-16-162-16,-7-17-174 0,3-18-425 16,-4-18-238-16</inkml:trace>
  <inkml:trace contextRef="#ctx0" brushRef="#br0" timeOffset="14469.07">26818 4848 1340 0,'0'0'1264'0,"0"0"-869"0,0 0-78 15,0 0 29-15,0 0-94 0,0 0-85 16,0 0-118-16,209 30-49 0,-171-18-1 0,6 0-21 16,0 0-141-16,-6-2-156 0,1 0-261 15,2 0-686-15,-11-2-361 0</inkml:trace>
  <inkml:trace contextRef="#ctx0" brushRef="#br0" timeOffset="14617.14">27402 5002 1010 0,'0'0'1557'15,"0"0"-1017"-15,0 0-8 0,0 0-3 16,-63 137-135-16,49-97-130 0,6 7-92 16,1 1-50-16,7 0-33 0,0-2-44 15,0-1-45-15,7-11-20 0,8-8-50 0,2-3-162 16,0-13-196-16,0-10-341 0,0-7-761 16,-7-21-632-16</inkml:trace>
  <inkml:trace contextRef="#ctx0" brushRef="#br0" timeOffset="15043.87">27625 4705 2602 0,'0'0'603'0,"0"0"-161"16,0 0 9-16,0 0-72 0,0 0-197 16,0 0-182-16,0 0-15 0,0 0 15 15,0 0 0-15,-41 125 0 0,41-95-10 16,0 0-80-16,0 4-49 0,3 0-69 15,-3-2 7-15,0 0 6 0,0-1 66 16,0-5 97-16,0 0 19 0,0-2 13 16,0-2 0-16,7 0 1 0,0 1 0 0,0 0 66 15,3 2 21-15,2-1 10 0,5-2 5 16,5-2-33-16,-3-2-7 0,-2-6-10 16,3-4-3-16,4 1-22 0,-7-9 6 15,2 0-3-15,-4 0 9 0,2-10 7 16,-5-7 12-16,2-5-28 0,-4-8 3 15,2-4-13-15,-7-9-2 0,2 3 6 16,-7 0 15-16,0 4 31 0,-12 4-19 0,-7 6-15 16,-5 1 3-16,2 5 3 0,-2 8-10 15,7 4 13-15,-3 2 9 0,3 6 31 16,3 0 8-16,6 4-51 0,4 6-43 16,-1 4-28-16,5 4-5 0,0 7-13 15,5-2-6-15,7 2-116 0,5 1-124 16,7-4-254-16,-7 3-521 0,0-5-352 0,0-2-160 15</inkml:trace>
  <inkml:trace contextRef="#ctx0" brushRef="#br0" timeOffset="15353.43">28037 4966 1790 0,'0'0'703'0,"0"0"-284"16,0 0-54-16,0 0 16 0,0 0-107 15,0 0-123-15,0 0-13 0,0 0-26 16,0 0-53-16,0 125-22 0,8-83-12 16,-1 3-22-16,-2-4-3 0,0-4-6 15,12-9 4-15,-10-10-25 0,5-10-42 16,5-8 5-16,7-6 64 0,-4-16 25 0,11-10 25 16,1-9-22-16,-1 0-27 0,5-4 14 15,-4 9-15-15,-10 8 0 0,0 6-3 16,-5 7 3-16,-13 10 0 0,1 5 3 15,-5 0 41-15,0 5 48 0,0 12 4 16,0 9 113-16,-5 2-35 0,-7 8-73 16,5 3-73-16,5-1-26 0,-3 0-2 0,5 0-20 15,0-2-111-15,0-4-111 0,0-4-221 16,0-5-276-16,7-6-758 0,0-6-338 16</inkml:trace>
  <inkml:trace contextRef="#ctx0" brushRef="#br0" timeOffset="15662.34">28728 4942 2288 0,'0'0'591'0,"0"0"-111"15,0 0-62-15,0 0-97 0,0 0-69 16,0 0-57-16,0 0-81 0,0 0-30 16,0 0-84-16,-111-54-10 0,101 72-17 15,-2 2 27-15,-3 6 30 0,8 1 10 16,7-4-39-16,0 0-1 0,0-1 3 15,0-4 10-15,7 2 27 0,13 0 24 0,-3 2 9 16,0-1 13-16,0 0 39 0,2-2-3 16,-2 1-31-16,0 0-21 0,-10-2-24 15,10 4 2-15,-7-2-3 0,-8 2 7 16,-2 0-25-16,0 3-15 0,-2-2 6 16,-25 2-7-16,-4 1-11 0,-6-4-73 15,-6 2-33-15,-11-2-22 0,4 0-63 0,-4 3-93 16,11-4-249-16,1 8-264 0,-1 1-655 15,6 4-315-15</inkml:trace>
  <inkml:trace contextRef="#ctx0" brushRef="#br0" timeOffset="16554.93">14987 6535 1704 0,'0'0'548'0,"0"0"-131"16,0 0 62-16,0 0 14 0,0 0-90 0,0 0-153 16,0 0-206-16,0 0 2 0,0 0 35 15,0 0-10-15,-10 151 92 0,34-70 31 16,3 7-59-16,0 11-56 0,-8-1-27 16,-5 1-25-16,-4-4-12 0,-3-11-14 15,-7-9-1-15,0-13-15 0,0-10-76 0,0-10-93 16,0-11-92-16,0-11-86 0,-7-8-200 15,0-12-422-15,-3 0-374 0</inkml:trace>
  <inkml:trace contextRef="#ctx0" brushRef="#br0" timeOffset="16699.43">14776 7264 970 0,'0'0'1328'16,"0"0"-792"-16,0 0-8 0,0 0-262 15,0 0-61-15,0 0 19 0,0 0-36 16,0 0-67-16,184 10-34 0,-123 2-26 15,-1-1-42-15,-9 2-9 0,-2-6-10 0,1 0-148 16,-8-1-110-16,1-4-92 0,-1 0-154 16,1-2-574-16,-4 0-437 0,-8 0 825 15</inkml:trace>
  <inkml:trace contextRef="#ctx0" brushRef="#br0" timeOffset="16905.5">15515 7249 247 0,'0'0'1573'15,"0"0"-1019"-15,0 0-115 0,0 0-22 16,0 0-55-16,-206 71-103 0,177-29-32 0,7 6 19 15,12 5-32-15,10-3-87 0,0 1-44 16,25-9-50-16,9-8-26 0,0-12-7 16,12-14 0-16,7-8 27 0,0-16 28 15,3-16-9-15,5-14 3 0,-8-11-24 0,-7 1-1 16,-7-2-8-16,-17 7-16 0,-13 11 0 16,-9 12-37-16,0 8-30 0,-17 10-35 15,-4 2-39-15,-4 8-69 0,6 0-72 16,2 0-114-16,7 14-156 0,5 6-432 15,5 5-382-15</inkml:trace>
  <inkml:trace contextRef="#ctx0" brushRef="#br0" timeOffset="17897.28">17418 7258 901 0,'0'0'772'15,"0"0"-246"-15,0 0-64 0,0 0-9 16,0 0-71-16,0 0-43 0,0 0-56 16,0 0-59-16,0 0-29 0,0 0-59 15,-29-12-59-15,29 15-34 0,0 6-16 16,0 9 26-16,12 3 2 0,-2 12-9 16,4 4-13-16,-4 3-11 0,9-4-19 15,-2-2-3-15,-2-6-16 0,7-6-8 0,-1-3 22 16,4-9 1-16,1-9-23 0,1-1 12 15,7-8 12-15,-5-12 18 0,3-14 1 16,-3-6-1-16,2-8 1 0,-11-1-16 16,-4 1-3-16,-6 7 12 0,-10 13 6 15,0 8 4-15,0 12 14 0,-2 6-5 0,-10 2-31 16,2 10-31-16,-2 15-48 16,2 7 51-16,3 10 28 0,0 2 43 0,7 0-12 15,0-1-4-15,14-11 22 0,6-6 0 16,4-9-4-16,2-10 25 0,-4-4 58 15,10-3 48-15,4-15-34 0,-2-5-6 16,7-8 3-16,-2-7-16 0,-5 2-38 16,-3-4-43-16,-9 1-27 0,0 6-15 15,0 0 0-15,-5 6-2 0,-3 2-13 16,-4 5 0-16,5 7-51 0,-10 6-64 16,7 4-57-16,-8 3-1 0,6 10 1 15,-3 10-105-15,1 2-274 0,-1 4-595 0,-7 0-651 16,7-2 122-16</inkml:trace>
  <inkml:trace contextRef="#ctx0" brushRef="#br0" timeOffset="18303.22">18538 6471 1085 0,'0'0'1152'15,"0"0"-748"-15,0 0 18 0,0 0-116 0,0 0-39 16,0 0-28-16,7 107-40 0,-7-45-37 16,0 15 15-16,0 9-50 0,0 11-47 15,0 7-46-15,0 5-9 0,0-3-22 16,0-11-3-16,0-12 0 0,7-23-12 15,8-16 3-15,2-18-29 0,10-14 5 0,2-12 33 16,-3-2 0-16,18-16 58 0,0-10-15 16,-1-2 10-16,3-4-1 0,-2-5 0 15,-3 5 3-15,0 4 28 0,-14 3 33 16,7 9-43-16,-15 5-12 0,-2 9-6 16,-5 4-10-16,-4 7 7 0,1 18 21 15,-1 5-9-15,-6 13-25 0,5 3-15 0,-7 4-12 16,0-2-12-16,0 0-20 0,0-3-83 15,0-7-73-15,5-4-163 0,5-4-206 16,-3-8-538-16,3-4-759 0</inkml:trace>
  <inkml:trace contextRef="#ctx0" brushRef="#br0" timeOffset="18473.29">19534 7307 2741 0,'0'0'1002'0,"0"0"-474"15,0 0-86-15,0 0-99 0,0 0-57 0,-58 138-85 16,46-96-86-16,4 0-64 0,8 0-29 16,0-7-22-16,0-5-9 0,0-4-97 15,13-8-101-15,4-2-91 0,0-12-245 16,2-4-729-16,-7-16-678 0</inkml:trace>
  <inkml:trace contextRef="#ctx0" brushRef="#br0" timeOffset="18616.09">19655 6968 1947 0,'0'0'1387'0,"0"0"-946"0,0 0-11 16,0 0-55-16,0 0-119 0,0 0-149 15,0 0-107-15,0 0-55 0,0 0 33 16,0 102-116-16,39-82-251 0,5 3-314 16,4-3-784-16,-9 0-584 0</inkml:trace>
  <inkml:trace contextRef="#ctx0" brushRef="#br0" timeOffset="18824.36">20230 7286 2445 0,'0'0'637'0,"0"0"-153"0,0 0 33 15,0 0-100-15,0 0-106 16,-199 36-63-16,165-16-80 0,-2 6 2 0,14 6 24 16,0 6-70-16,12 7-60 0,10-1-25 15,0-2-21-15,3-4-18 0,23-5-2 16,8-11-25-16,12-8 3 0,15-10-3 15,4-4-9-15,6-10-89 0,-1-8-29 16,0-2-80-16,6 2-173 0,-13-2-385 16,4 0-1009-16,1 2-386 0</inkml:trace>
  <inkml:trace contextRef="#ctx0" brushRef="#br0" timeOffset="19311.2">22152 6785 261 0,'0'0'746'0,"0"0"-228"15,0 0-209-15,0 0-85 0,0 0-117 16,0 0-90-16,0 0-17 0,0 0 0 15,0 0 0-15,0 0-2 0,0 22-115 0,0-16-233 16,-5-2-350-16</inkml:trace>
  <inkml:trace contextRef="#ctx0" brushRef="#br0" timeOffset="19894.71">20901 6561 636 0,'0'0'1250'0,"0"0"-799"0,0 0-83 0,0 0 56 15,0 0-23-15,0 0-120 0,0 0-64 16,0 0-60-16,0 0-41 0,-36-48-20 15,38 65-31-15,13 6 74 0,-3 14 46 16,0 9-20-16,5 9-58 0,-7 9 0 16,-3 8-31-16,3 9-27 0,-10 7-19 0,0 5-15 15,0 3-2-15,0-2-10 0,0-5-3 16,0-12 0-16,0-15-3 0,0-13-13 16,0-16 4-16,5-10-15 0,7-15-19 15,0-8 3-15,10-3 43 0,4-18 40 16,3-14 9-16,3-9-19 0,4-10 7 15,-2-4-19-15,2-5-16 0,-2 7 10 16,-4 6 34-16,-4 9-1 0,-4 13-27 16,-12 14 10-16,-3 12 5 0,-7 4 19 15,0 18 54-15,0 15 45 0,0 6-64 16,-7 14-41-16,-1-1-34 0,6 1-10 16,2-7-2-16,0-6-15 0,2-4-88 0,15-5-112 15,15-10-55-15,-3-6-141 0,15-9-590 16,4-8-584-16,5-15-761 0</inkml:trace>
  <inkml:trace contextRef="#ctx0" brushRef="#br0" timeOffset="20407.12">23129 6873 1633 0,'0'0'649'0,"0"0"-181"16,0 0-99-16,0 0 58 0,0 0-55 0,0 0-33 15,0 0-75-15,0 0-67 0,-41 113 2 16,41-70-40-16,0 7-31 0,0 8-15 16,7 13-28-16,0 9-12 0,-4 10-24 15,4 11-4-15,-7 6-25 0,0 5-20 16,0 5-3-16,0-5 2 0,7-5-2 16,-7-17-33-16,12-17-61 0,3-17-25 0,-3-21-54 15,7-17-99-15,-2-14-126 0,0-8-268 16,5-20-357-16,-12-15-347 0,2-7-34 15</inkml:trace>
  <inkml:trace contextRef="#ctx0" brushRef="#br0" timeOffset="20625.96">23320 7024 2368 0,'0'0'625'0,"0"0"-79"0,0 0-70 15,29-103-21-15,-21 95-101 0,6 6-130 16,-2 2-114-16,8 8-1 0,2 17 40 15,-1 5 33-15,-4 15-45 0,-2 6-50 16,-8 14-35-16,-7 9-31 0,-10 3-6 16,-23 1-15-16,-6-5-9 0,0-9-94 15,-5-9-39-15,3-15-10 0,12-12-51 0,2-10-81 16,6-10-105-16,8-8-240 0,1-10-480 16,12-16-627-16</inkml:trace>
  <inkml:trace contextRef="#ctx0" brushRef="#br0" timeOffset="21405.71">25786 7030 2092 0,'0'0'604'15,"0"0"-202"-15,0 0-70 0,0 0 6 16,0 0-96-16,0 0-56 0,0 0-80 16,0 105-35-16,-8-61 0 0,6 5-24 0,-3-3-19 15,5-4-7-15,0-8-21 0,0-6 0 16,0-11-2-16,7-14-23 0,10-3 25 15,-5-3 47-15,10-15 55 0,0-11 63 16,5-9 4-16,2-6-56 0,0-3-34 16,-5-1-36-16,5 4-3 0,-12 6-19 15,0 8-6-15,-2 10-13 0,-11 5 1 16,1 11 15-16,-5 4-16 0,0 0-2 16,0 17 0-16,0 8 32 0,0 13 25 15,0 9 13-15,-5 5 3 0,5-2 6 0,0-3-7 16,0-9-11-16,13-10-22 0,4-13-6 15,2-12-8-15,5-3 17 0,13-13 30 16,4-12 76-16,-5-7 3 0,3-4-76 16,0 0-33-16,-10 7-18 0,-7 5-12 0,-8 8-10 15,-7 8 10-15,-7 4-9 0,0 4 9 16,0 0-12-16,0 12-13 0,0 4-20 16,-2 10 22-16,-8 7 10 0,3 1-25 15,-3 2-88-15,3-4-61 0,7-1-73 16,0-8-42-16,0 4-273 0,10-9-713 15,9-2-1000-15</inkml:trace>
  <inkml:trace contextRef="#ctx0" brushRef="#br0" timeOffset="21676.14">26750 7199 1660 0,'0'0'768'15,"0"0"-239"-15,0 0-130 0,0 0-65 0,0 0-67 16,0 0-125-16,0 0-117 0,0 0-3 16,0 0 62-16,0 0 28 0,-14 39 83 15,21-18 15-15,0 8-14 0,-7 5-37 16,0 2-13-16,0 1-36 0,0-4-44 16,-7 2-37-16,0-13-29 0,7-4-24 15,-3-8-86-15,3-6-103 0,0-4-118 16,0-10-257-16,3-14-197 0,4-6-813 15,0-15-206-15</inkml:trace>
  <inkml:trace contextRef="#ctx0" brushRef="#br0" timeOffset="21810.32">26796 6863 659 0,'0'0'2185'16,"0"0"-1545"-16,0 0-170 0,0 0-48 15,0 0-193-15,0 0-223 0,0 0-6 16,0 0-15-16,0 0-53 0,0 0-189 15,32 111-255-15,4-91-500 0,-2-4-612 0</inkml:trace>
  <inkml:trace contextRef="#ctx0" brushRef="#br0" timeOffset="22078.1">27041 7274 1792 0,'0'0'639'0,"0"0"-146"16,-48 104-11-16,40-75-118 0,8-9-137 15,0-4-170-15,0-6-57 0,3-8-14 16,11-2 14-16,-4-7 38 0,9-13 75 0,-2-10-4 16,-2-6-10-16,9-9-34 0,-12 0-16 15,5 1 10-15,-7 1-6 0,5 13 39 16,-8 8-49-16,-2 7-25 0,-1 14-2 16,-4 1 8-16,0 16-2 0,0 14 76 0,0 16 152 15,0 14-37-15,-9 13 6 16,2 8-32-16,-15 7-54 0,2 5-30 0,-6 1-52 15,1 1-24-15,4-13-27 0,4-12-13 16,9-17-135-16,-1-23-106 0,9-20-31 16,0-14-218-16,9-28-588 0,8-20-243 15,3-21-833-15</inkml:trace>
  <inkml:trace contextRef="#ctx0" brushRef="#br0" timeOffset="22450.38">27654 6320 2511 0,'0'0'704'15,"0"0"-193"-15,0 0-253 0,0 0 9 0,0 0 46 16,-2 119-76-16,-10-49-84 0,2 12-31 16,0 18 40-16,-2 8-46 0,-9 12-56 15,8 5-32-15,4 0-25 0,1-12 9 16,-1-18-9-16,9-27 0 0,0-22-1 15,0-24-2-15,17-16-2 0,2-6 2 16,-2-18 6-16,12-16 61 0,10-15-1 16,-8-11-26-16,18-12-21 0,-8-5-19 15,3-1-12-15,-1 1 12 0,-4 7 0 16,2 12-1-16,-2 10 1 0,-10 15-24 16,-2 19 5-16,-10 14-8 0,-5 10 27 0,-5 29 0 15,-4 17 82-15,-3 20 30 0,-3 19 63 16,-16 7 21-16,2 9-102 0,-5-4-55 15,10-3-39-15,5-9-6 0,4-15-42 16,3-15-139-16,0-21-115 0,5-20-47 16,12-20-237-16,-2-14-505 0,2-30-394 0,-10-18-691 15</inkml:trace>
  <inkml:trace contextRef="#ctx0" brushRef="#br0" timeOffset="22705.25">28697 6473 2137 0,'0'0'756'0,"0"0"-238"0,0 0-6 0,0 0-90 15,0 0-125-15,0 0-88 0,0 100-16 16,0-43-16-16,0 14 20 0,0 8-21 16,0 21-39-16,0 4-41 0,-3 11-26 15,-4 2-28-15,-3-3-3 0,1-6-22 16,-8-7-17-16,9-8-15 0,-6-17-39 15,9-11-109-15,-2-23-25 0,2-14-42 16,0-16-63-16,-2-12-186 0,-10-14-157 0,7-14-865 16,-12-10-464-16</inkml:trace>
  <inkml:trace contextRef="#ctx0" brushRef="#br0" timeOffset="22857.03">28282 7264 2825 0,'0'0'963'0,"0"0"-598"0,0 0-23 16,0 0 95-16,0 0-108 0,189-61-155 15,-114 47-86-15,-4-2-49 0,-3 2-39 16,-3 0-1-16,-7 4-17 0,-7 3-110 16,-15 6-124-16,-2 1-69 0,-21 1-226 15,-9 16-539-15,-4 5-236 0,-26 9-286 16</inkml:trace>
  <inkml:trace contextRef="#ctx0" brushRef="#br0" timeOffset="23217.1">25630 8014 1345 0,'0'0'608'0,"0"0"-148"15,0 0-18-15,0 0 38 0,0 0-90 16,0 0-97-16,0 0-108 0,0 0-51 16,0 0 8-16,-31 82 124 0,87-74-36 15,14 1-17-15,12-8 0 0,18-1-25 16,16-8-21-16,15-12 44 0,22-3-57 16,14-12 0-16,12 3-43 0,3-2-26 15,10 6-28-15,-1-1 15 0,1 5-39 0,-1 2-21 16,-16 4-11-16,-8 4 0 0,-22 2-2 15,-16 3-55-15,-25 6-46 0,-26 1-58 16,-13 2-33-16,-17 0-24 0,-14 0-34 16,-14 0-156-16,-6 2-319 0,-14-2-819 0,0 0-1098 15</inkml:trace>
  <inkml:trace contextRef="#ctx0" brushRef="#br0" timeOffset="24060.75">30231 7249 1864 0,'0'0'635'0,"0"0"-55"0,0 0-109 0,0 0 18 16,0 0-99-16,0 0-180 0,0 0-87 15,0 0-22-15,0 0-24 0,-51 146 5 16,51-103-27-16,0 6-21 0,0-5 0 16,0-6-13-16,-5-5-3 0,5-11-6 15,0-10 10-15,0-8-10 0,0-4-9 16,0-8 0-16,15-14 34 0,9-12 42 0,-2-11-16 16,9-3-11-16,-4-5-34 0,-3 5-15 15,-7 8-2-15,0 8 0 0,0 6-1 16,-12 10-2-16,2 7-31 0,8 8-61 15,-5 1-65-15,-3 1-33 0,10 12-50 16,-5 1-138-16,5 0-233 0,-2 2-354 16,-1 2-398-16</inkml:trace>
  <inkml:trace contextRef="#ctx0" brushRef="#br0" timeOffset="24334.5">30726 7316 151 0,'0'0'1312'0,"0"0"-853"16,0 0-103-16,0 0 71 0,0 0 19 15,0 0-121-15,0 0-56 0,0 0-58 16,0 0-13-16,0 0-48 0,181-48-57 0,-161 26-37 16,-1-5-7-16,-9 3-24 0,-3 0-7 15,-7 4-15-15,0 4 34 0,0-1-6 16,-12 7 12-16,-5 2-6 0,-10 5-3 16,3 3-31-16,-17 0-3 0,2 11 0 15,0 9 16-15,1 9 24 0,6 7 9 16,3 7 6-16,12-1-21 0,2 2 21 15,15 1-6-15,0-7-47 0,25-5-2 16,4 0-19-16,10-9 1 0,14-2-52 16,10-12-87-16,12-8-96 0,-5-5-147 0,8-22-203 15,2-9-474-15,-5-10-398 0</inkml:trace>
  <inkml:trace contextRef="#ctx0" brushRef="#br0" timeOffset="24529.02">31472 6417 1017 0,'0'0'1116'0,"0"0"-673"0,0 0-9 0,0 0-3 0,-196 50-79 15,172-4-53-15,4 12-90 0,11 11-70 16,1 10-15-16,6 3-25 0,2 5-10 16,0-1-28-16,0 2-39 0,0-3 1 15,7-4-23-15,-7-15-172 0,0-12-146 16,3-14-186-16,-3-13-235 0,0-17-633 15,0-10-232-15</inkml:trace>
  <inkml:trace contextRef="#ctx0" brushRef="#br0" timeOffset="24690.48">31101 6994 2008 0,'0'0'722'0,"0"0"-244"15,0 0 61-15,0 0-192 0,0 0-138 0,202 56-122 16,-149-44-85-16,5 1 22 0,-5-3-24 15,1-2-189-15,-6-4-119 0,-4-2-140 16,-3-2-346-16,-14 0-778 0</inkml:trace>
  <inkml:trace contextRef="#ctx0" brushRef="#br0" timeOffset="24965.72">31700 7201 1116 0,'0'0'654'0,"0"0"-268"15,0 0-175-15,0 0-66 0,0 0 10 16,0 0-16-16,0 0 41 0,0 0 31 16,0 0 22-16,0 0 4 0,114 25-60 15,-107-43-61-15,-7-1-31 0,0 1-6 16,0 6-23-16,0 0 41 0,-2 6 33 0,-13 2-34 16,1 4 12-16,-8 0-83 15,0 6 15-15,3 12 3 0,-8 6-18 0,3 9 8 16,2 5 26-16,0 0 33 0,10 0-19 15,5-2-15-15,2-2-48 0,5-3-10 16,5-3-12-16,12-6-34 0,0-4-67 16,9-6-65-16,8-2-59 0,-7-4-165 15,7-6-201-15,0 0-660 0,-5-12-412 16</inkml:trace>
  <inkml:trace contextRef="#ctx0" brushRef="#br0" timeOffset="25208.95">32083 7173 2002 0,'0'0'602'0,"0"0"-117"0,0 0-32 16,-41 141-90-16,36-103-112 15,-2-2-132-15,7-7-85 0,0-8-12 0,0-6-10 16,12-13 7-16,5-2 27 0,0-12 143 16,14-14 91-16,3-13-72 0,10-7-59 15,-1-7-52-15,-4 3-54 0,10 6-4 16,-13 10-8-16,5 8-31 0,-7 9-10 15,-2 8-3-15,-3 7-29 0,2 0-92 16,8 2-30-16,-10 0-97 0,12 5-139 16,-11 8-286-16,8-1-606 0,-11 1-365 15</inkml:trace>
  <inkml:trace contextRef="#ctx0" brushRef="#br0" timeOffset="44161.33">3856 9427 1650 0,'0'0'39'0,"0"0"603"0,0 0-129 0,0 0-103 16,0 0-111-16,0 0-27 0,0 0-90 15,0 0-49-15,0 0-12 0,0 0-37 16,0 0-16-16,0 0-30 0,0 0-4 16,0 0-22-16,0 0-9 0,24 41 40 15,-14-18 13-15,2 2-1 0,2 8-21 16,-4-3 6-16,-3-2-37 0,3-3-1 16,5-7-2-16,-11-4-20 0,4-8 17 15,-1-4-31-15,0-2 12 0,3 0 22 16,-3-15 11-16,3-5 10 0,7-10 7 0,-5-11-10 15,-2-10 4-15,4-6-21 16,1-1 1-16,-1 2 0 0,3 9 0 0,-5 11 10 16,-7 13-12-16,0 8-2 0,-3 13 2 15,3 2-2-15,-2 18-72 0,9 12 74 0,0 10 20 16,0 13 8-16,5 3-13 16,2-1-13-16,-2-5-2 0,5-6-2 0,-5-10 1 15,0-9 1-15,-5-9-1 0,-2-13-1 16,-3-3 2-16,1-1 18 0,9-17 68 15,-5-12 76-15,5-9 31 0,0-5-102 16,2-1-52-16,-7 7-35 0,0 8-2 16,3 8 1-16,-8 8-3 0,3 7-28 15,-10 7-20-15,17 3-1 0,-5 11 12 16,5 12 37-16,7 12 18 0,0 2-3 16,-2 5 6-16,0-1-21 0,5-5-13 15,-8-10-72-15,5 0-154 0,3-9-130 0,-3-6-161 16,3-4-514-16,-10-8-512 15</inkml:trace>
  <inkml:trace contextRef="#ctx0" brushRef="#br0" timeOffset="44492.25">5000 9307 1403 0,'0'0'1350'0,"0"0"-977"15,0 0 6-15,0 0-19 0,0 0-108 16,0 0-109-16,0 0-53 0,-78 115-12 16,78-79-32-16,0 4-9 0,17 1-35 15,0-4-1-15,3-6-1 0,4-4-15 0,-2-9-4 16,-5-6 7-16,4-11-16 0,-4-1 13 16,3-8 15-16,4-7 11 0,-7-10 5 15,2-3 2-15,-2-4-2 0,-9 0-14 16,1 2 1-16,-4 3 12 0,-5 9-14 15,0 6 12-15,0 9 24 0,0 3-3 16,-5 3-34-16,-4 14-59 0,9 6 37 0,-5 10-5 16,5 5-1-16,0 2-3 0,0 5 15 15,14-7-43-15,3-4-159 0,3-4-184 16,14-8-212-16,-5-5-656 0,2-9-417 16</inkml:trace>
  <inkml:trace contextRef="#ctx0" brushRef="#br0" timeOffset="44704.78">5611 9327 1148 0,'0'0'1345'15,"0"0"-910"-15,0 0-19 0,0 0 2 16,-78 115-50-16,71-81-94 0,2 1-76 16,-2 3-32-16,7 0-19 0,0 1-15 15,0-1-25-15,7-4-22 0,-2-2-42 16,0-2-10-16,-3-2-9 0,-2 0-11 0,0 0-13 15,0-3 0-15,0-7-31 0,-7-4-127 16,-5-8-111-16,2-6-91 0,-5-6-201 16,-1-14-634-16,3-10-878 0</inkml:trace>
  <inkml:trace contextRef="#ctx0" brushRef="#br0" timeOffset="45041.47">6059 8742 2250 0,'0'0'700'0,"0"0"-163"15,0 0-98-15,0 0-141 0,0 0 31 16,0 123-62-16,0-59-49 0,3 11-75 16,6 8-39-16,-1 11-10 0,-1 6-55 15,0 9-36-15,-5 2-3 0,-2-3 0 16,0-7-36-16,0-15-180 0,-2-13-170 15,-12-18-108-15,-1-22-663 0,-7-15-788 16</inkml:trace>
  <inkml:trace contextRef="#ctx0" brushRef="#br0" timeOffset="45183.73">5834 9397 2463 0,'0'0'1158'15,"0"0"-840"-15,0 0-57 0,0 0-59 0,0 0-29 16,0 0-90-16,0 0-83 0,228 20-92 15,-175-9-330-15,-5 3-364 0,-11 2-1204 0</inkml:trace>
  <inkml:trace contextRef="#ctx0" brushRef="#br0" timeOffset="45393.73">6583 9589 1144 0,'0'0'2088'0,"0"0"-1574"0,0 0-221 15,0 0-33-15,0 0 40 0,0 0-116 16,0 0-116-16,0 0-10 0,0 0 19 16,0 0-55-16,111 18-22 0,-91-16-15 15,4 3-123-15,0-5-170 0,-7 0-73 16,-5 0-389-16,3 0-1113 0,-238-25 370 15</inkml:trace>
  <inkml:trace contextRef="#ctx0" brushRef="#br0" timeOffset="45614.3">7097 9456 141 0,'0'0'3040'0,"0"0"-2399"0,0 0-370 0,0 0 49 15,31 115 20-15,-21-62-68 16,9 5-110-16,-2 10-64 0,7 8-7 0,1 12-24 16,-8 3-19-16,0 10-26 0,-3 0-21 15,-2-5-1-15,-12-9-46 0,5-13-118 16,-5-13-95-16,0-19-121 0,0-14-239 16,-12-18-875-16,-12-10-942 0</inkml:trace>
  <inkml:trace contextRef="#ctx0" brushRef="#br0" timeOffset="45836.11">7058 9579 2440 0,'0'0'963'16,"0"0"-659"-16,0 0 81 0,0 0 0 16,0 0-27-16,0 0-138 0,0 0-104 15,0 0-19-15,0 0 16 0,0 0 2 0,148-48-48 16,-131 74-28-16,4 6-20 0,-6 3-1 15,-8 5-15-15,-7 0-3 0,0 1-24 16,-9-3-86-16,-8-6-90 0,-5-4-68 16,-5-7-60-16,3-4-180 0,-5-9-439 15,2-8-688-15</inkml:trace>
  <inkml:trace contextRef="#ctx0" brushRef="#br0" timeOffset="46135.55">7686 9629 1422 0,'0'0'1339'0,"0"0"-970"0,0 0-9 16,0 0 25-16,-90 121-52 0,75-85-97 16,6 1-81-16,9-6-23 0,0 2-21 15,0-9 5-15,7-4-39 0,3-6-54 16,7-10-23-16,0-4 0 0,0-2 46 15,2-18 88-15,8-10 73 0,-10-8-59 16,7-8-72-16,-7-7-49 0,-12 3-15 16,2 2 1-16,-7 5 2 0,0 11-12 0,0 11-3 15,0 6 2-15,0 9 10 0,-7 4-12 16,7 2-39-16,0 0-73 0,0 14-106 16,0 2-65-16,4 10-5 0,13 4-162 0,0 3-304 15,0-3-748-15,5-4-425 0</inkml:trace>
  <inkml:trace contextRef="#ctx0" brushRef="#br0" timeOffset="46318.6">8134 9513 1771 0,'0'0'1413'0,"0"0"-756"0,0 0-165 16,0 0-60-16,0 0-104 0,0 0-88 15,0 0-57-15,0 0-26 0,0 0-27 16,-111 129-36-16,111-96-52 0,0 2-42 15,0-5 0-15,9-5-14 0,6-7-62 16,-1-5-117-16,1-4-95 0,-5-9-164 16,4 0-280-16,-7-17-1059 0,-7-9-578 15</inkml:trace>
  <inkml:trace contextRef="#ctx0" brushRef="#br0" timeOffset="46476.9">8241 9322 2967 0,'0'0'1184'0,"0"0"-814"0,0 0 45 16,0 0-162-16,0 0-101 0,0 0-152 16,0 0-6-16,0 0-48 0,0 0 2 15,0 0-88-15,-37 88-176 0,57-78-191 16,-6-2-573-16,8 0-723 0</inkml:trace>
  <inkml:trace contextRef="#ctx0" brushRef="#br0" timeOffset="46721.97">8396 9662 2010 0,'0'0'619'0,"0"0"-298"0,0 0 3 0,0 0-32 15,0 0-86-15,0 0-99 0,0 0 31 16,0 0 100-16,0 0-15 0,0 0-62 0,111-33-75 16,-101 11-28-16,-3 6-8 0,-7 8 94 15,0 4-16-15,0 4-58 0,0 2-21 16,0 13 9-16,0 5 24 0,0 6 12 15,0 6-30-15,0 4-1 0,0-4-54 16,0 1-9-16,0-5-21 0,0-7-103 16,12-2-116-16,-2-9-96 0,5-10-145 15,2 0-10-15,-10-22 58 0,5-11-316 16,-2-7-784-16</inkml:trace>
  <inkml:trace contextRef="#ctx0" brushRef="#br0" timeOffset="46907.16">8890 9036 129 0,'0'0'2951'0,"0"0"-2274"16,0 0-222-16,0 0-21 0,0 0-32 15,-36 107-107-15,36-63-118 0,0 10-59 0,15 4-18 16,-1 11 21-16,3 3-16 0,7 11-71 16,-7 1-34-16,3 7 0 0,4-4-49 15,-12-8-135-15,-2-8-156 0,-3-16-196 16,-7-15-435-16,0-18-383 0,-10-12-820 15</inkml:trace>
  <inkml:trace contextRef="#ctx0" brushRef="#br0" timeOffset="47060.64">8655 9627 262 0,'0'0'3037'0,"0"0"-2274"0,0 0-248 0,0 0-85 16,0 0-88-16,0 0-106 0,0 0-90 15,66-112-71-15,-32 100-29 0,7 0-28 16,0 4-18-16,3 0-1 0,-1 1-48 15,1 5-129-15,-5 2-150 0,-1 0-188 16,-1 2-464-16,-3 6-835 0,0-6-188 0</inkml:trace>
  <inkml:trace contextRef="#ctx0" brushRef="#br0" timeOffset="47372.14">9969 8961 357 0,'0'0'2485'0,"0"0"-1915"0,0 0-191 16,0 0 5-16,0 0-24 0,0 0-49 16,-194-18-94-16,146 41-61 0,2 7-13 15,-8 6 33-15,6 10 15 0,4 11-43 16,3 9-49-16,5 9-41 0,14 3-7 0,5 6-9 15,17 1-18-15,0 1 6 0,9-3-14 16,18 0-16-16,7-7-12 0,12-2 11 16,3-7-10-16,-6-7 11 0,11-6-21 15,-8-14-84-15,2-7-110 0,-14-13-45 16,10-12-80-16,-8-8-159 0,-2-16-250 16,-7-12-977-16,-8-12-519 0</inkml:trace>
  <inkml:trace contextRef="#ctx0" brushRef="#br0" timeOffset="47661.13">10522 9680 955 0,'0'0'2345'0,"0"0"-1775"0,0 0-144 15,0 0-2-15,-61 100-81 16,61-57-84-16,0 5-95 0,0 6-70 0,0 6-39 16,0 5-22-16,10 8-21 0,-3 3-10 15,3 0-2-15,-3 5-21 0,-2-9-73 16,2-8-143-16,0-13-147 0,-7-15-186 15,0-18-589-15,0-12-686 0</inkml:trace>
  <inkml:trace contextRef="#ctx0" brushRef="#br0" timeOffset="47896.06">10405 9712 1980 0,'0'0'1085'0,"0"0"-788"0,39-139 80 16,-22 99-37-16,5 8-97 0,0 7-29 15,-5 14-14-15,4 4-83 0,4 7-22 16,-1 10 30-16,5 15 19 0,3 5 5 0,-6 8-28 16,-9 7-51-16,-10 4-25 0,-7 2-11 15,0 1-22-15,-7-5-12 0,-15-3 0 16,1-6-3-16,-6-8-70 0,5-8-94 16,-5-7-113-16,8-14-139 0,0-1-322 15,-6-18-865-15,8-12-725 0</inkml:trace>
  <inkml:trace contextRef="#ctx0" brushRef="#br0" timeOffset="48146.27">10922 8994 2406 0,'0'0'749'0,"0"0"-287"0,0 0-69 16,0 0-142-16,0 0-58 15,0 0-57-15,0 0-69 0,0 0 47 0,0 0 177 16,121 86-41-16,-75-46-107 0,0 8-34 16,0 9-12-16,-7 7 6 0,-3 11 0 15,-12 7-13-15,-7 9-35 0,-9 4-13 16,-8 1-12-16,-8-3-12 0,-16-7-18 16,2-9 0-16,-12-11-36 0,-2-18-145 15,7-10-125-15,-3-13-138 0,-2-13-259 16,1-12-865-16,1 0-1169 0</inkml:trace>
  <inkml:trace contextRef="#ctx0" brushRef="#br0" timeOffset="48612.86">12347 9505 3296 0,'0'0'699'0,"0"0"-330"0,0 0-69 16,0 0-6-16,0 0-80 0,0 0-165 16,0 0-49-16,0 0 0 0,0 0-2 15,0 0 2-15,29 52-140 0,-14-32-225 16,-8 2-211-16,-5 6-886 0,-2-1-1122 0</inkml:trace>
  <inkml:trace contextRef="#ctx0" brushRef="#br0" timeOffset="48746.68">12189 10042 1210 0,'0'0'2685'0,"0"0"-1977"16,0 0-257-16,0 0-146 0,0 0-147 15,0 0-83-15,0 0-55 0,0 0-20 0,0 0-43 16,0 0-200-16,143-9-202 0,-92-20-604 16,-2-3-1512-16</inkml:trace>
  <inkml:trace contextRef="#ctx0" brushRef="#br0" timeOffset="49760.52">14238 9420 1631 0,'0'0'588'0,"0"0"-197"16,0 0-101-16,0 0 88 0,0 0 9 15,0 0-100-15,-22 119-76 0,29-89 9 16,8 0-31-16,2 5-20 0,-3 3-40 0,8 4-6 16,2 4-31-16,-4 9-10 0,-1 1-39 15,3 10-1-15,-3 2-14 0,-9 11-10 16,-3 0-17-16,-4 3-1 0,-3-7-70 16,0-7-104-16,0-14-95 0,-3-14-114 15,-7-13-246-15,-6-17-541 0,-9-10-695 16</inkml:trace>
  <inkml:trace contextRef="#ctx0" brushRef="#br0" timeOffset="49928.18">14015 9883 1912 0,'0'0'1373'0,"0"0"-724"16,0 0-180-16,0 0-157 0,0 0-103 16,0 0 11-16,0 0-44 0,0 0-73 15,179 44-72-15,-133-24-19 0,5-5-12 16,-7-5-21-16,-3-5-134 0,2-5-135 15,-4 0-174-15,-5-10-270 0,-7-12-779 16,-8-12-724-16</inkml:trace>
  <inkml:trace contextRef="#ctx0" brushRef="#br0" timeOffset="50170.82">14650 9408 2804 0,'0'0'985'15,"0"0"-533"-15,9 139 3 0,-1-69-68 16,-1 8-153-16,8 2-85 0,4-2-40 15,-2-7-33-15,10-5-6 0,-3-8-52 0,5-12-18 16,-5-14 0-16,0-12-15 0,3-13-1 16,-8-7 3-16,8-19 13 0,-3-11 28 15,-7-8-25-15,3-6 9 0,-6 6-12 16,-2 3 0-16,-4 13 2 0,-8 12-2 16,7 7-37-16,-7 3-5 0,0 5 3 0,0 13-16 15,0 10 34-15,5 9-46 0,-5 3-60 16,5 4-44-16,-5-4-55 0,7-2-124 15,-2-3-242-15,9-7-733 16,3-6-855-16</inkml:trace>
  <inkml:trace contextRef="#ctx0" brushRef="#br0" timeOffset="50473.09">15428 9964 1653 0,'0'0'1445'16,"0"0"-872"-16,0 104-58 0,0-66-93 15,0-8-99-15,5-3-131 0,9-9-125 16,10-8-67-16,-7-10 2 0,10 0 15 16,-8-18 19-16,6-11 4 0,-13-2-22 15,2-6-15-15,-11 1 12 0,-3 1-13 0,0 7 1 16,-22 6 22-16,5 9 2 0,-7 6-3 16,-3 7 4-16,0 0-16 0,1 14-12 15,-8 12 27-15,12 9-12 0,10 5 3 16,2 8 1-16,10 3-7 0,0-3-10 15,12-4-2-15,20-6-1 0,7-5-20 16,19-7-46-16,12-12-24 0,15-6-98 16,0-8-108-16,12 0-97 0,2-10-23 15,1-5-107-15,-4 2-806 0,-1-7-717 0</inkml:trace>
  <inkml:trace contextRef="#ctx0" brushRef="#br0" timeOffset="50792.25">17074 9755 2356 0,'0'0'1068'0,"0"0"-647"16,0 0-41-16,0 0-24 0,0 0-57 15,0 0-55-15,0 0-52 0,0 0-52 16,0 0-40-16,0 0-33 0,-153-13 5 15,136 39 1-15,2 2-13 0,8 5-8 0,7-1-13 16,0-4-27-16,0 0-9 0,12-6-1 16,5-4-2-16,10 0 2 0,-8-1 0 15,6-5-2-15,-8 6 2 0,2 2 19 16,-9 6-6-16,4 2-3 0,-14 7 1 16,0-2-13-16,0 2-11 0,-7-5-58 15,-8-10-79-15,11-4-64 0,-4-9-104 16,3-7-164-16,1-9-468 0,4-11-1034 15,0-4 145-15</inkml:trace>
  <inkml:trace contextRef="#ctx0" brushRef="#br0" timeOffset="51340.77">17418 9965 1072 0,'0'0'2223'0,"0"0"-1606"15,0 0-67-15,0 0-165 0,0 0-128 16,0 0-35-16,0 0-61 0,0 0-100 0,0 0-25 15,0 0 7-15,-29-3-24 0,29 3-19 16,0 0-30-16,0 0 9 0,0 0 21 16,0 0 19-16,0 0-19 0,0 5-13 15,0 8 13-15,5 2 74 0,0 10-1 16,-1 1-13-16,8 0 16 0,-2 0 48 16,7 0-28-16,0-1-36 0,3-3-26 15,-4-2-7-15,4-2 6 0,-3-6-9 16,-3-4-6-16,-4-2-16 0,-3-4 0 15,3-2 13-15,7 0-12 0,-5-8 27 0,3-2-3 16,9-2-4-16,-12-2-23 16,5 4-12-16,-2 1 10 0,2 2 0 0,-8-1-1 15,3 0 0-15,5 0 3 0,-2-1 2 0,-5 1-1 16,7 0 1-16,-8 3-2 0,1-4-1 16,0-2 1-16,4-4 12 0,3-3-11 15,-5-4-1-15,5-2 0 0,-10-3 2 16,1-1 0-16,-8 3-2 0,0-4 0 15,0 3 0-15,-15 4-1 0,-7 4-10 16,-4 3-7-16,-6 6-15 0,-4 2 12 16,-8 5 6-16,3 2-3 0,5 9 6 15,-8 9 9-15,3 10-21 0,7 10 13 16,-2 7 11-16,6 3 2 0,6 6 19 16,10 4 3-16,6-1 9 0,8 1-6 15,0-4 0-15,0-4-12 0,22-3 9 0,-5-9 24 16,10-8-23-16,-1-4-24 15,4-8-1-15,8-6-12 0,-4-5-1 0,3-4 11 16,-8-3-49-16,10-2-66 0,-10-9-106 16,2-8-82-16,-2-2-144 0,-2-8-508 15,7-1-873-15,0-4-649 0</inkml:trace>
  <inkml:trace contextRef="#ctx0" brushRef="#br0" timeOffset="51585.75">18327 9253 2580 0,'0'0'674'15,"0"0"-166"-15,0 0-130 0,0 0-71 0,0 0-66 16,0 0-20-16,0 0-80 0,0 0-37 16,0 0 69-16,0 0 64 0,-5 73-67 15,29-17-25-15,5 10-37 0,-4 9 4 16,6 16 6-16,-11 7-55 0,4 13-30 15,-7 5-30-15,-3 7-3 0,1-4-15 0,-8-7-160 16,3-17-172-16,-10-21-111 16,0-24-212-16,-3-17-473 0,-21-21-570 0,-3-12-82 15</inkml:trace>
  <inkml:trace contextRef="#ctx0" brushRef="#br0" timeOffset="51717.48">18145 10042 1646 0,'0'0'2093'16,"0"0"-1438"-16,0 0-187 0,17-135-58 0,19 101-167 15,6 4-150-15,11 2-86 0,8 6-7 16,11 5-22-16,8 1 1 0,12 6-97 16,22 2-150-16,22 2-34 0,14-2 216 15,18-2-266-15,-4 0-790 0,-4 2-932 16</inkml:trace>
  <inkml:trace contextRef="#ctx0" brushRef="#br0" timeOffset="52271.75">20690 9975 767 0,'0'0'1462'0,"0"0"-907"0,0 0-55 16,0 0-18-16,0 0-104 0,0 0-126 16,0 0-27-16,0 0-49 0,0 0-38 0,0 0-22 15,-172-61-37-15,153 78-30 16,-5 14-18-16,7 9 5 0,-3 8 13 0,11 6 9 16,-1 1-19-16,5-3 7 0,5-4-13 15,5-5-18-15,14-15-15 0,5-8-23 16,-4-14-4-16,14-6 27 0,-5-18 21 15,2-18 34-15,6-19 11 0,-3-9 7 16,-8-5-34-16,-9-3-15 0,0 7 1 16,-14 13 11-16,-3 10 0 0,0 13 13 15,-12 16 23-15,-13 5 37 0,8 8-61 16,-12 3-48-16,7 14-17 0,3 9-25 16,5 4 9-16,14 8-4 0,0-1-96 0,21 1-78 15,13-4-56-15,12-4-139 0,17-8-563 16,5-7-1102-16,7-12 168 0</inkml:trace>
  <inkml:trace contextRef="#ctx0" brushRef="#br0" timeOffset="52474.13">21461 9334 415 0,'0'0'2560'0,"0"0"-1945"0,0 0-158 16,-182 58-33-16,139-15-106 0,1 7-61 15,6 14-59-15,2 11-40 0,8 5-58 16,1 11-36-16,8 1-37 0,8 5-24 16,-1-3-3-16,10-3-39 0,0-7-167 15,0-14-145-15,7-15-218 0,-2-21-562 0,-5-22-416 16,0-12-206-16</inkml:trace>
  <inkml:trace contextRef="#ctx0" brushRef="#br0" timeOffset="52592.9">20984 10136 2373 0,'0'0'766'0,"0"0"-162"0,-29-108-36 0,29 84-129 0,4 4-145 15,23 8-166-15,14-3-85 0,13 2-40 16,23-4-3-16,13-3-19 0,12 2-151 16,19 2-158-16,10 7-109 0,12 6-270 15,12 1-9-15,15-3-675 0,6 4 167 16</inkml:trace>
  <inkml:trace contextRef="#ctx0" brushRef="#br0" timeOffset="53027.31">23897 9309 2061 0,'0'0'518'16,"0"0"13"-16,0 0 25 0,0 0-102 16,0 0-115-16,0 0-6 0,0 119-36 15,0-49-90-15,0 13-61 0,0 8-43 16,0 5-43-16,0 7-26 0,0 3-23 16,0 3-11-16,0-4-3 0,0-9-67 0,0-9-176 15,12-17-135-15,3-20-266 0,7-15-1077 16,-10-17-772-16</inkml:trace>
  <inkml:trace contextRef="#ctx0" brushRef="#br0" timeOffset="53294.63">24261 9975 2244 0,'0'0'1499'16,"0"0"-1065"-16,0 0-68 0,0 0-3 15,-143 119-115-15,109-70-96 0,10 1-61 16,7 4-18-16,7-1-9 0,5-7-43 15,5-4-21-15,0-8 0 0,15-10-21 16,-1-6-7-16,6-10-8 0,4-8 3 16,3-11 33-16,6-24 48 0,4-11-2 15,-3-14 2-15,-5-5-5 0,-3 1-7 0,-4 7 3 16,-12 11 10-16,-3 14-13 16,-4 12-12-16,-3 7 3 0,0 10 13 0,0 3-25 15,0 0-15-15,-8 3-30 0,-1 7-97 16,-1 7-52-16,5 1-91 0,5 4-109 0,0 2-225 15,17 3-658-15,-2-4-875 0</inkml:trace>
  <inkml:trace contextRef="#ctx0" brushRef="#br0" timeOffset="53573.84">24857 10022 2283 0,'0'0'744'0,"0"0"-281"0,0 0 4 15,0 0-153-15,0 0-79 0,0 0-16 16,-187 106-16-16,161-60-54 0,6 7-24 0,1 2-18 16,4 1-31-16,6-2-37 0,9-4-26 15,0-5-13-15,0-10-2 0,17-6-17 16,7-5 7-16,5-10-45 0,3-6-87 15,11-4-75-15,3-4-42 0,12-8-85 16,-4-16-240-16,2-6-783 0,-1-10-832 16</inkml:trace>
  <inkml:trace contextRef="#ctx0" brushRef="#br0" timeOffset="53947.35">25221 10131 2822 0,'0'0'684'15,"0"0"-242"-15,0 0-26 0,0 0-89 0,0 0-35 16,-148 126-76-16,131-93-60 0,0 0-62 16,10 2-15-16,7-5-53 0,0-4-26 0,0-6-12 15,9-8-9-15,6-2-1 0,7-4-2 16,-5-6-12-16,7 0 24 0,0-10 12 16,-2-8 3-16,5-8-1 0,-3-6-2 15,-2-4-10-15,-3-1-44 0,-7 9 11 16,0 6-11-16,-9 6 2 0,-1 4 31 15,-2 6 21-15,0 6 34 0,0 0 12 16,0 0-19-16,-2 2-27 0,-6 8-51 16,-4 4 51-16,5 0 24 0,7 2-9 15,-10-4 33-15,10 1-47 0,0 0-1 16,0-3 0-16,0 7 43 0,10-1 12 16,-3-2-55-16,5 4 36 0,-2-4 31 0,0 0-37 15,4-4-30-15,1-4-3 16,2-2-12-16,-3-2 14 0,1-2 1 0,0 0 0 15,-1 0-1-15,-2 0-13 0,0 0-50 16,3 0-82-16,-8 0-107 0,3 3-145 0,2-2-239 16,-5-1-872-16,1-4-894 0</inkml:trace>
  <inkml:trace contextRef="#ctx0" brushRef="#br0" timeOffset="54189.78">25538 9366 2864 0,'0'0'604'0,"0"0"-184"16,0 0-6-16,15 139-19 0,2-77-33 16,7 8-97-16,-2 13-64 0,9 3-62 15,-11 7-36-15,-1 3-49 0,3 5-23 16,-10 2-31-16,3-5-13 0,-6-5-123 15,1-12-143-15,-3-20-135 0,1-16-251 0,-8-21-831 16,0-22-667-16</inkml:trace>
  <inkml:trace contextRef="#ctx0" brushRef="#br0" timeOffset="54315.58">25720 10080 2792 0,'0'0'986'0,"0"0"-788"0,0 0 44 16,0 0 59-16,0 0-73 0,0 0-102 15,0 0-74-15,204 91-52 0,-151-79-19 16,-2-2-205-16,5-4-225 0,2-2-25 0,-7-4-171 16,-8 0-917-16</inkml:trace>
  <inkml:trace contextRef="#ctx0" brushRef="#br0" timeOffset="54465.42">26324 10040 1911 0,'0'0'651'0,"0"0"-88"16,0 0-10-16,-27 134-121 0,27-81-121 15,-7-1-67-15,7 1-45 0,0-1-46 0,0-5-67 16,0-7-83-16,0-10-3 16,0-6-125-16,7-10-154 0,8-14-139 0,-3-10-311 15,-8-20-870-15,1-18-357 0</inkml:trace>
  <inkml:trace contextRef="#ctx0" brushRef="#br0" timeOffset="54878.38">26467 9834 1763 0,'0'0'1218'16,"0"0"-888"-16,0 0-3 0,0 0-28 16,-29 108-66-16,29-83-90 0,0 8-96 15,0-3-45-15,0 2 0 0,7 2-2 16,3-2-44-16,-6 1-102 0,9-5-96 16,-4-2-38-16,-6-6 77 0,1-6 60 0,-1-4 53 15,-3-4 58-15,0-4 32 0,0 0 42 16,0-2 57-16,0 3-4 0,0-2 0 15,0 1 89-15,0 2-4 0,0 4-49 16,-3 7-4-16,3 1 7 0,0 4 11 0,0 0-30 16,10 0-50-16,-3-4-22 0,6-4-9 15,-4-4 6-15,-1-4 3 0,1-4-12 16,-2 0 5-16,1-2 23 0,-1-14 94 16,5-6 100-16,-2-13-83 0,0-3-91 15,-3 0-40-15,0 0-27 0,0 6-9 16,-2 4-3-16,0 5 0 0,-5 10-1 15,0 4 1-15,0 3 0 0,0 6-2 16,0 0 0-16,0 5-25 0,0 6-12 16,0 11 38-16,0 5 1 0,0 7-3 15,0 2 1-15,7-2 2 0,3 2-16 0,-3-7-32 16,3-1-192-16,0-6-103 0,7-2-200 16,-10-4-550-16,5-3-676 0</inkml:trace>
  <inkml:trace contextRef="#ctx0" brushRef="#br0" timeOffset="55164.21">26976 10146 2798 0,'0'0'580'0,"0"0"-260"0,0 0 64 0,0 0-48 16,0 0-88-16,-22 136-104 0,22-98-46 15,0 0-24-15,5-4-4 0,-3-6-36 16,8-6-34-16,2-10-16 0,-7-5-17 15,9-7-13-15,3-5 46 0,0-10 0 16,3-10 27-16,4-5-8 0,-7-4-4 16,-5 4-12-16,3 3 9 0,-8 14-11 0,-5 3 0 15,-2 7 21-15,0 3 39 0,0 0-40 16,0 6-21-16,0 6-22 0,-7 4 22 16,0 9-16-16,-3-1-8 0,3 4-55 15,2 0 5-15,0-2-36 0,5-4-90 0,0-2-149 16,0-4-257-16,0-6-563 15,7-3-544-15,27-247 902 0</inkml:trace>
  <inkml:trace contextRef="#ctx0" brushRef="#br0" timeOffset="55416.49">27725 10022 2964 0,'0'0'1015'0,"0"0"-581"0,0 0 7 15,0 0-71-15,0 0-78 0,-185-22-65 16,166 32-118-16,2 3-76 0,5 7-21 0,7 5 21 16,5 3-6-16,0 0-9 15,12 2-3-15,3 5 19 0,4-2 35 0,5 2-9 16,-4-5 4-16,-3-4-1 0,-3 1-21 16,-2-7-27-16,-4 0-14 0,-8-2 14 0,0 0-3 15,-15 2-12-15,-11-2-9 0,-4 2-117 16,-11-2-122-16,0 1-39 0,-5-1-174 15,0 8-241-15,-5 4-855 0,-2 8-756 16</inkml:trace>
  <inkml:trace contextRef="#ctx0" brushRef="#br0" timeOffset="56450.35">15302 11478 1003 0,'0'0'2001'0,"0"0"-1564"16,0 0-26-16,0 0 0 0,0 0-194 16,0 0-118-16,0 0 3 0,0 0 24 0,-12 115 27 15,24-39-30-15,-5 13-44 0,0 6-33 16,-4 6-31-16,-3 0-3 0,0 0-11 15,0-10-1-15,0-13-64 0,0-12-122 16,0-15-121-16,0-12-114 0,0-16-325 16,0-6-702-16,-10-16-512 0</inkml:trace>
  <inkml:trace contextRef="#ctx0" brushRef="#br0" timeOffset="56611.94">15050 12184 2113 0,'0'0'630'0,"0"0"-276"0,0 0 76 15,0 0-54-15,77 129-156 0,-45-100-133 16,-3-8-43-16,2-3-19 0,3-3-25 0,-7-5-2 16,7-8-1-16,-7-2-16 0,-1 0-78 15,-6-10-107-15,4 0-86 0,-12-5-104 16,-2-3-283-16,2 5-511 0,-7-6-217 16</inkml:trace>
  <inkml:trace contextRef="#ctx0" brushRef="#br0" timeOffset="56876.35">15447 12237 715 0,'0'0'645'0,"0"0"-89"0,0 0-66 16,0 0-174-16,0 0-123 0,0 0-65 16,0 0-19-16,136 108 35 0,-109-88-20 15,2 1-13-15,-5-6-19 0,5 0-25 16,-12-5-20-16,0-6 19 0,-2-4-12 0,-8 0 18 16,2-2 31-16,-9-10 42 0,0-6-17 15,0-2-26-15,0-5-12 0,-9 5 21 16,-13 0 9-16,-2 4 6 0,-8 4-43 15,3 4-43-15,-2 0 12 0,-13 8-31 16,10 0-20-16,7 0-1 0,3 0-12 0,14 6-13 16,10 4-36-16,0 4 12 0,30 4 6 15,1 5-123-15,13 0-74 0,7 2-118 16,9-3-156-16,10-1 1 0,3-2-621 16,5-3-299-16</inkml:trace>
  <inkml:trace contextRef="#ctx0" brushRef="#br0" timeOffset="57517.87">17985 12158 2060 0,'0'0'679'16,"0"0"-137"-16,0 0-82 0,0 0-107 16,0 0-85-16,0 0-92 0,0 0-102 15,0 0-46-15,0 0 6 0,0 0 27 0,-22 54-8 16,22-17-20-16,0 1-30 0,0-2 0 15,0 1 18-15,8-7-21 0,1-4-2 16,1-8-1-16,0-8-22 0,-1-6-2 16,6-4-2-16,4-4 29 0,1-14 49 15,2-7-3-15,-6-3-9 0,4-5-3 16,-3 0-4-16,-7 5-5 0,4 6-8 0,-9 6-17 16,0 7 0-16,-5 9-1 0,2 0-11 15,-2 9-31-15,7 11 43 0,-4 8 15 16,4 8 71-16,0 0-4 0,10 1 95 15,-9-5 14-15,9-8-60 0,-3-6-47 16,8-9-20-16,-5-9 8 0,10-5 83 16,-1-21 62-16,8-6-73 0,0-13-63 15,0-1-41-15,-7-2-25 0,2 6-15 16,-5 1 0-16,0 11-1 0,-9 4-29 0,2 8-49 16,-3 6-86-16,1 8-80 15,-1 4-81-15,1 0-249 0,-5 4-179 0,-3 6-686 16,0 3-536-16</inkml:trace>
  <inkml:trace contextRef="#ctx0" brushRef="#br0" timeOffset="58030.63">19023 11436 2872 0,'0'0'766'0,"0"0"-250"0,0 0-44 15,0 0-138-15,0 0-111 0,0 0-107 16,0 0-83-16,0 0 52 0,0 0-15 0,0 117-36 16,0-45-19-16,-5 13-13 0,0 5 13 15,-2 4-13-15,7-1-2 0,0-8 0 16,0-14-12-16,7-22-21 0,10-19-10 16,2-15 7-16,10-15-13 0,5-6 20 15,-2-16 29-15,11-11 12 0,-6 0-12 0,4-2-1 16,-2 0-51-16,0 5-39 0,-3 9 2 15,3 2 1-15,-8 5-19 0,-2 10-7 16,3 2 1-16,-8 2-63 0,-5 9-53 16,-2 6-14-16,0 10-41 0,-9 1 50 15,4-1-72-15,-3 4-162 0,-1-3-100 16,1 2 58-16,-1-2 182 0,-1-6 116 16,0-3 59-16,-2-9 153 0,0-6 32 15,2-2 379-15,-7-7 216 0,5-3-38 16,2 0-79-16,-4 0-77 0,2 2-96 15,-3-2-101-15,3 7-37 0,-5-2-19 16,2 5-29-16,-2 0-56 0,8 10-46 0,-8 8 52 16,0 10 128-16,7 9-52 0,-7 6-89 15,0 0-18-15,0 10-13 0,0-3-18 16,0 4-21-16,0-6-18 0,0-5-12 16,0-9-16-16,10-10-93 0,-6-12-119 15,1-7-56-15,3-8-123 0,-6-17-243 0,0-16-812 16,3-13-868-16</inkml:trace>
  <inkml:trace contextRef="#ctx0" brushRef="#br0" timeOffset="58244.21">19934 11969 2481 0,'0'0'1044'16,"0"0"-436"-16,0 0-25 0,0 0-133 15,0 0-143-15,0 0-92 0,0 0-24 16,0 0-34-16,0 0-49 0,0 0-72 0,-48-66-36 15,48 66-45-15,0 4 9 0,4 8 25 16,6 8 11-16,-3 8 1 0,-4 7-1 16,4 6-48-16,0 6-40 0,5 1-39 15,-4-2-57-15,1-1-65 0,1-5-110 16,-3-4-164-16,1-6-252 0,-1-5-574 16,-7-12-339-16,0-8 989 0</inkml:trace>
  <inkml:trace contextRef="#ctx0" brushRef="#br0" timeOffset="58718.38">20613 12032 1942 0,'0'0'1175'0,"0"0"-694"16,0 0-31-16,0 0 11 0,0 0-147 15,0 0-44-15,0 0-60 0,0 0-52 16,-175 132-25-16,151-82 4 0,0 5-16 15,14 3-25-15,-2-2-38 0,12-3-37 16,0-11-21-16,0-8-18 0,17-9-19 0,5-12-32 16,9-4-85-16,-2-9-61 0,10-9-86 15,0-17-188-15,-3-12-637 0,3-8-1188 16</inkml:trace>
  <inkml:trace contextRef="#ctx0" brushRef="#br0" timeOffset="59009.12">20790 11573 3199 0,'0'0'792'0,"0"0"-284"0,0 0-74 15,0 0-147-15,0 0-111 0,0 0-27 16,0 0-46-16,7 167-37 0,0-89-14 16,0 15-7-16,10 3-21 0,-9 3-12 15,11-6 7-15,-2-13-18 0,0-19-1 0,5-21-12 16,2-20-22-16,0-19-2 0,3-2 34 15,0-26 2-15,4-6 15 0,-9-10-13 16,5-5-2-16,-6 3 3 0,-1 7-2 16,-3 10 1-16,2 16 7 0,-2 10-6 15,5 6 9-15,0 22 52 0,0 12 11 0,4 9-42 16,8 5-33-16,-7 0-34 0,9-5-132 16,5-7-179-16,6-8-237 0,11-10-851 15,7-15-1288-15</inkml:trace>
  <inkml:trace contextRef="#ctx0" brushRef="#br0" timeOffset="59437.28">23432 11961 1079 0,'0'0'1733'0,"0"0"-1154"15,0 0-135-15,0 0 23 0,0 0-81 16,0 0-97-16,0 0-82 0,0 0-42 0,0 0-4 16,-68 141-16-16,68-75-39 0,0 13-43 15,0 9-20-15,7 13-28 0,5 3-1 16,-7 6-14-16,5-2-15 0,0-7-22 15,-1-13-108-15,6-14-70 0,-5-19-95 16,6-23-149-16,-6-14-228 0,-3-14-619 0,-4-10-413 16</inkml:trace>
  <inkml:trace contextRef="#ctx0" brushRef="#br0" timeOffset="59637.88">23451 12303 2070 0,'0'0'634'0,"51"-127"-105"16,-22 67-15-16,15 4-30 0,-3 1-106 15,5 13-92-15,-7 10-17 0,0 14-65 16,-8 12-55-16,-4 6-19 0,-8 22-21 16,-4 14 3-16,-10 14-31 0,-5 15-20 0,-12 9-28 15,-22 1-18-15,-3-1-15 0,3-9-3 16,0-13-70-16,3-8-90 0,9-16-33 16,5-9-53-16,7-11-111 0,6-8-215 0,4-15-563 15,4-15-705-15</inkml:trace>
  <inkml:trace contextRef="#ctx0" brushRef="#br0" timeOffset="60349.23">25563 11794 2005 0,'0'0'1096'16,"0"0"-568"-16,0 0-55 0,0 0-35 16,0 0-56-16,0 0-89 0,0 0-99 15,0 0-97-15,0 0-84 0,0 39-1 0,0 2-12 16,0 10 0-16,0 7 0 0,0 1 0 15,0-3-1-15,0-6 1 0,0-4 0 16,0-11 0-16,7-12-12 0,-7-10-4 16,7-9-8-16,3-4 6 0,-3-8 18 15,12-12 63-15,-2-12 37 0,12-13 6 16,-2-7-28-16,2-7-20 0,-2 3-22 0,-8-2-18 16,6 5-17-16,-4 10-1 0,-6 4 0 15,2 15-12-15,-10 10 0 0,-7 10 9 16,5 4-24-16,-5 18-19 0,0 12 35 15,0 11 11-15,0 9 2 0,0 3 1 16,0 0-3-16,0-2-3 0,0-9 1 16,0-12-10-16,5-8-9 0,7-13-9 15,10-9 9-15,4-13 21 0,3-17 27 0,3-8-3 16,4-9 6-16,-2-3 3 0,-5 4 7 16,3 2-10-16,-8 12-3 0,-4 5-15 15,-3 11 9-15,-10 8-18 0,2 8-3 16,-6 0-21-16,2 18 21 0,-3 7 54 15,1 6-24-15,-3 8-27 0,7 3-3 16,-7-2-13-16,10-3-141 0,4-7-128 16,3-4-152-16,5-8-251 0,0-6-695 15,4-4-1086-15</inkml:trace>
  <inkml:trace contextRef="#ctx0" brushRef="#br0" timeOffset="60679.14">26593 11856 2577 0,'0'0'795'0,"0"0"-285"0,0 0-22 15,0 0-157-15,0 0-83 0,0 0-49 16,0 0-38-16,0 0-46 0,-68 121-23 16,68-95-44-16,2 4-36 0,13 5-11 15,2-3 0-15,0-4 0 0,0-8-1 16,2-4-18-16,5-6-9 0,-4-8 9 15,-1-2-4-15,3 0 10 0,-3-10 11 0,-2-8 1 16,0 0 9-16,-5-4-9 16,0 0 12-16,-2-1-9 0,-7 3 12 0,-1 7-14 15,-2 0 1-15,0 8 25 0,0 0 18 16,0 5-5-16,0 8-7 0,0 12-9 16,0 13-9-16,0 7 16 0,0 8 29 0,0 5-15 15,0-1-14-15,22-1-7 0,-5-8-24 16,12-7-17-16,2-11-71 0,3-11-100 15,5-8-103-15,-5-6-115 0,-2-10-208 16,-3-15-767-16,2-5-1012 0</inkml:trace>
  <inkml:trace contextRef="#ctx0" brushRef="#br0" timeOffset="60890.67">27356 11858 397 0,'0'0'2940'0,"0"0"-2264"0,0 0-226 15,0 0-31-15,-34 115-62 16,34-73-71-16,0 5-62 0,3 3-37 0,4 0-15 16,3 0-3-16,-3-1-52 0,0-3-44 15,-7 0-37-15,0-6-18 0,0-3-1 0,-7-9-17 16,-10-8-15-16,-10-4-64 0,1-6-80 16,-6-3-49-16,3-7 3 0,-2-10-107 15,11-15-337-15,10-7-752 0,6-11-737 16</inkml:trace>
  <inkml:trace contextRef="#ctx0" brushRef="#br0" timeOffset="61126.6">28103 11148 2977 0,'0'0'1058'0,"0"0"-624"16,0 0-18-16,0 0-35 0,0 115-77 15,0-59-80-15,2 11-85 0,15 9-45 16,0 17 41-16,-5 9 22 0,3 11-64 0,-8 11-42 16,-7 7-33-16,0 2-18 0,-5-4 0 15,-4-13-76-15,1-15-162 0,-1-16-75 16,-3-24-151-16,-3-23-257 0,-9-25-462 16,-5-13-330-16,-3-21-460 0</inkml:trace>
  <inkml:trace contextRef="#ctx0" brushRef="#br0" timeOffset="61264.57">27810 12148 3111 0,'0'0'774'0,"0"0"-585"16,0 0 70-16,0 0 78 0,181-50-55 15,-110 32-111-15,1-4-85 0,1 4-83 0,-7 1-3 16,-1 6-17-16,-12 4-50 0,-9 5-196 16,-10 2-180-16,-15 7-347 0,-19 6-708 15,-2 4-599-15</inkml:trace>
  <inkml:trace contextRef="#ctx0" brushRef="#br0" timeOffset="61564.75">25352 13009 1053 0,'0'0'1628'0,"0"0"-1242"0,0 0-64 0,0 0 263 16,0 0-169-16,242-44-104 0,-152 32-43 16,12-3-58-16,19 2 8 0,10-7-22 15,7-5-75-15,19-3 17 0,8-2-31 16,0-4-44-16,0 5-46 0,9 6-18 0,-9 0-3 15,7 5-109-15,-7 3-136 16,0 0-167-16,-12-3-306 0,-8 2-1270 0,-16 0-552 16</inkml:trace>
  <inkml:trace contextRef="#ctx0" brushRef="#br0" timeOffset="62234.95">30326 12090 638 0,'0'0'1602'0,"0"0"-1144"0,0 0-133 16,0 0 42-16,0 0-43 0,0 0-94 16,0 0-70-16,-59 116-26 0,50-67-25 15,-1 3-28-15,-2 6-4 0,10 3 19 16,-6-9-16-16,8-6 0 0,0-10 0 16,0-11 33-16,0-11 3 0,10-14-45 15,7 0-29-15,12-19 50 0,10-11 108 16,2-9-12-16,10-12-76 0,-5-3-49 15,0-1-41-15,-7 7-1 0,-5 6-19 16,-8 10-1-16,-4 7-1 0,-7 15-2 16,-6 5-25-16,6 5-70 0,-5 0-103 0,2 5-82 15,5 5-103-15,-3 7-239 0,-6 1-668 16,9 0-778-16</inkml:trace>
  <inkml:trace contextRef="#ctx0" brushRef="#br0" timeOffset="62481.02">31048 12323 1901 0,'0'0'677'0,"0"0"-284"0,0 0 41 15,0 0-32-15,0 0-121 0,0 0-97 16,0 0-91-16,24-117-44 0,-24 97-18 16,0 5 0-16,-17 2 16 0,-5 7 33 15,-7 6-31-15,-5 9 25 0,-2 14 24 16,-8 15 7-16,3 7 32 0,10 5 89 15,2 4-26-15,12 1-60 0,17-5-34 0,0-4-43 16,7-1-39-16,22-12-15 0,5-2-9 16,10-12-27-16,9-12-6 0,8-7-161 15,11-14-115-15,8-16-39 0,5-13-207 16,2-8-794-16,-7-10-994 0</inkml:trace>
  <inkml:trace contextRef="#ctx0" brushRef="#br0" timeOffset="62698.84">31858 11336 985 0,'0'0'1625'0,"0"0"-1165"0,0 0 62 16,-129-101-8-16,107 97-162 0,-4 4-130 16,-1 12-108-16,-7 18-50 0,0 14 34 15,-2 15 21-15,2 15 49 0,2 11-19 16,8 7-27-16,7 9-4 0,3 7 0 15,6 5-49-15,3 1-32 0,5-1-36 0,0-6-1 16,0-12-118-16,5-15-149 16,5-16-153-16,-3-16-266 0,-7-21-768 0,0-17-400 15</inkml:trace>
  <inkml:trace contextRef="#ctx0" brushRef="#br0" timeOffset="62839.9">31264 12072 2254 0,'0'0'716'0,"0"0"-326"15,0 0-92-15,0 0 48 0,0 0-73 16,0 0-90-16,211 18-103 0,-136-18-60 16,-3 0-20-16,6 0-139 0,-10-4-191 15,-5-2-302-15,-2-2-783 0,-11-2-565 16</inkml:trace>
  <inkml:trace contextRef="#ctx0" brushRef="#br0" timeOffset="63108.71">32083 12068 1704 0,'0'0'532'0,"0"0"-89"0,0 0 45 16,-12 108-74-16,31-82-99 0,1-6-97 16,6-1-44-16,6-8 12 0,2-4-7 0,0-7-59 15,-3 0-28-15,-2-12-12 0,0-4-1 16,-4-6-17-16,-8-3-14 0,-5 3-45 16,-7-2 13-16,-5 4-13 0,0 6 24 15,-17 4-25-15,-8 8 16 0,1 2-17 16,-5 10-1-16,-12 12 13 0,5 6 45 15,-1 11 45-15,6 1 97 0,6 6-64 16,8-1-78-16,5-4-25 0,5-3-33 16,7-1 0-16,0-9-3 0,24-3-30 15,3-12-64-15,7-6-121 0,2-7-38 0,8-7-40 16,-3-9-126-16,-2-6-215 0,0-6-573 16,-13-2-624-16</inkml:trace>
  <inkml:trace contextRef="#ctx0" brushRef="#br0" timeOffset="63363.99">32524 12168 360 0,'0'0'1334'0,"0"0"-902"0,0 0-37 0,0 0 110 16,0 0 88-16,0 0-136 0,0 0-124 15,0 0-55-15,0 0-48 0,51 117-52 16,-46-87-32-16,0-2-24 0,-3-8-7 16,8-2-18-16,-3-11-45 0,0-7-37 15,6-10 9-15,8-17 27 0,6-17 37 16,7-8 6-16,0-9-58 0,5 1-18 0,-1 2-6 15,6 7 25-15,-5 15-19 0,-5 8-18 16,2 14-28-16,-4 8 7 0,-8 6-9 16,-2 8 6-16,2 10-82 0,0 2-66 15,-7 8 5-15,0 0-110 0,-2-1-249 16,-8-3-561-16,-7-4-864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36:20.3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6185 4419 1056 0,'0'0'375'16,"0"0"-196"-16,0 0-160 0,0 0 592 0,0 0-185 15,0 0-159-15,0 0-33 0,0 0 2 16,0 0 12-16,0 0-47 0,0 0-44 16,0 0-52-16,0 0 10 0,0 0-3 15,-106-58 0-15,103 58-14 0,-2 0-36 16,5 2-28-16,0 8-32 0,5 9 1 16,5 12 37-16,7 8 3 0,0 2-21 15,0 8-1-15,0 3-8 0,-3 5 8 16,-2 3-19-16,0 4 14 0,-2 4-14 15,5 3 1-15,-15 2-2 0,7-5-1 16,-7-2-13-16,0-1-66 0,0-9-128 16,0-8-63-16,0-6-56 0,-7-9-141 0,-3-10-279 15,-5-6-524-15,-2-7-188 0</inkml:trace>
  <inkml:trace contextRef="#ctx0" brushRef="#br0" timeOffset="210.01">5681 5337 1930 0,'0'0'764'0,"0"0"-321"16,0 0-86-16,0 0 10 0,0 0-118 15,0 0-22-15,0 0 23 0,0 0-62 16,189 60-13-16,-119-50-10 0,8-4-43 16,-3-2-49-16,-5-4-36 0,1 0-16 15,-11-6-19-15,1-10 0 0,-8-4-2 16,1-3-48-16,-6-5-131 0,-2-4-103 15,-5 2-62-15,-9-4-193 0,-10 2-508 16,-13-1-481-16</inkml:trace>
  <inkml:trace contextRef="#ctx0" brushRef="#br0" timeOffset="433.1">6011 4472 2315 0,'0'0'330'0,"0"0"-50"15,-124-111 110-15,105 84 54 0,2 7-113 16,5 9-101-16,12 2-56 0,0 3-35 16,0 6-71-16,17 0-29 0,12 0-2 15,2 0 19-15,8 0-4 0,0 0-22 16,9 2-11-16,-9 1-8 0,5-2-11 16,6 1-2-16,-8 5-53 0,1-4-145 15,3 5-137-15,-4 2-63 0,1 0-408 16,-2 7-981-16</inkml:trace>
  <inkml:trace contextRef="#ctx0" brushRef="#br0" timeOffset="744.68">7135 4878 2022 0,'0'0'341'0,"0"0"-115"15,0 106 144-15,0-60-15 0,-4 7-129 16,1-7-62-16,3-4-98 0,-7-7 13 16,7-9-3-16,0-10-36 0,0-10-40 15,0-6-3-15,10 0 3 0,4-10 53 16,5-10 85-16,6-13-19 0,4-5-36 0,2-4-14 16,3 1 5-16,-7 8 25 15,-8 5-10-15,1 13-24 0,-13 11-43 0,0 4-22 16,-4 10 0-16,1 19 48 0,-1 7 38 15,-3 10-18-15,0 6-46 0,0 4-22 16,2-1-1-16,3-7-17 0,5-3-123 16,4-9-176-16,-4-8-204 0,7-6-718 15,-5-8-776-15</inkml:trace>
  <inkml:trace contextRef="#ctx0" brushRef="#br0" timeOffset="943.08">7935 4437 1679 0,'0'0'1452'16,"0"0"-937"-16,0 0-36 0,0 0-60 0,0 0-157 15,0 0-173-15,0 0 18 0,0 0 79 16,0 0-37-16,-36 165-67 0,29-95-51 16,2 7-29-16,0 5-2 0,0 1-14 15,-2 2-90-15,2-9-136 0,-10-10-131 16,6-11-124-16,1-15-463 0,-1-14-479 15,-11-12-396-15</inkml:trace>
  <inkml:trace contextRef="#ctx0" brushRef="#br0" timeOffset="1402.26">7887 4801 1638 0,'0'0'1186'0,"0"0"-1067"0,0 0 0 0,0 0 139 16,0 0 104-16,0 0-192 0,116 113-129 15,-89-95-41-15,-1-4 0 0,4-4-2 16,1-4-67-16,-9-4-7 0,2-2-18 16,0 0 5-16,1 0 38 0,-6-6 32 15,-2 0-28-15,2-2-65 0,-2 0 55 16,8 0-26-16,-8-2 54 0,9-2 26 16,-2 2 3-16,6-5 0 0,-6 5 0 0,10 5-29 15,-12-1 29-15,9 6-19 16,-9 0-10-16,7 0 29 0,0 3 32 15,3 4 13-15,-6 1 47 0,3 0-53 16,-4-4-20-16,-6 2 6 0,-2-4-12 0,-7-2-11 16,4 0 0-16,-7 0 36 0,6-2 1 0,-6-8 15 15,0-2-16-15,-5-1 6 16,1 2-6-16,-3-1 82 0,0 4-28 0,0-2-51 16,-10 1 62-16,1 5 17 0,-4 0-17 15,-11 4-22-15,5 0 37 0,-5 8 62 16,-8 11-88-16,5 9-33 0,-2 4-1 15,7 6 47-15,1 4 14 0,6 5 6 16,13-1-12-16,2-4-46 0,0 1-52 16,2-5-15-16,20-8-3 0,-3-2-21 15,6-8-13-15,1-4-112 0,8-6-84 16,5-6-77-16,2-4-91 0,-7-4-55 16,5-12-776-16,-8-6-592 0</inkml:trace>
  <inkml:trace contextRef="#ctx0" brushRef="#br0" timeOffset="1615.57">9125 4970 2629 0,'0'0'1114'0,"0"0"-639"0,0 0-54 15,0 0-99-15,0 0-71 0,0 0-111 0,0 0-92 16,0 0-33-16,0 0 7 0,0 0 5 16,102 65 3-16,-80-90 28 0,5-6 18 15,7-12-16-15,0-3-33 0,2-1-24 16,3 7 1-16,-13 10-4 0,1 6-26 15,-3 12 2-15,-2 4-12 0,2 8-31 16,1 0-82-16,-4 6-51 0,11 6-44 16,-5 2-106-16,-1 2-248 0,3 2-495 15,-4 5-630-15</inkml:trace>
  <inkml:trace contextRef="#ctx0" brushRef="#br0" timeOffset="2221.59">10209 4749 1507 0,'0'0'756'0,"0"0"-262"16,0 0-16-16,0 0-30 0,0 0-54 0,0 0-101 15,0 0-110-15,0 0-8 0,0 0 15 16,0 121 3-16,0-69-53 0,0 10-64 0,0 13-12 16,0 9-18-16,0 12 2 0,0 10-36 15,0 2 7-15,0 3-19 0,-7-7-2 16,-8-9-23-16,5-17-130 0,3-15-113 15,5-17-26-15,-1-16-85 0,-1-14-276 16,1-14-784-16,-7-4-664 0</inkml:trace>
  <inkml:trace contextRef="#ctx0" brushRef="#br0" timeOffset="2455.89">10122 4765 2807 0,'0'0'617'0,"0"0"-290"15,0 0 44-15,26-111-17 0,-6 95 28 16,-1 4-131-16,3 10-102 0,5 2-42 16,-1 8 20-16,3 12-2 0,3 12-19 15,-5 15-28-15,-10 13-45 0,-8 9-18 0,-9 11 4 16,0 2-19-16,-9 3-16 0,-8-4-69 16,-10-11-54-16,-5-10-28 0,3-11 12 15,3-18 24-15,4-12-15 0,0-13-81 16,7-6-69-16,6-16-218 0,2-14-591 15,4-9-487-15</inkml:trace>
  <inkml:trace contextRef="#ctx0" brushRef="#br0" timeOffset="2747.54">10844 4840 2421 0,'0'0'554'0,"0"0"-88"16,0 0-137-16,0 0-83 0,0 0-27 0,0 0-82 16,0 0-32-16,0 0 16 0,0 0-20 15,44 132-45-15,-44-84-53 0,0 5-1 16,0-7-1-16,0-7 11 0,0-16-9 16,-5-8 13-16,5-13 33 0,0-4 61 15,0-18 58-15,0-13-70 0,5-7-22 16,4-6-6-16,16-9-25 0,-6 5-43 0,5 2-2 15,3 7-2-15,-3 9-16 16,3 11-18-16,2 2-92 0,-2 7-98 0,4 6-105 16,-2 4-212-16,-5 2-701 0,3 0-823 15</inkml:trace>
  <inkml:trace contextRef="#ctx0" brushRef="#br0" timeOffset="3029.61">11654 4763 3260 0,'0'0'674'0,"0"0"-351"0,0 0 67 16,0 0-68-16,0 0-105 0,0 0-110 15,-194 123-71-15,177-83 7 0,7 3 2 16,10-2-45-16,0-2 0 0,3-5-21 0,16-6-3 16,-2-10-3-16,7-8 2 15,0-8-17-15,-4-2 20 0,4-16 22 0,-2-6 37 16,2-11 15-16,0 0 11 0,-7-2-2 15,-5 5 51-15,-4 8-3 0,1 4-82 16,-4 8-27-16,-2 2 3 0,-3 4-3 16,7 4-40-16,-7 0-42 0,7 0-109 15,3 6-31-15,-3 4 21 0,5 6-42 16,-2 4-62-16,4 4-148 0,3 0-233 16,-4 3-569-16,1-1-413 0</inkml:trace>
  <inkml:trace contextRef="#ctx0" brushRef="#br0" timeOffset="3300.95">12345 4840 2447 0,'0'0'746'0,"0"0"-326"0,0 0 59 0,0 0-20 15,0 0-135-15,0 0-113 0,0 0-56 16,0 0-51-16,0 0-7 15,0 0-9-15,-163-47 0 0,136 69-16 0,3 9-14 16,7 4-13-16,-5 8 12 0,15 3-23 16,0 1-31-16,7-4-2 0,0-2-1 15,0-7-11-15,10-6 10 0,4-5-23 16,3-10-28-16,0 2-42 0,2-10-45 16,6 4-49-16,-3-8-65 0,4 2-47 0,1-3-172 15,2-3-546-15,0-7-767 16</inkml:trace>
  <inkml:trace contextRef="#ctx0" brushRef="#br0" timeOffset="3658.98">12606 4964 2380 0,'0'0'711'0,"0"0"-302"16,0 0 48-16,0 0-69 0,0 0-26 15,0 0-160-15,0 0-150 0,0 0-24 16,0 0 24-16,0 0-12 0,0 65-22 16,29-54-18-16,10-2 0 0,-2-5-3 15,1-4 0-15,-4-4 3 0,-2-8-2 0,-3-6 2 16,-5-2-12-16,-5 0-13 16,-9-5-6-16,-5 5-8 0,-5 0-19 0,0 2 39 15,-5 3 17-15,-9 5 2 0,-11 7-55 16,1 3 21-16,-5 0-3 0,-10 2 16 15,3 9 21-15,-5 6 0 0,4 3 55 0,1 4 77 16,12 4-34-16,7 1-31 0,5 4-24 16,12 2-31-16,0 1-12 0,5-1-13 15,24-4-45-15,-3-1-61 0,11-1-158 16,4-3-16-16,-5-8-298 0,5-4-1038 16,-14-8-544-16</inkml:trace>
  <inkml:trace contextRef="#ctx0" brushRef="#br0" timeOffset="4428.33">13380 4743 1068 0,'0'0'1618'16,"0"0"-1207"-16,0 0-51 0,0 0-6 15,0 0-111-15,0 0-71 0,0 0-73 0,0 0-2 16,-170 125-5-16,150-87-8 0,11 0-41 15,2-2-42-15,-1 1-1 0,6-7-14 16,2-7 14-16,0-2 0 0,0-7 0 16,0-6-1-16,0-2-30 0,0-4-12 15,0-2 18-15,0 0 25 0,0 0 0 16,0 0 2-16,0 0-1 0,0 0-1 16,2 0 12-16,-2 0-10 0,0 0-2 0,0 0-2 15,0 0 2-15,0 0 22 0,0 0 3 16,0 0-22-16,0 0 0 0,0 0 12 15,0 0 31-15,0 0 53 0,0 0-1 16,0 0 9-16,0 0 31 0,0 0-28 16,0 0-43-16,0 2-28 0,0-2-15 15,0 0 7-15,0 0-7 0,0 0-9 16,0 0-12-16,0 2 13 0,0-2-13 16,0 0 9-16,0 0 0 0,0 2 9 15,0 0-9-15,-2 0 3 0,-1-2 4 16,-6 2 5-16,6 0 9 0,-2 1-6 0,5-2-25 15,-7 1-2-15,5 2-2 0,2 0-22 16,0 6 0-16,0 0 3 0,0 7 18 0,0-2 3 16,0 3-1-16,0 1-2 0,0-1-12 15,0 0 13-15,0-2-11 0,2-4 10 16,10-4-12-16,0-1-15 0,-7-6-10 16,10 1 16-16,-1 0 6 0,1-2 3 15,-3 0-1-15,-2 0 15 0,-1 0 1 16,6-5 11-16,-5-4 4 0,7-5-13 15,-13-2 10-15,11-6 3 0,2-5 0 16,-10-4-12-16,10-8-1 0,-5-7 10 16,-2-7-10-16,0-7-2 0,2-4 2 15,-10-6 1-15,6-9 0 0,-8-7 15 0,0-9-15 16,0-1 15-16,-8 1 3 0,-1 6-20 16,1 19 0-16,-1 9 2 0,1 20 19 15,1 12-20-15,2 9 16 0,-2 6 36 16,0 8 1-16,4 2-4 0,3 2-14 0,-7 2 2 15,7 0 30-15,-7 0 55 0,4 2-81 16,-2 8-43-16,5 8-2 0,0 15-10 16,0 9 10-16,8 14 2 0,6 15 15 15,3 10-13-15,5 12 1 16,0 8 9-16,0 5-12 0,-5 3-12 0,7-4-85 16,0-2-78-16,-2-11-55 0,0-12-53 15,0-13-133-15,-1-13-243 0,-1-18-528 16,4-17-521-16</inkml:trace>
  <inkml:trace contextRef="#ctx0" brushRef="#br0" timeOffset="4784.71">13634 4699 882 0,'0'0'1808'0,"0"0"-1276"0,0 0-36 0,-29 104-43 15,29-67-102-15,0-1-120 16,0 2-62-16,7 2-72 0,13-2-48 0,-3-1-36 15,0-6-1-15,0-6-12 0,-5-7 0 16,2-8-1-16,3-4-15 0,-5-6-5 16,5-4-10-16,0-8 28 0,-2-6 3 15,2-2 3-15,-5-6 0 0,2-3 13 16,-6 3-16-16,1 0-16 0,-9 2 16 16,0 6 12-16,0 6-10 0,0 4 28 15,0 8 7-15,0 0 3 0,0 0 5 16,0 6 28-16,0 6 34 0,-7 8-1 0,7 6 37 15,0 4-13-15,0 7-30 0,0 1-64 16,0-2-6-16,7-2-18 0,3-3-12 16,-3-9-3-16,3-4-45 0,-8-5-37 15,8-4-84-15,2-3-83 0,-2-4-59 16,0-2-106-16,7-4-356 0,-5-14-730 16,5-8-711-16</inkml:trace>
  <inkml:trace contextRef="#ctx0" brushRef="#br0" timeOffset="4983.2">14177 4924 2489 0,'0'0'991'16,"0"0"-605"-16,0 0 124 0,0 0-167 15,-39 116-79-15,37-79-69 0,-1 1-85 16,3-2-56-16,0-6-38 0,0-5-16 16,10-13-1-16,2-6-24 0,3-6-5 15,2-6 0-15,0-11 30 0,0-8 2 0,0-8 16 16,4-3-18-16,-4 2-18 0,-2 6-25 15,2 3-3-15,-10 12-79 0,5 3-55 16,-2 3-57-16,7 6-100 0,-2 1-231 16,2 0-464-16,2 1-246 0</inkml:trace>
  <inkml:trace contextRef="#ctx0" brushRef="#br0" timeOffset="5290.18">14655 4980 2244 0,'0'0'1070'0,"0"0"-601"16,0 0-23-16,0 0-90 0,0 0-30 16,0 0-45-16,0 0-138 0,0 0-42 15,0 0-1-15,-102 111-18 0,102-77-25 16,7-4-54-16,10-6-3 0,-5-7-3 0,3-9-24 16,-3-6 3-16,2-2-10 0,3-8 22 15,-5-12 12-15,3-7 2 0,2-3-2 16,-5-4-47-16,0 4-35 0,-7 3 45 15,-5 9 37-15,0 6 0 0,0 11 0 16,0 1-36-16,0 0-7 0,0 13 43 16,0 10 19-16,5 1 120 0,-5 4-63 0,2 6-37 15,3-4-11-15,-2 5-28 0,6-5 0 16,6 0-67-16,2-6-148 0,5-4-41 16,2-10-136-16,0-10-544 15,-5-2-887-15,-4-20-124 0</inkml:trace>
  <inkml:trace contextRef="#ctx0" brushRef="#br0" timeOffset="5507.41">15159 4463 1791 0,'0'0'1838'0,"0"0"-1380"16,0-102-150-16,0 82 19 0,0 5-5 16,0 10-60-16,0 5-104 0,0 5-94 15,5 18-13-15,12 15 64 0,0 16 121 16,4 18-49-16,-11 21-90 0,-3 16-34 15,-7 16-18-15,0 7 6 0,-5 11-39 0,3-2-11 16,2-7-1-16,0-15-105 16,0-18-142-16,7-21-137 0,10-21-246 0,-5-21-952 15,3-22-1455-15</inkml:trace>
  <inkml:trace contextRef="#ctx0" brushRef="#br0" timeOffset="6122.44">17251 5206 2545 0,'0'0'610'0,"0"0"-300"16,0 0 34-16,0 0 2 0,0 0-97 16,0 0-107-16,0 0-52 0,0 0 14 0,0 0 13 15,-117 132-16-15,117-87-40 0,0-5-24 16,0 2-19-16,5-8-5 0,5-7-12 15,4-11-1-15,3-11-13 0,-7-5 7 0,9-1 6 16,-2-19 83-16,0-9 39 16,8-9-34-16,-6-8-34 0,5-4-17 15,-12 1-10-15,-2 7 13 0,-3 8-7 0,-7 14-12 16,0 8 9-16,0 7 22 0,0 5 24 16,0 8 23-16,0 15-20 0,0 7-10 15,0 10 7-15,0 6 8 0,-2 1-36 16,2-7-48-16,0-2 0 0,0-5-2 15,12-10-73-15,3-3-100 0,9-5-100 16,-2-12-71-16,9-3-146 0,-2-8-506 16,3-14-865-16,-3-9-98 0</inkml:trace>
  <inkml:trace contextRef="#ctx0" brushRef="#br0" timeOffset="6353.04">17772 5127 2545 0,'0'0'1079'16,"0"0"-745"-16,0 0 113 0,-44 109-6 15,32-63-65-15,7 2-106 0,5-3-139 0,0-7-74 16,0-12-39-16,5-10-18 16,17-10-24-16,2-6 5 0,5-20 19 0,5-10 30 15,12-14-6-15,-2-9-11 0,4-1-13 16,-11 2 0-16,-1 12 1 0,-9 10-1 16,-13 13 0-16,-2 15-24 0,-12 2-6 15,0 16 30-15,0 17 55 0,0 7-4 16,-4 10-30-16,-11 4-6 0,5 1-15 15,3-9-1-15,7-8-80 0,0-6-162 16,17-8-131-16,7-5-132 0,3-16-676 0,7-3-851 16</inkml:trace>
  <inkml:trace contextRef="#ctx0" brushRef="#br0" timeOffset="6631.48">18407 5131 1045 0,'0'0'2026'0,"0"0"-1352"0,0 0-90 0,0 0-63 15,0 0-115-15,0 0-78 0,-146 121-55 16,129-79-53-16,8 2-60 0,6-5-64 16,3-3-60-16,0-10-34 0,12-10-2 15,13-8-3-15,4-8-15 0,5-6 18 16,14-16 2-16,-2-10 19 0,3-11-20 16,-3-5-1-16,-5-2-12 0,-12 2-21 15,-7 5-27-15,-8 13 27 0,-1 10 30 16,-11 12-24-16,-2 8-16 0,0 8-2 15,0 20 30-15,0 11 15 0,0 9 30 0,-10 8 27 16,1 0-17-16,9-1-23 0,0-9-17 16,0-8-27-16,17-9-109 0,2-14-148 15,5-12-85-15,5-10-189 0,-4-23-601 16,-6-14-1039-16</inkml:trace>
  <inkml:trace contextRef="#ctx0" brushRef="#br0" timeOffset="7003.63">19057 4109 931 0,'0'0'2174'0,"0"0"-1560"0,0 0-61 16,0 0-127-16,0 0-107 0,0 0-84 0,0 0-86 16,0 0-18-16,17 119 5 0,-3-61 0 15,-2 15-54-15,-2 13-7 0,-3 12-8 16,-4 13-37-16,-3 10-6 0,0 2-23 15,0-1 10-15,0-7-11 0,-8-12-30 16,8-17-70-16,0-22-60 0,0-17-76 16,0-19-95-16,15-20-140 0,-8-8-315 0,3-22-1092 15,2-19-224-15</inkml:trace>
  <inkml:trace contextRef="#ctx0" brushRef="#br0" timeOffset="7181.42">19418 4894 2566 0,'0'0'1417'0,"0"0"-1029"16,0 0 81-16,0 0-48 0,0 103-72 0,14-73-125 16,3 3-76-16,3 2-48 15,1 1-34-15,6 1-39 0,0-7-24 0,-3-6-3 16,3-4-20-16,-6-10-106 0,11-8-77 16,-8-2-84-16,3-16-69 0,0-13-198 15,-1-9-701-15,1-6-777 0</inkml:trace>
  <inkml:trace contextRef="#ctx0" brushRef="#br0" timeOffset="7339.04">19946 4843 2819 0,'0'0'766'0,"0"0"-208"15,-56 123 39-15,22-54-113 0,-7 9-114 16,-12 17-46-16,-8 9-110 0,-7 11-36 16,-4 2-12-16,-3-3-31 0,14-9-54 15,15-13-69-15,14-17-12 0,15-19-45 16,13-19-75-16,4-19-76 0,9-16-39 15,13-9-76-15,7-19-116 0,10-16-295 16,-3-6-677-16,-2-8-742 0</inkml:trace>
  <inkml:trace contextRef="#ctx0" brushRef="#br0" timeOffset="7643.18">20176 4960 1646 0,'0'0'2255'0,"0"0"-1733"0,0 0-140 0,0 0-12 16,0 0-54-16,0 0-113 0,0 0-88 15,0 0-24-15,0 0 27 0,0 0-4 16,-128-8-51-16,128 35-26 0,0-6-7 16,7 4-30-16,10-5 1 0,3-2 9 15,4-4-9-15,-5 2-1 0,1-4-2 0,1 2 2 16,-4-2 1-16,-4 6 0 15,-11 2 20-15,-2 7-4 0,0 3-16 0,-10 6 1 16,-7 0-2-16,-12 1-1 0,3-5-53 16,-8-2-43-16,14-6-47 0,-4-10-59 15,14-4-3-15,10-4-27 0,0-2-102 0,5-4-95 16,17 0-167-16,-3-2-459 0,13-10-637 16</inkml:trace>
  <inkml:trace contextRef="#ctx0" brushRef="#br0" timeOffset="7928.89">20804 5133 3033 0,'0'0'1127'15,"0"0"-508"-15,-41 121-72 0,12-65-104 16,-3 1-63-16,3-3-121 0,10-12-102 0,2-8-88 16,7-10-69-16,5-11-44 15,5-11-128-15,0-2-141 0,0-22-64 0,8-15-149 16,-1-13-894-16,-2-14-1455 0</inkml:trace>
  <inkml:trace contextRef="#ctx0" brushRef="#br0" timeOffset="7939.06">20715 4735 263 0,'0'0'2764'0,"0"0"-2422"0,0 0-243 0,0 0 2 15,0 0-101-15,0 0 0 0,19 105-462 16,-2-85-581-16,7-2-563 0</inkml:trace>
  <inkml:trace contextRef="#ctx0" brushRef="#br0" timeOffset="8131.12">21037 4934 2559 0,'0'0'757'16,"0"0"-156"-16,0 0 2 0,0 0-130 15,0 0-98-15,0 0-145 0,0 0-130 16,-61 113-33-16,61-87 36 0,8 0 17 0,1 2 1 15,-6 0-46-15,-3 3-20 16,0-1-16-16,-8-2-21 0,-4-2-16 0,-14-4-2 16,1-4-63-16,-6-8-118 0,-1-6-148 15,-2-4-117-15,-4-14-722 0,6-6-1232 16</inkml:trace>
  <inkml:trace contextRef="#ctx0" brushRef="#br0" timeOffset="8779.84">22855 4830 2368 0,'0'0'766'16,"0"0"-251"-16,0 0-48 0,0 0-116 16,0 0-89-16,0 0-29 0,0 0-71 0,-187 38-37 15,156-10-24-15,4 10-35 0,-2 2 7 16,5 6 9-16,4 1-9 0,13-1-22 16,7-8-8-16,0-3-21 0,0-15-22 15,22-10-30-15,0-10-5 0,14-8 35 16,5-22 70-16,-2-13 42 0,0-11-31 15,-3-8-17-15,-2-1-28 0,-14 5-6 16,-6 10-12-16,-4 13-16 0,-10 13 16 16,0 10-3-16,0 6-15 0,0 6-3 15,0 0-120-15,-7 12-80 0,4 6-48 0,3 7-77 16,0 3-155-16,3 4-291 0,11 0-892 16,1-4-605-16</inkml:trace>
  <inkml:trace contextRef="#ctx0" brushRef="#br0" timeOffset="9043.78">23255 4890 2590 0,'0'0'1082'0,"0"0"-654"0,0 0 44 0,0 0-24 16,-70 104-85-16,67-88-136 0,3-7-163 16,0-9-64-16,7 0-9 0,15-17 9 15,17-9 73-15,5-10-19 0,-1-8-33 16,3 1-19-16,-4 5-2 0,-6 6 0 15,-12 12 0-15,-2 10-2 0,-7 8-16 16,-8 6 0-16,-5 18 18 0,5 14 115 16,-4 12-13-16,-3 9-14 0,7 5-16 0,-7-2-23 15,15-3-49-15,2-9-6 0,2-10-127 16,8-7-175-16,7-11-150 0,0-12-243 16,4-8-939-16,-4-8-1183 0</inkml:trace>
  <inkml:trace contextRef="#ctx0" brushRef="#br0" timeOffset="9465.25">26438 3902 2045 0,'0'0'1021'0,"0"0"-568"0,0 0-93 15,0 0-49-15,0 0 5 0,0 0-51 16,-32 119-90-16,32-71-16 0,0 12 24 16,0 11-50-16,0 7-69 0,5 13-36 15,-5 3-10-15,0 9-16 0,0 2-2 16,0-5-23-16,0-5-138 0,-5-17-129 0,0-13-102 15,-7-21-283-15,7-20-693 0,-7-16-767 16</inkml:trace>
  <inkml:trace contextRef="#ctx0" brushRef="#br0" timeOffset="9638.7">26006 4520 1023 0,'0'0'2595'0,"0"0"-1935"0,0 0-307 16,0 0-19-16,22 132-74 0,9-95-87 15,13-4-73-15,-3-6-45 0,13-9-19 16,-1-6-35-16,8-12-1 0,4-4-3 16,-4-18-66-16,6-14-138 0,-6-9-95 0,-8-6-100 15,-2-10-381-15,-7-4-944 0,-15-1-370 16</inkml:trace>
  <inkml:trace contextRef="#ctx0" brushRef="#br0" timeOffset="9851.16">26847 4063 2328 0,'0'0'815'0,"0"0"-208"16,-43 114-96-16,28-53-127 0,0 14-111 0,8 1-89 16,-2 7-50-16,9-5-34 15,0-4-33-15,4-14-46 0,18-9-8 0,5-17 11 16,-3-10-24-16,8-14-28 0,2-10 28 16,-1 0 2-16,-1-16 16 0,4-6 12 15,-11-4-27-15,1 2-2 0,-16 1 0 16,7 8-1-16,-17 7-103 0,0 1-119 15,0 7-47-15,0 0-57 0,0 12-81 0,7 6-312 16,-7 5-485-16,0 3-557 0</inkml:trace>
  <inkml:trace contextRef="#ctx0" brushRef="#br0" timeOffset="10020.93">27366 4856 1516 0,'0'0'1518'16,"0"0"-891"-16,0 0-55 0,0 0 31 15,0 0-121-15,48 133-118 0,-45-82-122 16,2 6-76-16,0-1-42 0,-1-3-55 0,4-11-54 16,6-8-15-16,3-8-42 0,0-14-148 15,5-12-94-15,0-8-89 0,14-22-14 16,-2-18-271-16,-5-17-808 0,3-7-783 16</inkml:trace>
  <inkml:trace contextRef="#ctx0" brushRef="#br0" timeOffset="10142.23">27766 4417 2238 0,'0'0'1230'16,"0"0"-782"-16,0 0-13 0,0 0-39 16,-104 103-124-16,94-73-157 0,10-4-115 15,0-2-54-15,27-2-142 0,2-6-204 16,12-2-206-16,-5-5-634 0,8-1-1032 16</inkml:trace>
  <inkml:trace contextRef="#ctx0" brushRef="#br0" timeOffset="10364.23">28074 4572 2115 0,'0'0'1336'0,"0"0"-878"0,0 0 51 0,0 0-129 15,0 0-89-15,0 0-45 0,-114 107-106 0,114-77-37 16,0 2-15-16,14 4-3 0,3 0-10 16,0 1-2-16,0-1 17 0,-7 2-11 15,-3-6-25-15,-4 2-21 16,-3-2-12-16,-3 1 1 0,-14-5-20 0,-9-6-2 15,-3-4-39-15,9-8-105 0,-7-8-140 16,11-2-92-16,1-12-217 0,0-6-828 16,8-4-1227-16</inkml:trace>
  <inkml:trace contextRef="#ctx0" brushRef="#br0" timeOffset="11966.67">5965 7211 374 0,'0'0'2076'0,"0"0"-1538"0,0 0-66 15,0 0 18-15,0 0-96 0,0 0-63 16,0 0-122-16,0 0-56 0,-209 53-28 16,182-33-22-16,-4 2-23 0,7 4-29 15,2 6-20-15,5 2-19 0,7 1-11 16,3-1-1-16,7 0 0 0,0-4-16 0,7-4-8 15,10-1-15-15,5-5 17 16,10-5 7-16,-8 0 12 0,5-3-9 0,2-2 12 16,-9 2 58-16,2 0 12 0,-7 0-16 15,-4 4 7-15,-1 3 6 0,-12 2 26 16,0-1 86-16,0 5-110 0,-12-3-39 16,-5-2-11-16,-3 2-17 0,1-8-2 15,-1-2-1-15,3-6-60 0,3-2-81 0,-1-4-67 16,6 0-39-16,4-4-57 0,5-4-196 15,0-2-283-15,0 0-582 0,19 0-376 16</inkml:trace>
  <inkml:trace contextRef="#ctx0" brushRef="#br0" timeOffset="12261.22">6493 7435 718 0,'0'0'1586'0,"0"0"-989"0,0 0-73 16,0 0-12-16,0 0-83 0,0 0-139 0,0 0-102 16,0 0-32-16,0 0 12 0,-182 104-1 15,158-64-42-15,7 5-43 0,0 1-16 16,5 2-17-16,5 2-10 0,7-3-39 15,0-5 0-15,0-5-21 0,7-7 18 16,10-9-36-16,2-2-82 0,10-5-68 16,-4-6-45-16,6-4-60 0,8-4-86 15,-3 0-230-15,3-10-601 0,0-2-616 16</inkml:trace>
  <inkml:trace contextRef="#ctx0" brushRef="#br0" timeOffset="12601.53">6954 7710 459 0,'0'0'2376'0,"0"0"-1654"0,0 0-189 0,0 0-83 0,0 0-84 15,0 0-70-15,0 0-119 0,0 0-92 16,0 0-24-16,-163 85 5 0,163-47-11 16,0-4-13-16,7 1-41 0,10-10-1 15,8-7-2-15,-6-8-22 0,5-7-15 16,5-3-7-16,-4-18 16 0,1-8 29 15,-6-7-2-15,1-3-27 0,-6-3-16 16,-8 4 0-16,1 2 46 0,-6 5 14 0,-2 10-11 16,0 6 0-16,0 8 24 0,0 4 16 15,0 4-19-15,0 14-9 0,0 9 6 16,0 4 31-16,0 12 14 0,7 1 10 16,8 0-22-16,11 1-27 0,1-12-27 15,7-4-1-15,2-13-29 0,6-8 3 16,-6-8-103-16,5 0-70 0,-4-20-62 15,-1-8 12-15,0-8 1 0,-4-4-199 16,-6-9-670-16,4-3-303 0,-9-5-135 0</inkml:trace>
  <inkml:trace contextRef="#ctx0" brushRef="#br0" timeOffset="12776.11">7606 7006 289 0,'0'0'1944'0,"0"0"-1385"0,0 0-31 0,0 0-18 16,0 0-80-16,0 0-101 0,0 0-28 15,0 0-105-15,0 0-78 0,0 0-2 16,-10 51 30-16,15 5-16 0,0 10-36 16,7 9-42-16,-5 7-16 0,0 7-24 15,1 5-12-15,1 1-3 0,-1-4-60 16,8-10-156-16,-3-10-173 0,1-14-210 16,-4-21-996-16,-3-16-1191 0</inkml:trace>
  <inkml:trace contextRef="#ctx0" brushRef="#br0" timeOffset="13138.9">8272 7606 2481 0,'0'0'988'16,"0"0"-691"-16,0 0 43 0,0 0-53 15,0 0-59-15,0 0-80 0,0 0-50 16,100 106 0-16,-81-102-33 0,-2-4-20 15,-2 0-20-15,1-11 5 0,1-4-5 16,-9-5 8-16,-3-4 1 0,2-5-13 16,-7 1-6-16,0 3-14 0,0 0 18 15,-12 7-4-15,-5 8-14 0,0 2 29 16,2 6-5-16,-4 2-13 0,-8 2-12 0,1 12 0 16,-8 8 0-16,-3 6 1 0,3 12 75 15,3 7 24-15,2 5 88 0,12 0-31 16,9 3-61-16,8-3-32 0,0-3-25 15,25-11-39-15,4-6-1 0,12-8-35 16,5-12-22-16,7-6-38 0,15-6-104 16,24-14-112-16,15-8-29 0,31-6 13 0,17-10 288 15,20-2-422-15,9-7-1152 0,8-5-738 16</inkml:trace>
  <inkml:trace contextRef="#ctx0" brushRef="#br0" timeOffset="13489.07">11053 7397 2318 0,'0'0'1117'0,"0"0"-662"0,0 0-38 15,0 0 31-15,-17 114-75 0,17-69-71 16,0 1-105-16,0 2-79 0,0-2-52 15,2-6-36-15,13-3-30 0,-8-11-15 16,10-10-48-16,-5-8-143 0,5-8-83 0,-3-6-126 16,1-18-187-16,-8-14-684 0,0-15-707 15</inkml:trace>
  <inkml:trace contextRef="#ctx0" brushRef="#br0" timeOffset="13633.82">11043 7117 1759 0,'0'0'1543'0,"0"0"-963"0,0 0-92 15,0 0-87-15,0 0-82 0,0 0-143 16,0 0-154-16,0 0-22 0,0 0-2 16,0 0-1-16,-10 34-28 0,20-16-115 15,7-4-157-15,-5 2-182 0,5-6-701 16,0-1-1067-16</inkml:trace>
  <inkml:trace contextRef="#ctx0" brushRef="#br0" timeOffset="13883.39">11399 7276 2311 0,'0'0'767'0,"0"0"-343"0,0 0 30 15,0 0-75-15,0 0-95 0,0 0-127 16,0 0-58-16,0 0-5 0,0 0 20 16,-53 112 4-16,58-90 29 0,16 5-5 15,-4-1-30-15,3 4-18 0,4 0 9 0,3 3 6 16,-8-2 3-16,5 4 2 0,-7-3-32 15,-5 4-16-15,-7 0-30 0,-5-1-12 16,-7-1-6-16,-12-2-15 0,-3-8-3 16,-5-1-45-16,-2-10-60 0,-2-6-73 15,4-7-79-15,8-15-119 0,9-9-339 16,5-12-925-16,5-2-1261 0</inkml:trace>
  <inkml:trace contextRef="#ctx0" brushRef="#br0" timeOffset="14385.14">13135 6833 1683 0,'0'0'995'0,"0"0"-533"16,0 0-54-16,0 0 15 0,0 0-11 15,0 0-87-15,0 0-107 0,29 125-41 16,-15-83-19-16,-2 8 3 0,3 13-36 0,2 5-13 15,-12 10-36-15,2 11-22 0,-7 0-21 16,0 5-13-16,0-1-20 0,0-2-3 16,-2-13-33-16,-3-10-91 0,5-14-94 15,0-15-99-15,0-13-161 0,7-10-539 16,-2-12-937-16</inkml:trace>
  <inkml:trace contextRef="#ctx0" brushRef="#br0" timeOffset="14600.45">13588 7435 2301 0,'0'0'1332'0,"0"0"-838"0,0 0-72 16,0 0-105-16,0 0-35 0,0 0-63 16,-10 102-67-16,10-57-43 0,0 5-15 0,0 6-43 15,0 2-33-15,0-1-18 16,0-5-1-16,0-8-26 0,10-8-88 0,-3-9-103 15,-2-9-117-15,7-14-70 0,-7-4-212 16,-5-16-719-16,5-20-489 0</inkml:trace>
  <inkml:trace contextRef="#ctx0" brushRef="#br0" timeOffset="14742.59">13588 7248 2192 0,'0'0'1249'0,"0"0"-630"0,0 0-115 16,0 0-126-16,0 0-143 0,0 0-204 15,0 0-31-15,0 0-46 0,0 0 44 16,7 18-65-16,20-15-212 0,7-3-153 0,-5 0-548 16,2-11-929-16</inkml:trace>
  <inkml:trace contextRef="#ctx0" brushRef="#br0" timeOffset="14918.42">13990 6829 2096 0,'0'0'1384'0,"0"0"-829"0,0 0-71 16,0 0-88-16,0 0-66 0,10 117-69 16,2-61-94-16,0 9-70 0,3 11-19 15,-8 9-14-15,3 3-28 0,0 4-27 16,-3-1-9-16,-2-4-51 0,2-13-106 16,0-14-137-16,0-15-136 0,3-17-210 15,-3-18-593-15,-7-10-446 0</inkml:trace>
  <inkml:trace contextRef="#ctx0" brushRef="#br0" timeOffset="15146.39">14369 7312 1061 0,'0'0'2508'0,"0"0"-1813"16,0 0-271-16,0 0-74 0,0 0-46 16,-136 108-70-16,102-67-101 0,-5-1-54 15,5-2 0-15,-2-1-4 0,7-1-14 16,7-4-31-16,0-2-28 0,12-2-2 15,3-2-1-15,7-6-11 0,0-3 0 16,17-6-19-16,7-1 7 0,13-3 0 16,6-7 0-16,6 0 0 0,4-2-55 15,0-13-81-15,1-3-52 0,6-2-35 0,-4-2-120 16,-3-4-273-16,-2-2-577 0,-7-2-772 16</inkml:trace>
  <inkml:trace contextRef="#ctx0" brushRef="#br0" timeOffset="15404.58">14708 7447 1129 0,'0'0'1654'0,"0"0"-1042"16,0 0-94-16,0 0-98 0,0 0-102 16,-19 109-90-16,28-98-88 0,8-2-42 15,0-9-22-15,-5 0-21 0,3-9-21 16,7-9 11-16,-8-8-5 0,-2-4-16 16,3 0-22-16,-8 0-2 0,0 5 3 15,-7 5 15-15,0 10 10 0,-14 2-1 16,-3 8-3-16,5 0-12 0,-12 12-12 0,7 13-21 15,-15 11-1-15,15 6 22 0,-2 9 61 16,2-1-7-16,9-2-17 0,8-4-35 16,5-6-2-16,20-8-15 0,1-8-30 15,18-7-95-15,2-15-118 0,7-2-66 16,8-23 13-16,-8-13-339 0,-4-10-1212 16,-20-8-149-16</inkml:trace>
  <inkml:trace contextRef="#ctx0" brushRef="#br0" timeOffset="15597.76">15236 6620 2783 0,'0'0'1060'0,"0"0"-612"16,0 0 62-16,0 0-82 0,0 0-91 0,-17 147-65 16,22-81-69-16,7 9-62 0,-7 7-29 15,-5 7-37-15,0 5-42 0,0-1-30 16,0-1-3-16,0-12-2 0,7-9-124 15,-2-14-164-15,0-19-75 0,2-12-158 16,1-14-507-16,-1-12-748 0,-5-6-497 16</inkml:trace>
  <inkml:trace contextRef="#ctx0" brushRef="#br0" timeOffset="15806.07">15639 7259 2629 0,'0'0'1352'0,"0"0"-1011"16,0 0 95-16,-12 115-11 0,12-79-103 16,0-1-131-16,0-5-118 0,9-4-60 0,3-4-13 15,10-6-33-15,5-1 2 0,-5-5-14 16,12-5-131-16,-3-5-100 0,3-2-39 16,2-11-168-16,-2-12-667 0,-5-5-690 15</inkml:trace>
  <inkml:trace contextRef="#ctx0" brushRef="#br0" timeOffset="15937.65">16053 7256 1873 0,'0'0'1718'15,"-85"131"-1188"-15,27-43 3 0,2 14-27 16,-7 19-75-16,3 10-68 0,-1 4-79 16,18 4-125-16,1-7-93 0,16-13-50 0,6-22-16 15,13-19-157-15,7-24-172 0,10-26-142 16,9-19-289-16,-2-21-1030 0,0-31-1064 15</inkml:trace>
  <inkml:trace contextRef="#ctx0" brushRef="#br0" timeOffset="16440.68">17680 7390 2369 0,'0'0'734'0,"0"0"-256"0,0 0 45 0,0 0-85 16,0 0-69-16,0 0-106 0,0 0-68 15,-83 105-19-15,83-51-40 0,0 7-36 16,0 1-43-16,0 1-29 0,0-9-18 16,10-6-10-16,2-11-15 0,10-9-52 0,-5-11-175 15,-3-9-108-15,8-8-112 16,-5-12-526-16,-5-19-807 0,-2-14-162 0</inkml:trace>
  <inkml:trace contextRef="#ctx0" brushRef="#br0" timeOffset="16583">17702 7133 1209 0,'0'0'1818'0,"0"0"-1140"16,0 0-140-16,0 0-71 0,0 0-185 15,0 0-136-15,0 0-109 0,0 0-36 0,0 0-1 16,0 0-11-16,21 50-163 0,4-32-167 15,-1-1-145-15,-2-6-837 0,-1-2-1000 16</inkml:trace>
  <inkml:trace contextRef="#ctx0" brushRef="#br0" timeOffset="16825.3">18085 7443 1057 0,'0'0'1966'15,"0"0"-1386"-15,0 124-177 0,0-84-34 16,0-3-54-16,9-11-127 0,-2-6-103 15,10-12-42-15,0-8-40 0,10 0 9 16,0-18 28-16,7-12 40 0,-3-6-20 16,-2-4-38-16,0-1-7 0,-4 5-13 0,-4 8 0 15,-4 7 25-15,-9 11 10 0,-1 10-37 16,0 3 0-16,-4 19 24 0,-3 8 70 16,0 13 55-16,0 3-64 0,0 4-61 15,0-2-24-15,4-3-20 0,6-7-104 16,7-8-171-16,3-8-136 0,13-6-328 15,1-12-1064-15,12-4-407 0</inkml:trace>
  <inkml:trace contextRef="#ctx0" brushRef="#br0" timeOffset="17099.74">19221 6815 2056 0,'0'0'1039'0,"0"0"-644"16,0 0 53-16,0 0-60 0,0 0-60 16,0 0-79-16,0 0-65 0,0 0-69 15,0 0-32-15,-181 86-7 0,166-29 12 16,3 9-3-16,5 10-13 0,-3 13-2 16,0 6-9-16,3 8-10 0,-3-1-30 15,-2 3-21-15,2-4-12 0,-2-10 0 16,5-6-55-16,-7-14-120 0,9-19-87 15,-3-18-43-15,4-16-157 0,4-14-497 0,-5-6-621 16,-5-20-311-16</inkml:trace>
  <inkml:trace contextRef="#ctx0" brushRef="#br0" timeOffset="17230.12">18904 7650 2035 0,'0'0'622'0,"0"0"-352"0,0 0 18 16,0 0-164-16,0 0-124 0,0 0-22 15,0 0-90-15,199 56-125 0,-158-74-110 16,5-2-349-16,2-6-508 0,-2 0 483 16</inkml:trace>
  <inkml:trace contextRef="#ctx0" brushRef="#br0" timeOffset="17460.18">19478 7627 408 0,'0'0'1091'0,"0"0"-590"16,0 0 59-16,0 0-10 0,0 0-174 0,0 0-151 15,0 0-87-15,0 0-56 0,0 0-4 16,189 61 5-16,-184-81-33 0,5-2-16 16,-8 0-31-16,-2 2-1 0,0 2 1 15,-2 1 0-15,-8 7 44 0,-7 7 19 16,-5 3-66-16,3 5-38 0,-8 18 16 0,3 5 22 16,-5 6 16-16,12 4 18 0,0 3-34 15,12-5-3-15,5-2-22 0,0-4-18 16,15-4-66-16,14-3-68 0,2-10-148 15,13-5-226-15,-3-8-511 0,3-4-449 16</inkml:trace>
  <inkml:trace contextRef="#ctx0" brushRef="#br0" timeOffset="17733.34">19997 7537 361 0,'0'0'1948'0,"0"0"-1259"0,0 0-118 16,0 0-92-16,0 0-154 0,0 0-68 15,-150 115-36-15,135-75-40 0,13 4-14 16,2-4-45-16,0 1-22 0,7-7-11 16,12-8-61-16,8-9-28 0,-3-9-15 0,8-8-16 15,-1-7 31-15,3-14 2 0,0-10 17 16,-7-7-7-16,-3-2-12 0,-4-2-3 16,-13 5-13-16,-2 7 7 0,-5 10 9 15,0 8 27-15,0 10-26 0,0 2-2 16,-5 8-1-16,-2 8-65 0,-3 10-6 15,10 4-18-15,0 4 27 0,0-2-15 16,10 1-114-16,2-7-89 0,9-4-186 16,6-6-662-16,2-4-447 0</inkml:trace>
  <inkml:trace contextRef="#ctx0" brushRef="#br0" timeOffset="17970.64">20649 7554 1190 0,'0'0'1896'0,"0"0"-1415"0,0 0-37 16,0 0 15-16,0 0-98 0,0 0-104 15,-68 122-68-15,59-96-59 0,-4 2-2 16,-11 5-10-16,5 0-24 0,-15 6-34 16,2 1-33-16,-6-3-13 0,4-7-14 15,0-8-24-15,17-6-69 0,2-12-113 16,10-4-65-16,5-2-6 0,0-10-169 15,8-6-310-15,13 0-531 0,4-2-477 16,4 0 1040-16</inkml:trace>
  <inkml:trace contextRef="#ctx0" brushRef="#br0" timeOffset="18214.38">20865 7596 1459 0,'0'0'640'0,"0"0"-232"0,0 0 136 0,0 0 1 16,0 0-72-16,0 0-174 0,0 0-113 15,0 0-54-15,0 0-34 0,0 0 1 16,-37 70-26-16,37-44-9 0,0 7-18 16,8-3-15-16,-8 6-1 0,5 0-5 15,-1-2-24-15,-4 0-1 0,3-5-57 0,4-9-179 16,-4-4-102-16,-3-12-214 0,0-4-949 15,0-19-928-15</inkml:trace>
  <inkml:trace contextRef="#ctx0" brushRef="#br0" timeOffset="18361.97">20802 7125 3158 0,'0'0'1134'0,"0"0"-756"0,0 0-71 15,0 0-118-15,0 0-86 0,0 0-103 16,0 0-76-16,0 0-64 0,0 0-77 16,-15-58-144-16,25 41-787 0,4 1-1151 0</inkml:trace>
  <inkml:trace contextRef="#ctx0" brushRef="#br0" timeOffset="18936.39">21027 6628 660 0,'0'0'1790'0,"0"0"-1342"0,0 0 57 0,27 122-21 16,-25-71-167-16,-2 8-62 0,0-1-18 15,0 6-46-15,0 1-60 0,0 3-60 16,0 0-41-16,0 5-2 0,0 3-10 15,0 0-7-15,0-1-11 0,0-2-15 0,0-5 12 16,8-10 1-16,1-4 1 0,6-7-1 16,-5-7 2-16,-3-10 44 0,7-6-13 15,-2-6-16-15,-2-8-12 0,7 0-3 16,-7-8-23-16,0-2 1 0,-3 0 1 16,2-2 4-16,-1-8 17 0,1-6 18 15,-1-6 16-15,4-8-1 0,-2-8-12 16,7-6-5-16,-3-5 8 0,3-5 6 15,0-1-27-15,2-1 18 0,6 4-21 16,-6 0 0-16,5 3-1 0,0 3 1 16,-9 4-2-16,7 1-1 0,0 8 3 15,-10 0 0-15,5 9 2 0,-8 6 10 0,1 8 21 16,-3 4 7-16,3 4-7 16,-10 0-12-16,7 2-8 0,-2 0-11 0,0 0 16 15,2 0-3-15,-2 6-3 0,2 4 12 16,8 6 16-16,-5 6-1 0,2 11 52 0,0 3 9 15,-2 7-43-15,-6 8-18 0,4 3-6 16,-8 7-8-16,0 2-23 0,-3 5 13 16,-16 0-12-16,-5 5-1 0,-8-7-1 15,3-4-1-15,-5-8-1 0,-2-7-1 16,-5-11-25-16,7-10-31 0,-5-14-29 16,7-10-25-16,-4-4-58 0,12-22-64 15,-3-8-80-15,13-6-251 0,1 1-506 16,13 5-399-16,0 4-437 0</inkml:trace>
  <inkml:trace contextRef="#ctx0" brushRef="#br0" timeOffset="19236.09">21834 6909 1498 0,'0'0'1289'0,"0"0"-888"0,0 0 35 16,0 0-33-16,0 0-96 0,5 133-72 15,3-88-47-15,-1 6-10 0,0 10 8 0,-4 6-6 16,4 9-59-16,-7 9-54 0,0 1-21 15,0 5-46-15,0-5-2 0,0-1-26 16,0-13-81-16,0-10-180 0,0-11-97 16,7-15-385-16,3-16-1126 0,-3-14-156 15</inkml:trace>
  <inkml:trace contextRef="#ctx0" brushRef="#br0" timeOffset="19573.16">22254 7726 2209 0,'0'0'720'0,"0"0"-250"0,0 0 1 16,0 0-191-16,0 0-56 0,0 0-23 15,0 0-96-15,206 39-44 0,-177-56-11 16,2-1-17-16,-9-4-30 0,-5 0 34 0,-2 0-21 16,-15 4 2-16,0 2 16 15,0 2 12-15,-8 4-22 0,-9 6 22 0,-12 4-9 16,-5 0-4-16,-7 10 16 0,5 10 0 15,-8 6 45-15,5 6 76 0,8 8 6 16,4 5-67-16,3 1-34 0,14 2 1 16,3-2-13-16,2-7-8 0,5-3-31 0,5-8-9 15,12-8-15-15,0-4-1 0,10-7 0 16,7-8-11-16,0-1 12 0,2 0 0 16,8-6-1-16,-1-2-23 0,3 1-115 15,3-2-106-15,-6 3-95 0,3-2-149 16,-12 0-656-16,-2 0-1080 0</inkml:trace>
  <inkml:trace contextRef="#ctx0" brushRef="#br1" timeOffset="69878.14">3368 4505 2331 0,'0'13'687'0,"0"-3"-387"0,-9-5-68 15,9 2 134-15,-7 3-30 0,7 4-91 16,0 6-72-16,16 4-32 0,9 4-6 16,4 5-13-16,14 5 6 0,18 2-36 15,7 10-13-15,9 11 9 0,11 5 3 16,-1 12 0-16,0 11-22 0,3 8-8 0,-12 5-10 16,-8 5 13-16,-10 5-10 15,-11 1-18-15,-5-7-11 0,-6-7-22 0,1-16-3 16,-10-13-3-16,3-14-22 0,-3-9-29 15,2-11-49-15,-2-8-75 0,-2-10-80 16,5-6-74-16,-11-6-218 0,1-6-568 16,-12-10-458-16,-10-16-227 0</inkml:trace>
  <inkml:trace contextRef="#ctx0" brushRef="#br1" timeOffset="70134.07">4983 4530 1870 0,'0'0'1093'0,"0"0"-834"0,0 0 6 0,0 0 29 15,0 0 136-15,0 0-159 0,-182 92-89 16,134-37-47-16,-8 13 40 0,-10 12-14 16,-4 17-42-16,-7 10-15 0,-13 13-19 15,-5 15-31-15,-19 12 13 0,-9 8-12 16,-13 10 5-16,-2-1 4 0,-3 4-22 15,6-3-39-15,11-9 21 0,12-9-9 16,18-14-14-16,19-22-1 0,24-26-2 16,24-26-40-16,13-22-61 0,14-19-136 15,31-10-84-15,13-8-170 0,11-12-481 16,13-10-713-16,0-5-278 0</inkml:trace>
  <inkml:trace contextRef="#ctx0" brushRef="#br2" timeOffset="72246.03">3732 11283 1102 0,'0'0'1255'0,"0"0"-851"16,0 0-138-16,0 0 57 0,0 0 51 15,0 0-103-15,0 0-89 0,0 0-70 16,0 0-34-16,0 0-16 0,0 0-62 15,0 0 1-15,0 0 30 0,0 0 136 0,0 0 54 16,99 149-83-16,-50-91-53 0,-5 11-14 16,-1 9-4-16,1 7-16 0,-10 3-23 15,0 1-28-15,-3-11 3 16,-7-12 12-16,-4-21-13 0,-3-23 35 0,-3-22-35 16,11-16 16-16,4-38 131 0,12-39 78 0,12-38-67 15,15-34-51-15,10-26-49 0,4-10-21 16,3-2-6-16,5 12-9 0,-8 17-9 15,-17 32-15-15,-9 34-24 0,-22 33 9 16,-7 34-18-16,-22 31-97 0,-5 17-154 16,0 23-98-16,-5 18-313 0,-12 11-978 15,-5 9-1165-15</inkml:trace>
  <inkml:trace contextRef="#ctx0" brushRef="#br0" timeOffset="74341.66">7240 10559 1591 0,'0'0'488'0,"0"0"-203"0,0 0 57 15,0 0 40-15,0 0-63 0,0 0-109 0,0 0-74 16,0 0 2-16,0 0 3 15,0 0-18-15,0 0-54 0,0 0-29 0,0 0-2 16,-66 112 36-16,73-65-6 0,10 5-12 16,-2 7-7-16,7 9-2 0,0 6-7 0,4 13-9 15,-6 10-10-15,-3 9-5 16,7 9-16-16,-12-1 2 0,-2 1-1 0,-6-6 0 16,-1-9 1-16,-3-11 0 0,0-17-2 15,0-15-2-15,7-19-32 0,-7-14-40 16,7-12-96-16,-4-12-104 0,-3-4-81 15,0-16-76-15,0-17-177 0,0-9-1042 16</inkml:trace>
  <inkml:trace contextRef="#ctx0" brushRef="#br0" timeOffset="74593.7">7145 10744 245 0,'0'0'1679'16,"0"0"-1177"-16,0 0-163 0,0 0-114 0,0 0 56 15,0 0 25-15,0 0-25 0,0 0-80 16,209 16 5-16,-166-16-4 0,8 0-57 16,-2 0-49-16,1-2-32 0,-1-2-21 15,-10-2-6-15,-1 0-35 0,-8 0-1 16,1 2-1-16,-12 0-31 0,1 2-79 15,-6 2-125-15,-6 0-147 0,-6 0-221 16,-2 4-547-16,0 8-364 0</inkml:trace>
  <inkml:trace contextRef="#ctx0" brushRef="#br0" timeOffset="74775.52">7266 11311 16 0,'0'0'2554'0,"0"0"-2222"0,0 0 14 0,0 0 149 15,0 0-5-15,214 25-167 0,-168-17-129 16,0-3-78-16,0 2-2 0,-7-4-35 16,-3 0-45-16,-2-1-34 0,0-2-10 15,0 0-30-15,-8-7-122 0,-4-3-127 16,10-3-130-16,-13-12-357 0,5-3-754 16,-12-8-337-16</inkml:trace>
  <inkml:trace contextRef="#ctx0" brushRef="#br0" timeOffset="74979.35">8221 10502 1752 0,'0'0'1144'16,"0"0"-811"-16,0 0 14 0,0 0 0 16,0 0 56-16,10 138-47 0,-3-80-74 15,3 12-89-15,-10 11-44 0,0 7-27 0,0 9-53 16,0 7-20-16,0 1-22 15,-10-1-25-15,5-1-2 0,3-12-30 0,2-11-92 16,0-7-121-16,7-17-121 0,10-16-295 16,0-12-652-16,-5-12-596 0</inkml:trace>
  <inkml:trace contextRef="#ctx0" brushRef="#br0" timeOffset="75262.17">8854 11211 2771 0,'0'0'730'0,"0"0"-383"0,0 0 73 16,-126 108-39-16,82-60-74 0,3 7-120 15,2 3-81-15,3-2-8 0,12 1-20 16,14-9-41-16,0-2-37 0,10-8 0 0,12-9-18 16,13-11-10-16,-1-10-8 0,-2-8 12 15,9-10 6-15,-9-20 18 0,10-15 22 16,2-11-4-16,-10-8-3 0,2-3-3 15,-9 1 0-15,-12 14 1 0,2 11-11 16,-7 18-1-16,0 10-1 0,0 9-64 16,0 4-107-16,0 7-55 0,-7 6-68 0,2 5-214 15,1 7-160-15,4-1-493 0,0 2-406 16</inkml:trace>
  <inkml:trace contextRef="#ctx0" brushRef="#br0" timeOffset="75629.52">9062 11374 118 0,'0'0'2722'16,"0"0"-2019"-16,0 0-157 0,0 0-87 15,0 0-90-15,0 0-109 0,0 0-65 0,-55 147-28 16,55-95-31-16,0 2-66 16,7-2-31-16,12-3-39 0,3-7 0 0,5-12-3 15,-3-6-24-15,5-12-13 0,-5-12-26 16,5-2 36-16,-4-18 18 0,-1-12 12 15,3-6 13-15,-8-9-11 0,5-3 1 0,-7 0 9 16,-5 4-10-16,3 10-1 0,-8 9 2 16,-7 14-2-16,5 8 0 0,-5 5-1 15,5 8-11-15,-5 12 5 0,12 8 6 16,3 11 45-16,9 3 31 0,-7 0-4 16,9-4-2-16,1-10-1 0,0-11 7 15,7-15-1-15,0-6-27 0,2-22 4 16,3-14 11-16,4-11-30 0,-4-6-21 15,-5 6-12-15,-7 0-12 0,-1 9-21 16,-9 10-64-16,0 8-62 0,0 9-59 0,0 10-79 16,-5 5-205-16,5 1-473 0,-2 16-441 15,2 3-943-15</inkml:trace>
  <inkml:trace contextRef="#ctx0" brushRef="#br0" timeOffset="75845.62">10231 11434 2229 0,'0'0'1492'16,"0"0"-995"-16,0 0-129 0,0 0-36 16,0 0-17-16,0 0-102 0,0 0-71 15,0 0-60-15,0 0-46 0,208 8-25 16,-169-10-11-16,-3-4-39 0,8 0-100 15,-3 2-171-15,-2 0-207 0,2 0-731 0,-14 4-937 16</inkml:trace>
  <inkml:trace contextRef="#ctx0" brushRef="#br0" timeOffset="76109.83">11404 11104 278 0,'0'0'1729'0,"0"0"-1159"16,0 0 50-16,0 0-11 0,0 0-172 0,0 0-171 15,0 0-41-15,0 0-10 0,-10 124 17 16,20-71-25-16,2 3-64 0,-2-1-71 15,7-3-66-15,-5 0-6 0,5-10-30 16,0-5-137-16,-3-11-210 0,3-10-254 16,-12-12-650-16,0-4-873 0</inkml:trace>
  <inkml:trace contextRef="#ctx0" brushRef="#br0" timeOffset="76268.06">11356 10585 3589 0,'0'0'739'0,"0"0"-375"0,0 0-48 0,0 0-111 0,0 0-125 16,0 0-80-16,0 0-31 0,0 0-57 15,33 113-205-15,-11-79-259 0,10 4-545 16,-6 2-318-16,1 0-402 0</inkml:trace>
  <inkml:trace contextRef="#ctx0" brushRef="#br0" timeOffset="76503.86">11819 11086 1148 0,'0'0'1582'0,"0"0"-1108"16,0 0-32-16,0 107 0 0,4-83-85 15,6-6-122-15,-5-2-75 0,7-6-71 0,0-8-31 16,3-2-12-16,2-12 18 0,9-14 21 16,1-4-9-16,-3-8-36 0,-4 1-25 15,-1 3-12-15,-4 12 18 0,-8 10-21 0,-7 8-1 16,0 4 1-16,0 18 28 0,0 10 11 15,-7 16 4-15,-8 11 27 0,5 5-19 16,3 0-26-16,7-4-25 0,0-5-36 16,5-11-140-16,14-4-229 0,6-9-246 15,4-9-741-15,2-8-937 0</inkml:trace>
  <inkml:trace contextRef="#ctx0" brushRef="#br0" timeOffset="76778.82">12645 10907 3144 0,'0'0'736'0,"0"0"-270"0,0 0 0 16,0 0-84-16,0 0-120 16,0 0-132-16,0 0-63 0,0 0-7 0,0 0 1 15,0 0-1-15,-48 94-11 0,74-77-1 16,-6 1 9-16,-1 2 19 0,3 2 47 15,-12 6-35-15,-3 6-22 0,-7 4-27 16,0 2-15-16,-17 5-12 0,-5-7-12 16,3-2-3-16,-10-7-51 0,7-9-54 15,-2-10-79-15,9-4-70 0,0-6-100 16,6 0-226-16,9-6-395 0,0 0-490 16,9 0-395-16</inkml:trace>
  <inkml:trace contextRef="#ctx0" brushRef="#br0" timeOffset="77080.82">13166 11188 3082 0,'0'0'686'0,"0"0"-208"16,0 0-11-16,0 0-99 0,0 0-180 0,0 0-99 15,0 0-29-15,0 0 4 0,0 0-24 16,0 0-13-16,112-3-3 0,-90-15-3 15,-10-4-2-15,2-5-16 0,-4-5 9 16,-3 2-10-16,-7-2-2 0,0 6-25 16,-17 7 13-16,0 9-9 0,-5 6-9 15,1 4 0-15,-11 8-4 0,3 17 7 16,-2 5 12-16,6 12 15 0,3 8 54 0,1 5 4 16,11 1-25-16,5-4-21 0,5 1-12 15,0-12-18-15,22-2-39 0,9-9-110 16,-1-8-160-16,1-10-186 0,-2-6-667 15,3-6-587-15</inkml:trace>
  <inkml:trace contextRef="#ctx0" brushRef="#br0" timeOffset="77376.64">13518 11062 2013 0,'0'0'1300'15,"0"0"-1011"-15,0 0 26 0,0 0 71 16,0 0-49-16,0 0-128 0,94 108-87 15,-74-73-14-15,4-1 4 0,-7-2-2 16,2-6-19-16,-2-7-58 0,0-8-23 16,-5-9-10-16,5-2-25 0,0-2 25 0,-2-16 0 15,2-6 22-15,0-6-4 16,-5 2 0-16,-5 4-3 0,0 8 9 0,-7 7-8 16,0 9 41-16,0 0 13 0,0 12 15 15,-9 11-10-15,-3 7-48 0,2 8 16 16,-2 8 8-16,4 1 0 0,-1-1-11 15,2-4-28-15,7-6-12 0,0-6-14 0,0-3-41 16,0-9-84-16,7-8-75 16,5 0-17-16,5-8-34 0,14-2-152 0,3 0-200 15,10-10-33-15,0-2 55 0,4-6-1762 16</inkml:trace>
  <inkml:trace contextRef="#ctx0" brushRef="#br0" timeOffset="77759.17">14492 11088 1089 0,'0'0'1074'0,"0"0"-618"16,0 0-32-16,0 0-41 0,0 0-44 16,0 0-56-16,0 0-20 0,0 0-9 15,0 0 4-15,-70-79-31 0,63 79-29 16,4 0 21-16,-7 0-52 0,-2 0-52 15,-2 7-12-15,-1 1-7 0,1 6-17 0,4 2-16 16,3 4-24-16,4 0 0 0,3 4-8 16,0-2-16-16,3 3-12 0,14-3 12 15,-5-2 0-15,2-2-3 0,-1-2 3 16,-4 0-14-16,1 0 11 0,-3 2 3 0,0 4-12 16,-7 4 18-16,0 2 0 0,0 7-18 15,-14-3-1-15,-5 4-1 0,-8-6-1 16,-2-4-15-16,0-3-30 0,2-7-36 15,0-8-13-15,10-6-66 0,0-2-12 16,10 0-19-16,7-9-15 0,0-1-123 16,10-1-165-16,12 2-139 0,7 1-163 15,-5 5-572-15,10-4-194 0</inkml:trace>
  <inkml:trace contextRef="#ctx0" brushRef="#br0" timeOffset="77925.38">15040 11263 737 0,'0'0'2000'0,"0"0"-1020"0,0 0-406 16,0 0-15-16,0 0-61 0,0 0-141 0,0 0-169 16,0 0-52-16,0 0-16 0,-34 121 25 15,22-77-49-15,-3 3-48 0,3-1-36 16,-5-4-12-16,8-6-30 0,4-6-78 16,-3-10-136-16,8-10-119 0,-2-10-266 15,-5-5-788-15,-5-26-1154 0</inkml:trace>
  <inkml:trace contextRef="#ctx0" brushRef="#br0" timeOffset="78060.13">14933 10979 833 0,'0'0'3101'0,"0"0"-2524"0,0 0-306 0,0 0-87 16,0 0-37-16,0 0-98 0,0 0-49 15,0 0-147-15,0 0-199 0,46 77-172 16,-29-79-591-16,0-13-963 0</inkml:trace>
  <inkml:trace contextRef="#ctx0" brushRef="#br0" timeOffset="78261.66">15462 10410 2873 0,'0'0'642'0,"0"0"-263"0,0 0 137 0,9 111-87 16,-9-61-72-16,8 10-95 0,1 13-83 15,1 7-34-15,-3 15-18 0,-4 9-55 16,-3 15-41-16,0 4-31 0,-7 1-1 16,-13-3-63-16,1-10-117 0,2-15-98 0,-10-21-77 15,5-21-140-15,0-22-246 0,-2-19-437 16,0-13-232-16</inkml:trace>
  <inkml:trace contextRef="#ctx0" brushRef="#br0" timeOffset="78397.8">15132 11430 2083 0,'0'0'1154'0,"0"0"-693"15,0 0 42-15,0 0-143 0,0 0-99 16,138-111-80-16,-82 101-62 0,2 2-61 16,3 0-55-16,-5 6-3 0,-8 0-85 15,5 2-172-15,-14 0-122 0,0 2-265 16,-12 6-590-16,-3-1-562 0</inkml:trace>
  <inkml:trace contextRef="#ctx0" brushRef="#br0" timeOffset="78540.57">15748 11237 1595 0,'0'0'1115'0,"0"0"-630"16,0 0-53-16,0 0-51 0,0 0-21 0,0 0-57 16,0 0-45-16,53 137-8 0,-43-83-25 15,-10 13-34-15,7 3-51 0,-7 4-56 16,0 1-47-16,0-9-37 0,0-13-66 16,0-17-170-16,0-16-135 0,0-20-242 0,-7-15-696 15,-13-23-1387-15</inkml:trace>
  <inkml:trace contextRef="#ctx0" brushRef="#br0" timeOffset="78788.58">15828 10949 1261 0,'0'0'1190'16,"0"0"-1190"-16,0 0-68 0,0 0 49 0,0 0-289 15,0 0-892-15</inkml:trace>
  <inkml:trace contextRef="#ctx0" brushRef="#br0" timeOffset="78892.25">15828 10949 1188 0,'242'85'1156'0,"-242"-81"-723"0,0 2 9 0,0 6-155 15,0 4-110-15,0 8 15 0,0 8-12 16,0 5-27-16,0 5-4 0,10 4-62 15,-3 4-40-15,-2 1-44 0,10-1-1 16,-6-4-2-16,6-6-22 0,-6-2-40 16,-1-5-105-16,9-9-40 0,-5-2-13 15,-2-8-147-15,4-6-180 0,-2-4-221 0,0-2-489 16</inkml:trace>
  <inkml:trace contextRef="#ctx0" brushRef="#br0" timeOffset="79343.58">16582 11452 1387 0,'0'0'628'0,"0"0"-356"0,0 0 199 0,0 0-146 0,0 0-66 15,0 0 36-15,0 0-137 0,0 0-23 16,0 0 73-16,75 8-50 0,-58-16-74 16,0-4-37-16,5-2-16 0,-5-2 3 15,-1-4-6-15,-3-4-7 0,-4-3-19 16,-1 4-2-16,-1-2 0 0,-7 7 13 15,0 4-10-15,0 4-3 0,-17 4 12 0,2 2 7 16,-6 4-16-16,-11 2 0 0,3 10 21 16,-12 10-2-16,4 9 52 0,-1 2 64 15,6 12 64-15,3 3 15 0,2 5-2 16,15 0-24-16,5 2-55 0,7-7-30 16,0-2-34-16,19-8-47 0,8-7-1 15,12-9-24-15,-3-8 0 0,10-8-18 16,5-6 3-16,-2 0-7 0,-11-12-35 0,1-8-133 15,-12-4-74-15,-8-3-107 0,-4-1-222 16,-15 0-547-16,0 4-808 0</inkml:trace>
  <inkml:trace contextRef="#ctx0" brushRef="#br0" timeOffset="79978.58">15636 10901 1282 0,'0'0'634'0,"0"0"-193"0,0 0-41 0,0 0-14 16,0 0-96-16,0 0-116 0,0 0-25 16,0 0 5-16,0 0 23 0,0 0 3 15,10-42-40-15,-10 42-32 0,2-2 19 16,-2 2 21-16,0 0-32 0,0 0-74 15,0 0-42-15,0 0-28 0,0 0-30 16,0 0-185-16,0 8-256 0,0 0-578 0,0 2-835 16,-12 8 781-16</inkml:trace>
  <inkml:trace contextRef="#ctx0" brushRef="#br0" timeOffset="80688.48">16521 11058 1220 0,'0'0'596'0,"0"0"-233"0,0 0-7 0,0 0 30 16,0 0-126-16,0 0-97 0,0 0-30 16,0 0 42-16,0 0-8 0,0 0-73 15,0 0-59-15,0 0-4 0,0 4 32 16,0 4 16-16,0 4 80 0,0 4 8 15,-7 4-46-15,-8 2 18 0,-2 8 8 16,0 5-15-16,-2 3-25 0,-8 4-28 16,1 2-3-16,-6 4-6 0,1-1 6 15,1 1-6-15,9-2-3 0,-4-1-28 16,8-7-27-16,5-2-12 0,0-6-2 0,7-5-16 16,-2-7-40-16,7-6-145 0,0-4-102 15,0-4-104-15,0-4-270 0,-7 0-703 16,4-6-871-16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11T18:42:27.2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18766 11939 1839 0,'-5'10'532'16,"-2"2"-132"-16,-3 0-133 0,-5 2 37 0,6 1-6 16,1 0-93-16,1 8-51 0,5-1-40 15,-1 2 10-15,-2 0 4 0,5 2-17 16,0-1-21-16,0-2-35 0,10 4 1 16,5-4 18-16,2 2 12 0,7-3-13 15,-2 2-15-15,4-2-9 0,1 4 6 16,2-1-6-16,3-2-15 0,-1 6-1 15,-2-1 25-15,10 6 9 0,-3 5-6 16,-2 0-13-16,3 0-14 0,-6 3-1 16,1-3-8-16,-1-8-7 0,3 2-16 0,0-9 0 15,-12-2-2-15,9-6 0 0,-6 0-1 16,1-6 0-16,1 0-2 0,-10-2-9 16,0-4 9-16,-5 1-13 0,2-5-17 0,-6 0-52 15,-3 0-28-15,2 0-27 0,-5-5-31 16,6-2-22-16,1-1-131 0,-4-7-135 15,-5 0-259-15,0-8-535 0,0-1-384 16</inkml:trace>
  <inkml:trace contextRef="#ctx0" brushRef="#br0" timeOffset="261.2">19418 12363 1499 0,'0'0'663'0,"0"0"-156"16,0 0-175-16,0 0 45 0,0 0 25 15,0 0-90-15,0 0-159 0,0 0-54 16,-204-16 0-16,163 42-37 0,7 11-3 16,-5 1-34-16,5 8-7 0,-2 2 7 0,2-1 12 15,0-1-22-15,7-1-14 0,3-4-1 16,5-4 0-16,2-3-12 0,7-10 9 16,3-1 0-16,-8-10-16 0,8-3 1 15,5-3-53-15,-1-6-34 0,3-1-23 16,0 0-49-16,0 0-141 0,5-8-179 15,17-5-250-15,0-2-545 0</inkml:trace>
  <inkml:trace contextRef="#ctx0" brushRef="#br0" timeOffset="1307.08">19127 11406 1088 0,'0'0'514'0,"0"0"-143"0,0 0-47 15,0 0 31-15,0 0-20 0,0 0-67 16,0 0-57-16,0 0-28 0,0 0-12 16,0 0-27-16,-131-99-33 0,121 95-42 15,-2 2-10-15,0 2-31 0,2 0-9 16,-2 6-19-16,0 6-22 0,5 6 19 0,4 7 3 16,-1 5-13-16,4 0 12 0,0 6-2 15,4-4 1-15,6 1-13 0,7-10-4 16,-5 0 3-16,5-9-15 0,5-6 6 15,-12-4 3-15,7-2-3 0,-8-2 25 16,8 0 27-16,-9-12 5 0,9-2 8 0,-8-6 7 16,-4-5-19-16,0 4-27 0,-3-6 21 15,-2 5-7-15,0 0-2 0,0 8 2 16,0 4 16-16,-7 4 25 0,2 6-6 16,-4 0-4-16,1 2-46 0,1 14-41 15,0 10 41-15,4 6 37 0,3 4 53 16,0 4-13-16,0 1-37 0,8-7-15 15,9-1-23-15,-5-10 0 0,-3 0-2 16,8-8 0-16,-2 0-19 0,-3-5 4 16,-2-2-10-16,2 0-55 0,-3-4-75 0,-1-2-68 15,1 2-95-15,-9 0-178 0,8 0-245 16,-8 2-634-16</inkml:trace>
  <inkml:trace contextRef="#ctx0" brushRef="#br0" timeOffset="2573.05">18484 10953 1006 0,'0'0'512'0,"0"0"-139"0,0 0-38 15,0 0 136-15,0 0-82 0,0 0-60 16,0 0-98-16,0 0-95 0,0 0 34 16,-16-22-86-16,16 22 36 0,0 4-85 15,0 10-11-15,-8 5 14 0,6 2-10 0,-5 8 12 16,4 1-15-16,-4 4-3 0,2 2-4 15,0-2-14-15,0 2-3 0,3-3-1 16,2-7-3-16,0-2 1 0,0-4-19 16,0-5 19-16,0-4-26 0,0-2-3 15,7-4-3-15,-2 1 9 0,7-6 0 16,-2 2-2-16,0 0 27 0,-3 1 12 16,-7-3-12-16,2 0-1 0,5 0-2 15,-7 2 1-15,0 1 2 0,8 5 0 16,-8 9 65-16,9 3-24 0,-4 8-23 0,7 2 1 15,-9 3-16-15,7-3-3 0,4-2 11 16,-7-2-10-16,-2-4 1 0,2-2-2 16,1-6-25-16,1-2-9 0,1-4 12 15,-3-2-9-15,8-2 9 0,-1-2-62 16,3-2-58-16,5 0-113 0,5-3-125 16,-8-14-287-16,13-3-740 0</inkml:trace>
  <inkml:trace contextRef="#ctx0" brushRef="#br0" timeOffset="8197.6">19149 12800 2532 0,'0'0'299'0,"0"0"-212"16,0 0 157-16,0 0 84 0,0 0-81 15,0 0-49-15,0 0-68 0,0 0-90 16,0 0-40-16,0 0-1 0,0 0 1 15,0 0 38-15,7 100 2 0,24-63-9 16,-1 1-27-16,1-2 27 0,5-1-28 16,-2-3 8-16,-9-2-11 0,1-4-1 15,-6-6-24-15,-1-2 7 0,-2-8-54 16,-2-2-126-16,1-8-95 0,-8 0-108 16,1-8-89-16,-6-16-114 0,-3-8-402 15</inkml:trace>
  <inkml:trace contextRef="#ctx0" brushRef="#br0" timeOffset="8356.67">19335 12849 1842 0,'0'0'644'16,"0"0"-154"-16,0 0-40 0,0 0-95 0,-182 98-91 15,141-72-91-15,3 4-68 16,-1-2-40-16,2 0 7 0,8 1-32 0,0-7-38 16,7-5-2-16,5-4 0 0,8-7 0 15,4-2-53-15,5-4-155 0,0 0-218 16,7-2-295-16,13-6-455 0,11-6-427 15</inkml:trace>
  <inkml:trace contextRef="#ctx0" brushRef="#br0" timeOffset="9272.54">19917 12670 133 0,'0'0'1535'0,"0"0"-1090"0,0 0-56 15,0 0 1-15,0 0-3 0,0 0-69 16,0 0-107-16,0 0-101 0,0 0-16 16,0 0-24-16,-27-47-4 0,37 47-54 15,-3 0 23-15,3 0 43 0,-3 4-7 16,3 6-55-16,-5 0 5 0,2 6 13 16,-2 4 28-16,-5 0-28 0,0 5-18 15,0 1-1-15,-7-2-2 0,-1-2-11 16,1-2-2-16,2-1-1 0,-2-8-2 0,7-1-13 15,-7-3 13-15,7-5-12 0,0-1 11 16,0-1 2-16,0 0-1 0,0 0-18 16,0 0 2-16,0 0 19 0,7 0 15 15,-7-1 19-15,7 1-13 0,-2 0-21 16,-5 0-1-16,0 0-1 0,5 0-35 0,-5 10 37 16,2 6 31-16,1 4 111 0,-3 2-41 15,0 4 13-15,0-4-50 0,0 1-36 16,0-8-16-16,5 0-12 0,-5-4 0 15,2-2-18-15,3-1-1 0,-3-5-8 16,1 4-84-16,2-5-120 0,4-1-91 16,6-1-152-16,-5 0-305 0,-1-1-693 15</inkml:trace>
  <inkml:trace contextRef="#ctx0" brushRef="#br0" timeOffset="9627.76">20264 12909 1493 0,'0'0'552'0,"0"0"-70"0,0 0-44 0,0 0-102 16,0 0-88-16,0 0-99 0,0 0-42 16,0 0-6-16,0 0-13 0,0 0-38 15,-138 89-50-15,138-82-16 0,0-1 4 16,7-1 8-16,-2-3 4 0,2-2 3 0,3 0 57 15,4-7 24-15,-7-5-3 16,6-2-21-16,-4 0-26 0,-4 0-9 0,-2 4 2 16,-3 1 39-16,0 6-2 0,0 3-17 15,0 0-16-15,-3 3 43 0,-2 14-56 16,0 3-17-16,-2 6 64 0,2 1-19 16,5-4-43-16,0 0-3 0,5-5-3 15,2-4-13-15,6 0-2 0,1-4-13 16,3-4-55-16,0-2-84 0,2-4-81 15,6 0-60-15,1-14-166 0,-6 0-266 16,4-9-672-16</inkml:trace>
  <inkml:trace contextRef="#ctx0" brushRef="#br0" timeOffset="10107.17">20605 12605 1503 0,'0'0'611'0,"0"0"-161"0,0 0 49 0,0 0-43 16,0 0-122-16,0 0-100 0,0 0-50 16,0 0 2-16,0 0-78 0,0 0-56 15,0 2 22-15,0 10 15 0,0 4-18 16,5-1-34-16,-2-2-16 0,-3-1-8 15,7 1-11-15,-7-6-1 0,0 1 2 16,0 0-1-16,0-1 13 0,0 1-12 0,0-3 0 16,-7 5 12-16,-3 3 0 0,0-1-15 15,-7 1-3-15,0 4 1 0,3-1 0 16,-3-2-1-16,7 2-9 0,-2-1 10 0,5-2-1 16,0-1 1-16,-1 1-10 0,6-3 9 15,2 2-16-15,0-2 16 0,0 0 0 16,0 1-12-16,10-2-6 0,-3 1 18 15,5-2 0-15,-2-4-9 0,-3 0-12 16,0 1 24-16,-4-2 2 0,4-1 0 16,-2 0 0-16,-3 2 1 0,-2 0-1 15,7 1-2-15,-7-2 1 0,0 4 11 16,0-2-12-16,0 3-36 0,-7-1-71 16,0-4-35-16,7 5-96 0,-7-1-69 15,4 1-143-15,3-3-143 0,0 4-467 16,0 1-182-16,0 1 559 0,24-102 683 15</inkml:trace>
  <inkml:trace contextRef="#ctx0" brushRef="#br0" timeOffset="23597.2">19665 11674 1371 0,'0'0'533'0,"0"0"-195"0,0 0-128 16,0 0 61-16,0 0-36 0,0 0-53 15,0 0-28-15,0 0 30 0,0 0-19 16,-58 104-35-16,38-76-36 0,-4 2-59 0,5-2-35 16,2-1-3-16,0-5-16 0,10-2-13 15,7-6-103-15,0-4-103 0,0-6-125 16,14-4-452-16,3 0-391 0</inkml:trace>
  <inkml:trace contextRef="#ctx0" brushRef="#br0" timeOffset="24127.7">19755 11056 1636 0,'0'0'565'0,"0"0"-135"0,0 0-54 15,0 0-15-15,0 0-44 0,0 0-71 16,0 0-113-16,0 0-40 0,0 0-49 16,0 0-10-16,-8-2 32 0,30 24 67 15,0 6-16-15,-5 13-46 0,0 7-18 0,5 8-13 16,-13 6-9-16,-1 3-31 0,1 1-1 16,-1-8 0-16,-8-5 0 0,2-13-12 15,5-12 10-15,-4-10-9 0,4-10-16 0,0-6-6 16,3-2 0-16,9-12 34 0,6-14 47 15,9-10-10-15,2-11-25 0,5-1-11 16,-4 4 14-16,-8 8-14 0,-5 8-1 16,-5 12-3-16,-11 7-15 0,-4 8 18 15,-4 1 1-15,0 8-1 0,0 12-13 16,-17 10 13-16,-4 8 28 0,-1 6 3 16,-10 1 3-16,8-3-34 0,2-6 1 15,5-6-1-15,3-8-15 0,6-6-22 16,8-8-76-16,-4-4-60 0,4-1-104 15,0-3-113-15,2 0-190 0,13-3 53 0,4-2-445 16,8-5-434-16</inkml:trace>
  <inkml:trace contextRef="#ctx0" brushRef="#br0" timeOffset="24737.9">20567 10847 1771 0,'0'0'578'0,"0"0"-104"0,0 0-89 0,0 0-26 16,0 0-109-16,0 0-78 15,0 0-36-15,0 0 1 0,0 0-13 0,0 0-43 16,-75 78-22-16,82-60 15 0,0 4-34 16,8 1-6-16,-1-3 3 0,3 0-25 15,3-2-11-15,-11-2 1 0,6-2-2 16,-6 0 3-16,-1-2-1 0,-1-2-2 15,-7-2-3-15,2 2 3 0,-2-2 1 16,0 4 18-16,0-2-17 0,0 7 10 16,-2-6-10-16,-8 6 1 0,-2-4 16 15,7 0-7-15,-7-3-10 0,7-2 0 0,-4 0-1 16,1 0-1-16,8 2-3 16,-7 2-19-16,7 0 4 0,0 2 7 0,0 2 11 15,0 1 24-15,7-1 4 0,1-1 15 16,1 2 0-16,8 3 3 0,-7-4 15 15,0 0 52-15,-1 0-19 0,6 0-30 16,-10 2-27-16,0-1-22 0,-3 1 3 0,-2 2-15 16,0-2-2-16,0 0 2 0,0 0-3 15,0-2-2-15,-2 0 0 0,-8 1-28 16,-5-4-22-16,6 2-27 16,-1-3-3-16,0-2-28 0,-2 0-53 0,7 1-18 15,5 4-45-15,0-1-25 0,0 2-45 16,0 4-102-16,0-2-30 0,0 2-174 15,5 5-88-15,-5-2-564 0</inkml:trace>
  <inkml:trace contextRef="#ctx0" brushRef="#br0" timeOffset="31009.53">18797 13566 2174 0,'0'0'472'15,"0"0"-119"-15,0 0 44 0,0 0-61 16,0 0-72-16,0 0-76 0,0 0-51 15,0 0-44-15,0 0-43 0,0 0-44 0,0 0-6 16,0 0 0-16,-43 40 0 0,62-35 50 16,5-1 2-16,5 4-15 0,-5 2-9 15,6 0-7-15,-1 8-8 0,-3 0 8 16,1 2-2-16,-3 5-16 0,-12-4 12 16,3-1-15-16,-3-1-21 0,-5-1-13 15,1-4-56-15,1-2-55 0,-6-2-91 16,4-2-53-16,8-1-137 0,-11-4-136 15,4-3-536-15,-6 0 83 0,-2-6 202 16</inkml:trace>
  <inkml:trace contextRef="#ctx0" brushRef="#br0" timeOffset="31194.92">19066 13536 1062 0,'0'0'495'16,"0"0"5"-16,0 0-73 0,0 0-5 15,0 0-12-15,0 0-77 0,0 0-162 0,0 0-58 16,0 0 29-16,-179 97 36 0,142-41-10 15,8 0-42-15,-9-1-15 0,9-5-6 16,-3-4-25-16,13-8-43 0,-1-3-34 16,3-7-3-16,8-10-11 0,1-4-5 15,3-6 4-15,5-3-46 0,0-5-90 16,0 0-121-16,13 0-14 0,13-10-197 16,3-5-257-16,3-3-760 0</inkml:trace>
  <inkml:trace contextRef="#ctx0" brushRef="#br0" timeOffset="31941.2">19747 13474 147 0,'0'0'1623'0,"0"0"-1049"15,0 0-96-15,0 0-46 0,0 0-63 16,0 0-126-16,0 0-121 0,0 0-106 16,0 0-14-16,0 0-2 0,0-10 195 0,22 16-12 15,0-2-114-15,-5 4-23 0,0 0 19 16,-3-2-37-16,-1 0-16 0,-9 2-12 15,4-2 15-15,-8 4-2 0,0 4 14 16,0 4 7-16,-8 5-6 0,-1 1-3 0,-13 4-11 16,3-4-14-16,-1-2-2 0,3-2 1 15,7-7-1-15,-2-3 0 0,8-7 1 16,4-1 0-16,-5-2 1 0,5 0 0 16,0 0 1-16,0 0 2 0,0 0 24 15,0 0-12-15,0 0-15 0,0 8-16 16,0 2 16-16,0 10 40 0,7 3 31 15,-5 5 5-15,-2 0 28 0,5-2-24 16,-2 0-44-16,4-3-16 0,-5-3-20 16,6-6-25-16,-1-4 4 0,5-4 3 0,-5-2-13 15,1-2-27-15,1-2-73 0,8 0-81 16,3-8-85-16,1-6-225 0,6-2-577 16,-10-2-677-16</inkml:trace>
  <inkml:trace contextRef="#ctx0" brushRef="#br0" timeOffset="32324.88">20208 13667 1036 0,'0'0'816'0,"0"0"-242"0,0 0-71 15,0 0-90-15,0 0-144 0,0 0-89 0,0 0-16 16,0 0-9-16,0 0-18 0,-107 103-44 16,105-81-34-16,2-6-16 0,0-2-9 15,0-4-33-15,0-2-1 0,10-2 0 16,-3-4 2-16,5-2 17 0,-2 0 6 16,2-2 27-16,0-8 19 0,-5-4 12 15,5-4 9-15,-4 2-36 0,-4 2-7 16,-4 2 33-16,0 5 34 0,0 6-18 0,0 1-62 15,0 0-5-15,0 6-29 16,0 8-2-16,-4 4-15 0,1 6 2 0,-2 2 13 16,5-2 0-16,0-2 0 0,0-4-27 15,5-1-10-15,2-6 4 0,6-1-43 16,1-1-80-16,3-5-96 0,0-2-82 0,2-2-173 16,6 0-463-16,1-8-455 0</inkml:trace>
  <inkml:trace contextRef="#ctx0" brushRef="#br0" timeOffset="32510.76">20552 13714 1549 0,'0'0'1033'16,"0"0"-525"-16,0 0 30 0,0 0-109 16,0 0-142-16,0 0-95 0,-34 110-29 0,27-86-24 15,-5 1-53-15,2-4-59 0,-4-1-9 16,6 0-18-16,-1-5-12 0,6-5-37 15,-7-6-98-15,10 0-81 0,0-4-138 16,0 0-283-16,0-6-708 0,0-4-577 16</inkml:trace>
  <inkml:trace contextRef="#ctx0" brushRef="#br0" timeOffset="32956.67">20768 13426 1488 0,'0'0'799'0,"0"0"-234"15,0 0-66-15,0 0-36 0,0 0-118 16,0 0-93-16,0 0-85 0,0 0-71 0,0 0-44 15,-24-12-49-15,31 34 80 0,0 8 46 16,3 10-34-16,-10 9-43 0,0 5-34 16,0 6-16-16,0 3-1 0,0-3-1 15,0-8 0-15,0-12-2 0,0-10-13 16,0-11 3-16,0-11-13 0,0-8-12 16,0-4 37-16,17-17 0 0,2-7 52 15,13-10-33-15,-3-2-4 0,2-5-14 16,1 9 0-16,-5 6 11 0,-6 12-10 15,-11 8-2-15,0 6 1 0,-5 4 51 16,-5 8-6-16,0 14-46 0,0 8 39 16,-8 5 16-16,-9 3-15 0,-4 0-16 0,-1-6-14 15,5-4-10-15,-3-5-24 0,6-10-19 16,7-3-76-16,-3-3-42 0,10-7-38 16,0 0-72-16,0 0-135 0,0-8-225 0,17-2-139 15,7-7-561-15</inkml:trace>
  <inkml:trace contextRef="#ctx0" brushRef="#br0" timeOffset="33444.83">21357 13377 409 0,'0'0'1448'0,"0"0"-858"0,0 0-113 0,0 0-20 15,0 0-143-15,0 0-119 0,0 0-31 16,0 0-5-16,0 0-28 0,-24-50-32 16,24 50-58-16,0 4-39 0,0 4 16 15,0 2-2-15,0 2 2 0,0-2 4 16,0 5 9-16,0-4 3 0,0 1 18 16,0 3-3-16,7-3-9 0,-5 0-15 0,6 0 5 15,-1-2 4-15,-7 0-3 16,5-2-16-16,0 0-13 0,-5-2 0 0,0-2 1 15,0 0 0-15,0 2 10 0,0 0-11 16,0 2 1-16,0-2 9 0,0 3-11 16,-10 1 1-16,3-2 1 0,-1 0 9 15,-1-1-9-15,9 1 16 0,-15 1-16 16,10-3 15-16,-2-2-6 0,-3 4-11 0,10 0 1 16,-7 2 17-16,2 2-17 15,5 2 13-15,-5 2 0 0,5 0-12 16,0 4 0-16,0-2 19 0,0 0-4 0,0 1-16 15,0-3-1-15,-7 0 2 0,7 0 12 16,-7 0-12-16,4-4-2 0,-4 2 12 16,0-2-11-16,0 0-2 0,-3 1-2 0,-2-1-17 15,-5-2-45-15,2 1-73 0,3-1-66 16,-5-1-47-16,0 2-95 0,7 0-209 16,-2 1-409-16,7 0-313 0</inkml:trace>
  <inkml:trace contextRef="#ctx0" brushRef="#br0" timeOffset="59154.28">19808 12889 2313 0,'-22'6'400'0,"-2"-6"-72"0,7 0 23 0,7 0-62 15,-7-3-37-15,15 1-22 0,2 1-44 16,0-1-40-16,0 0-20 0,0-1-61 16,0 1-25-16,0 1-18 0,0-3 2 15,22-2 1-15,9-1 5 0,6 4 4 16,9 3 0-16,9 0-6 0,-1 13 8 0,9 12 19 16,5 5 25-16,-1 4-13 0,-4 6 3 15,-2 3-27-15,-8-1-22 0,-4-1-20 16,-3 0 10-16,-2-7-11 0,-3-3-18 15,-7-7 6-15,-3-4-1 0,-2-4-44 16,-2-6-117-16,-5-2-114 0,2-6-139 16,-5-2-197-16,-2-6-337 0,0-16-276 15</inkml:trace>
  <inkml:trace contextRef="#ctx0" brushRef="#br0" timeOffset="59353.14">20911 12716 1938 0,'0'0'518'0,"0"0"-60"16,0 0-112-16,0 0-12 0,-204 62-16 16,124-18-45-16,-2 9-49 0,-8 7-51 15,-12 4-37-15,3 5-32 0,-5-3-24 0,0 0-34 16,11-8-9-16,13-7-25 16,10-11-12-16,14-10-15 0,25-5-4 0,2-12-24 15,19-4-82-15,10-8-137 0,10-1-179 16,19-5-67-16,14-13-239 0,6-9-800 15</inkml:trace>
  <inkml:trace contextRef="#ctx0" brushRef="#br0" timeOffset="60151.1">21272 12511 23 0,'0'0'1555'0,"0"0"-990"0,0 0-79 0,0 0-33 0,0 0-74 15,0 0-81-15,0 0-84 0,0 0-4 16,0 0-29-16,0-15-67 0,0 15-27 16,0 0 15-16,0 0-19 0,0 0-40 15,0 8-10-15,-7 2-17 0,0 5 15 16,-3 5 2-16,3 1-11 0,2 4-9 16,0-3-13-16,-2 2-12 0,7 0 10 15,-5-4-20-15,5 3-2 0,0-5 23 0,0-5-15 16,0-1-2-16,5-4-25 0,-1-3-15 15,-1-1-10-15,2-4 6 0,-3 0 25 16,1 0 25-16,1 0 12 0,-1 0 1 16,-3 0 21-16,0 0-1 0,0 0-20 15,0 0-1-15,0 10-21 0,0 4 21 0,0 8 15 16,0 6 105-16,0 7-34 16,0-3-37-16,0-4 0 0,0 0 3 0,0-8-24 15,0 3-25-15,10-10 9 0,4 4-11 16,3-7 0-16,0 0-1 0,0-2-21 15,0-5 8-15,5 2-42 0,2-3-123 16,0-2-93-16,5-2-124 0,-4-8-374 16,-1-5-808-16,2-3-150 0</inkml:trace>
  <inkml:trace contextRef="#ctx0" brushRef="#br0" timeOffset="60486.45">21699 12778 1430 0,'0'0'708'0,"0"0"-104"0,0 0-71 0,0 0-133 16,0 0-161-16,0 0-56 0,0 0-33 16,0 0-17-16,0 0-37 0,0 0-37 15,-172 91-31-15,169-73-28 0,3-6-3 16,0-1-19-16,3-2 7 0,11-3 2 15,-2-6 1-15,5 0 12 0,0 0 0 16,5-5 15-16,0-5-2 0,0-1 2 16,-5-1-2-16,0 2 2 0,-8 2 0 15,-4 3-2-15,-5 3-13 0,0 2 0 0,0 0 0 16,0 7 0-16,0 3 0 0,0 1 15 16,0 6 13-16,0 1-28 0,0 0-3 15,0 0-9-15,5-2-22 0,5 0-47 16,4-1-64-16,1-4-187 0,-1-1-159 15,6-1-228-15,-6-8-680 0,-106-171-25 16</inkml:trace>
  <inkml:trace contextRef="#ctx0" brushRef="#br0" timeOffset="60757.23">22108 12882 2190 0,'0'0'700'15,"0"0"-204"-15,0 0 7 0,0 0-114 16,0 0-101-16,-80 113-82 0,61-87-43 16,-5 1-44-16,7-4-40 0,2-2-45 15,1-7-34-15,6-2-14 0,8-4-20 0,0-7-33 16,0-1-110-16,8 0-140 15,9-7-77-15,12-14-230 0,7-2-816 0,-4-12-660 16</inkml:trace>
  <inkml:trace contextRef="#ctx0" brushRef="#br0" timeOffset="61136.51">22322 12381 2244 0,'0'0'687'0,"0"0"-131"0,0 0-89 16,0 0-135-16,0 0-115 0,0 0-63 15,0 0-55-15,0 0-10 0,-139 113-25 16,139-83-18-16,-7 5-18 0,5 1-4 0,2 0-24 16,-5 4 0-16,5-1-3 0,0-1-15 15,0-4 6-15,0-6 8 16,0-6-23-16,7-4-10 0,8-8-36 15,-6-1-20-15,4-9-2 0,1 0 27 0,3-2 56 16,7-13 12-16,-2-3 12 0,0 0-11 0,5 0 0 16,-6-1 12-16,1 6-13 0,-5 1-2 15,0 6-2-15,-12 6-20 0,-5 0 24 16,0 10 0-16,0 8 126 0,-5 4 0 16,-19 4-49-16,5 0-28 0,-11 1 9 15,9-5-24-15,-11-6-16 0,10-3-18 16,0-4 0-16,6-3 0 0,3-6-104 15,4 0-65-15,9-5-130 0,0-8-153 16,9-5-310-16,18-7-539 0,-3 0-444 16</inkml:trace>
  <inkml:trace contextRef="#ctx0" brushRef="#br0" timeOffset="61641.98">22656 12426 1127 0,'0'0'699'0,"0"0"-121"0,0 0-85 16,0 0-80-16,0 0-77 0,0 0-61 16,0 0-74-16,0 0-79 0,0 0-42 15,0 0-39-15,-5 0 2 0,5 8 32 16,0-2-32-16,0 2-9 0,0 2 24 15,0-4 7-15,0 2-28 0,0-2-6 0,0 2-1 16,0 0-5-16,0 0-4 0,0 1 7 16,5-1-16-16,0 0 1 0,-3-1-13 15,3 1-1-15,-5 2 1 0,3 0 0 16,-1 3 0-16,-2-1 2 0,0 1 13 0,0 2-14 16,-2 1 11-16,-6 0-10 15,-4 0-1-15,-2 1 1 0,4-4 1 0,-4 2 13 16,1-3-13-16,-6-1 9 0,12 2-10 15,-8-1-1-15,8 0 1 0,-3-2-1 16,3 0-1-16,2-2-1 0,5 2-2 16,-5-4 0-16,5 2-12 0,-5-2 13 15,5 2 1-15,0 0-1 0,0 0 2 16,-7 1 0-16,7 1 1 0,-7 0 1 16,0 1 1-16,-3 2 12 0,3 1-15 15,2-3-2-15,-7 6-10 0,0-3-4 16,4 0-20-16,-4 2-35 0,5-2-33 15,-3 2-69-15,3 1-53 0,2-2-65 16,0 3-97-16,-2 1-124 0,7-1-271 0,-7 2-578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 th</a:t>
            </a:r>
            <a:r>
              <a:rPr lang="en-US" altLang="en-US" sz="2200" i="1" dirty="0">
                <a:latin typeface="Arial" panose="020B0604020202020204" pitchFamily="34" charset="0"/>
              </a:rPr>
              <a:t>e exploded </a:t>
            </a:r>
            <a:r>
              <a:rPr lang="en-US" altLang="en-US" sz="2200" i="1" dirty="0" err="1">
                <a:latin typeface="Arial" panose="020B0604020202020204" pitchFamily="34" charset="0"/>
              </a:rPr>
              <a:t>supergraph</a:t>
            </a:r>
            <a:r>
              <a:rPr lang="en-US" altLang="en-US" sz="2200" i="1" dirty="0">
                <a:latin typeface="Arial" panose="020B0604020202020204" pitchFamily="34" charset="0"/>
              </a:rPr>
              <a:t> for the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07D0C-9A74-7ED2-B7FC-8622529FD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93" y="2357299"/>
            <a:ext cx="3839370" cy="43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1976421"/>
            <a:ext cx="582490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seen the necessity of multi-function analysis in real-world programs</a:t>
            </a:r>
          </a:p>
          <a:p>
            <a:endParaRPr lang="en-US" dirty="0"/>
          </a:p>
          <a:p>
            <a:r>
              <a:rPr lang="en-US" dirty="0"/>
              <a:t>Time to consider how it is done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Back to Dataflow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Interprocedural</a:t>
            </a:r>
            <a:r>
              <a:rPr lang="en-US" sz="1600" b="1" dirty="0"/>
              <a:t>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7593A-E7F8-28D0-7802-EE1068BB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83" y="2247900"/>
            <a:ext cx="3667125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1678C-FEEF-4E7B-2686-59A19F25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171" y="2481262"/>
            <a:ext cx="3381375" cy="18954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8CFCE7-A0A9-EDCB-F87C-745960BD4B87}"/>
              </a:ext>
            </a:extLst>
          </p:cNvPr>
          <p:cNvSpPr txBox="1">
            <a:spLocks/>
          </p:cNvSpPr>
          <p:nvPr/>
        </p:nvSpPr>
        <p:spPr>
          <a:xfrm>
            <a:off x="6962903" y="4810237"/>
            <a:ext cx="4564515" cy="920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is the effect of mystery on x’s </a:t>
            </a:r>
            <a:r>
              <a:rPr lang="en-US" dirty="0" err="1"/>
              <a:t>taintedness</a:t>
            </a:r>
            <a:r>
              <a:rPr lang="en-US" dirty="0"/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E03309-E637-2681-0D81-03FB75AD2235}"/>
              </a:ext>
            </a:extLst>
          </p:cNvPr>
          <p:cNvSpPr txBox="1">
            <a:spLocks/>
          </p:cNvSpPr>
          <p:nvPr/>
        </p:nvSpPr>
        <p:spPr>
          <a:xfrm>
            <a:off x="1068730" y="4785522"/>
            <a:ext cx="4564515" cy="9202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are the (possible) values of a and </a:t>
            </a:r>
            <a:r>
              <a:rPr lang="en-US" dirty="0" err="1"/>
              <a:t>gbl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FEC9E-E409-01B4-A44D-D2A2E16378FB}"/>
                  </a:ext>
                </a:extLst>
              </p14:cNvPr>
              <p14:cNvContentPartPr/>
              <p14:nvPr/>
            </p14:nvContentPartPr>
            <p14:xfrm>
              <a:off x="3492720" y="3567960"/>
              <a:ext cx="383760" cy="408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FEC9E-E409-01B4-A44D-D2A2E16378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3360" y="3558600"/>
                <a:ext cx="402480" cy="42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95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C90B10-A577-D4A5-57F1-973064A5DD97}"/>
                  </a:ext>
                </a:extLst>
              </p14:cNvPr>
              <p14:cNvContentPartPr/>
              <p14:nvPr/>
            </p14:nvContentPartPr>
            <p14:xfrm>
              <a:off x="610560" y="2409840"/>
              <a:ext cx="2568600" cy="84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C90B10-A577-D4A5-57F1-973064A5DD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200" y="2400480"/>
                <a:ext cx="2587320" cy="8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Pointers: Love to Hate ‘EM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MAY-POINT and Must-Point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A7B1DB-012E-FE8B-8A6E-38E6E66C3439}"/>
                  </a:ext>
                </a:extLst>
              </p14:cNvPr>
              <p14:cNvContentPartPr/>
              <p14:nvPr/>
            </p14:nvContentPartPr>
            <p14:xfrm>
              <a:off x="1388160" y="1538280"/>
              <a:ext cx="10546920" cy="3188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A7B1DB-012E-FE8B-8A6E-38E6E66C34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800" y="1528920"/>
                <a:ext cx="10565640" cy="32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955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“Easy” Solution: Dataflow for May-Point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MAY-POINT and Must-Point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FD0514-9444-1D98-37BE-9AD9773FDEB8}"/>
                  </a:ext>
                </a:extLst>
              </p14:cNvPr>
              <p14:cNvContentPartPr/>
              <p14:nvPr/>
            </p14:nvContentPartPr>
            <p14:xfrm>
              <a:off x="1085400" y="1404720"/>
              <a:ext cx="9021600" cy="2955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FD0514-9444-1D98-37BE-9AD9773FD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040" y="1395360"/>
                <a:ext cx="9040320" cy="29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42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342031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402114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CDCEF-3F46-0A35-2922-04E75F88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437"/>
            <a:ext cx="12192000" cy="39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1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Subset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0580-B319-552D-85E4-E16E77763C3C}"/>
              </a:ext>
            </a:extLst>
          </p:cNvPr>
          <p:cNvSpPr txBox="1"/>
          <p:nvPr/>
        </p:nvSpPr>
        <p:spPr>
          <a:xfrm>
            <a:off x="2495550" y="4232790"/>
            <a:ext cx="120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&amp;a;</a:t>
            </a:r>
          </a:p>
          <a:p>
            <a:r>
              <a:rPr lang="pt-BR" dirty="0"/>
              <a:t>q = p;</a:t>
            </a:r>
          </a:p>
          <a:p>
            <a:r>
              <a:rPr lang="pt-BR" dirty="0"/>
              <a:t>p = &amp;b;</a:t>
            </a:r>
          </a:p>
          <a:p>
            <a:r>
              <a:rPr lang="pt-BR" dirty="0"/>
              <a:t>r = p;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4232790"/>
            <a:ext cx="1093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</a:t>
            </a:r>
          </a:p>
          <a:p>
            <a:r>
              <a:rPr lang="en-US" dirty="0"/>
              <a:t>q ⊇ p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r ⊇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441A5-C40A-1973-E34D-DB49DC7904BA}"/>
              </a:ext>
            </a:extLst>
          </p:cNvPr>
          <p:cNvSpPr txBox="1"/>
          <p:nvPr/>
        </p:nvSpPr>
        <p:spPr>
          <a:xfrm>
            <a:off x="587883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∅</a:t>
            </a:r>
          </a:p>
          <a:p>
            <a:r>
              <a:rPr lang="en-US" dirty="0"/>
              <a:t>pts(q) = ∅</a:t>
            </a:r>
          </a:p>
          <a:p>
            <a:r>
              <a:rPr lang="en-US" dirty="0"/>
              <a:t>pts(r) = ∅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EC070-D42A-BF8E-41BE-54D02DDCE543}"/>
              </a:ext>
            </a:extLst>
          </p:cNvPr>
          <p:cNvSpPr txBox="1"/>
          <p:nvPr/>
        </p:nvSpPr>
        <p:spPr>
          <a:xfrm>
            <a:off x="8576310" y="4232790"/>
            <a:ext cx="1527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pts(q)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pts(r) = {</a:t>
            </a:r>
            <a:r>
              <a:rPr lang="en-US" dirty="0" err="1"/>
              <a:t>a,b</a:t>
            </a:r>
            <a:r>
              <a:rPr lang="en-US" dirty="0"/>
              <a:t>}</a:t>
            </a:r>
          </a:p>
          <a:p>
            <a:r>
              <a:rPr lang="en-US" dirty="0"/>
              <a:t>pts(a) = ∅</a:t>
            </a:r>
          </a:p>
          <a:p>
            <a:r>
              <a:rPr lang="en-US" dirty="0"/>
              <a:t>pts(b) = 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943600" y="382114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557260" y="3821149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82114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82114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2349E8-8721-34FB-D2CA-CED9289647EC}"/>
                  </a:ext>
                </a:extLst>
              </p14:cNvPr>
              <p14:cNvContentPartPr/>
              <p14:nvPr/>
            </p14:nvContentPartPr>
            <p14:xfrm>
              <a:off x="6632640" y="3904920"/>
              <a:ext cx="1530000" cy="115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2349E8-8721-34FB-D2CA-CED9289647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3280" y="3895560"/>
                <a:ext cx="1548720" cy="11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Another 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4BB0A-90E7-37C3-C338-2120CE18EE19}"/>
              </a:ext>
            </a:extLst>
          </p:cNvPr>
          <p:cNvSpPr txBox="1"/>
          <p:nvPr/>
        </p:nvSpPr>
        <p:spPr>
          <a:xfrm>
            <a:off x="4065270" y="3592710"/>
            <a:ext cx="10934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q ⊇ {b}</a:t>
            </a:r>
          </a:p>
          <a:p>
            <a:r>
              <a:rPr lang="en-US" dirty="0"/>
              <a:t>*p ⊇ q</a:t>
            </a:r>
          </a:p>
          <a:p>
            <a:r>
              <a:rPr lang="en-US" dirty="0"/>
              <a:t>r ⊇ {c}</a:t>
            </a:r>
          </a:p>
          <a:p>
            <a:r>
              <a:rPr lang="en-US" dirty="0"/>
              <a:t>s ⊇ p </a:t>
            </a:r>
          </a:p>
          <a:p>
            <a:r>
              <a:rPr lang="en-US" dirty="0"/>
              <a:t>t ⊇ *p</a:t>
            </a:r>
          </a:p>
          <a:p>
            <a:r>
              <a:rPr lang="en-US" dirty="0"/>
              <a:t>*s ⊇ 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DD019-55EF-2EDD-F6A2-285404AF18C8}"/>
              </a:ext>
            </a:extLst>
          </p:cNvPr>
          <p:cNvSpPr txBox="1"/>
          <p:nvPr/>
        </p:nvSpPr>
        <p:spPr>
          <a:xfrm>
            <a:off x="5897120" y="3181069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F6F69F-0316-0B9C-2C69-6D9FDBC25D53}"/>
              </a:ext>
            </a:extLst>
          </p:cNvPr>
          <p:cNvSpPr txBox="1"/>
          <p:nvPr/>
        </p:nvSpPr>
        <p:spPr>
          <a:xfrm>
            <a:off x="8107680" y="32443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425482-139C-FD4D-B9BB-423318F5D6FC}"/>
              </a:ext>
            </a:extLst>
          </p:cNvPr>
          <p:cNvSpPr txBox="1"/>
          <p:nvPr/>
        </p:nvSpPr>
        <p:spPr>
          <a:xfrm>
            <a:off x="4114800" y="3181069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C7011-6446-6406-82B6-D67893511C5A}"/>
              </a:ext>
            </a:extLst>
          </p:cNvPr>
          <p:cNvSpPr txBox="1"/>
          <p:nvPr/>
        </p:nvSpPr>
        <p:spPr>
          <a:xfrm>
            <a:off x="2537460" y="3181069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D12EED4-6BC1-56C2-7FDA-D9CAA535DAD3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Flow-insensitive Algorithm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5F19C7-B8BF-BC92-1C97-28715DEF2435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Each statement adds a constraint over the points-to 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CF262-AF86-7358-50CA-68ED75F54F77}"/>
              </a:ext>
            </a:extLst>
          </p:cNvPr>
          <p:cNvSpPr txBox="1"/>
          <p:nvPr/>
        </p:nvSpPr>
        <p:spPr>
          <a:xfrm>
            <a:off x="414732" y="2317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End up with a (solvable) system of constraints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7D2E9-F11F-CCAB-FC34-326D1B92B5F1}"/>
              </a:ext>
            </a:extLst>
          </p:cNvPr>
          <p:cNvSpPr txBox="1"/>
          <p:nvPr/>
        </p:nvSpPr>
        <p:spPr>
          <a:xfrm>
            <a:off x="2564705" y="3468708"/>
            <a:ext cx="9334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q = &amp;b</a:t>
            </a:r>
          </a:p>
          <a:p>
            <a:r>
              <a:rPr lang="pt-BR" dirty="0"/>
              <a:t>*p = q;</a:t>
            </a:r>
          </a:p>
          <a:p>
            <a:r>
              <a:rPr lang="pt-BR" dirty="0"/>
              <a:t>r = &amp;c;</a:t>
            </a:r>
          </a:p>
          <a:p>
            <a:r>
              <a:rPr lang="pt-BR" dirty="0"/>
              <a:t>s = p;</a:t>
            </a:r>
          </a:p>
          <a:p>
            <a:r>
              <a:rPr lang="pt-BR" dirty="0"/>
              <a:t>t = *p;</a:t>
            </a:r>
          </a:p>
          <a:p>
            <a:r>
              <a:rPr lang="pt-BR" dirty="0"/>
              <a:t>*s = r;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6DC6C0-D30C-9B68-2163-3E8700548E4B}"/>
              </a:ext>
            </a:extLst>
          </p:cNvPr>
          <p:cNvSpPr txBox="1"/>
          <p:nvPr/>
        </p:nvSpPr>
        <p:spPr>
          <a:xfrm>
            <a:off x="5894921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∅</a:t>
            </a:r>
          </a:p>
          <a:p>
            <a:r>
              <a:rPr lang="en-US" dirty="0"/>
              <a:t>pts(t) = ∅ pts(a) = ∅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43B66-85A2-D7F9-2B62-2EEF2B341013}"/>
              </a:ext>
            </a:extLst>
          </p:cNvPr>
          <p:cNvSpPr txBox="1"/>
          <p:nvPr/>
        </p:nvSpPr>
        <p:spPr>
          <a:xfrm>
            <a:off x="8107680" y="3550401"/>
            <a:ext cx="1688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pts(p) = { a }</a:t>
            </a:r>
          </a:p>
          <a:p>
            <a:r>
              <a:rPr lang="en-US" dirty="0"/>
              <a:t>pts(q) = { b }</a:t>
            </a:r>
          </a:p>
          <a:p>
            <a:r>
              <a:rPr lang="en-US" dirty="0"/>
              <a:t>pts(r) = { c }</a:t>
            </a:r>
          </a:p>
          <a:p>
            <a:r>
              <a:rPr lang="en-US" dirty="0"/>
              <a:t>pts(s) = { a }</a:t>
            </a:r>
          </a:p>
          <a:p>
            <a:r>
              <a:rPr lang="en-US" dirty="0"/>
              <a:t>pts(t) = { b, c }</a:t>
            </a:r>
          </a:p>
          <a:p>
            <a:r>
              <a:rPr lang="en-US" dirty="0"/>
              <a:t>pts(a) = { b, c } </a:t>
            </a:r>
          </a:p>
          <a:p>
            <a:r>
              <a:rPr lang="en-US" dirty="0"/>
              <a:t>pts(b) = ∅</a:t>
            </a:r>
          </a:p>
          <a:p>
            <a:r>
              <a:rPr lang="en-US" dirty="0"/>
              <a:t>pts(c) = 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EC02AB1-0DC6-795D-DFB0-0181B3C1846D}"/>
                  </a:ext>
                </a:extLst>
              </p14:cNvPr>
              <p14:cNvContentPartPr/>
              <p14:nvPr/>
            </p14:nvContentPartPr>
            <p14:xfrm>
              <a:off x="3669120" y="2595240"/>
              <a:ext cx="6979680" cy="3006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EC02AB1-0DC6-795D-DFB0-0181B3C184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9760" y="2585880"/>
                <a:ext cx="6998400" cy="30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Solving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40A77-4013-DFD1-6C55-4224FCE24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4783"/>
            <a:ext cx="12192000" cy="3287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837D6B-45E4-1BD5-61A8-7450C0E5C656}"/>
              </a:ext>
            </a:extLst>
          </p:cNvPr>
          <p:cNvSpPr txBox="1"/>
          <p:nvPr/>
        </p:nvSpPr>
        <p:spPr>
          <a:xfrm>
            <a:off x="873211" y="1466335"/>
            <a:ext cx="376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closure on the subset relation</a:t>
            </a:r>
          </a:p>
        </p:txBody>
      </p:sp>
    </p:spTree>
    <p:extLst>
      <p:ext uri="{BB962C8B-B14F-4D97-AF65-F5344CB8AC3E}">
        <p14:creationId xmlns:p14="http://schemas.microsoft.com/office/powerpoint/2010/main" val="89918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Worst Case: Cubic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That’s not great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2" y="2580234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Optimization: Cycle elimination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298812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Detect and collapse SCCs in the points-to relation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7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May-point v Must-point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Andersen’s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147909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alternative Approach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Aim for Near-Linear-time points-to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Going to require us to reduce our search-space somewhat 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2" y="2580234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Intuition: Equality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298812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Do away with the notion of subsets</a:t>
            </a:r>
            <a:endParaRPr lang="en-US" sz="1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06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3E16A-35A0-53F3-38CC-ACD943B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75"/>
            <a:ext cx="12192000" cy="39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4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6B4014-2275-7A98-FFCF-D2DE48DD9F02}"/>
              </a:ext>
            </a:extLst>
          </p:cNvPr>
          <p:cNvGrpSpPr/>
          <p:nvPr/>
        </p:nvGrpSpPr>
        <p:grpSpPr>
          <a:xfrm>
            <a:off x="5371563" y="5928360"/>
            <a:ext cx="3851306" cy="720371"/>
            <a:chOff x="6141183" y="5928360"/>
            <a:chExt cx="3851306" cy="7203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C4BA58-ED9D-87ED-9399-AC8849F99888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7FC2DD-D7C1-72B4-0C5D-96EF7EC760F0}"/>
                </a:ext>
              </a:extLst>
            </p:cNvPr>
            <p:cNvCxnSpPr>
              <a:cxnSpLocks/>
              <a:stCxn id="33" idx="6"/>
              <a:endCxn id="31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7AA213-FD73-1A29-C627-9CC7BC181C6D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6D593-FC21-21B2-23D7-39E993D8C717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4D5CD2F-8DA4-309F-E98E-455F863F4CDF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CCBC5C-2571-6250-A9B7-2C8F60FC0A9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D95B1F-E79B-6817-5022-F3059569BDAD}"/>
                </a:ext>
              </a:extLst>
            </p:cNvPr>
            <p:cNvCxnSpPr>
              <a:cxnSpLocks/>
              <a:stCxn id="38" idx="2"/>
              <a:endCxn id="31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8CA95B-4288-DBF6-12A4-62903658CBC6}"/>
              </a:ext>
            </a:extLst>
          </p:cNvPr>
          <p:cNvGrpSpPr/>
          <p:nvPr/>
        </p:nvGrpSpPr>
        <p:grpSpPr>
          <a:xfrm>
            <a:off x="5371563" y="5012387"/>
            <a:ext cx="5789624" cy="727991"/>
            <a:chOff x="6254325" y="4790653"/>
            <a:chExt cx="5789624" cy="7279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57C1CE-3E90-4362-AA4A-751EB3ACB7C3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62D919-A727-40DC-AAD4-A4E4E2B0C177}"/>
                </a:ext>
              </a:extLst>
            </p:cNvPr>
            <p:cNvCxnSpPr>
              <a:cxnSpLocks/>
              <a:stCxn id="47" idx="6"/>
              <a:endCxn id="45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5B9F09-A669-1B0B-841F-8DEF470B6073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845662-9B33-D33C-2C51-60C004DA11BB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EC9C9E1-92BE-87EF-F867-26216445C00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3C278B-2228-1242-0941-9F873E52702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76E6EE-32A6-94B8-C676-76C4D6D1D46D}"/>
                </a:ext>
              </a:extLst>
            </p:cNvPr>
            <p:cNvCxnSpPr>
              <a:cxnSpLocks/>
              <a:stCxn id="50" idx="2"/>
              <a:endCxn id="45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9120CA-15F9-9F8C-7D29-2BA0635E607A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3A7021-AEAC-D8B2-C68F-0D1DC93F362A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A14C72-9DFD-C2C8-A523-E7D74752AE11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AF8ED5-380C-0DE2-DEE4-30D4AACAD5CA}"/>
              </a:ext>
            </a:extLst>
          </p:cNvPr>
          <p:cNvGrpSpPr/>
          <p:nvPr/>
        </p:nvGrpSpPr>
        <p:grpSpPr>
          <a:xfrm>
            <a:off x="5371563" y="4104035"/>
            <a:ext cx="3851306" cy="720371"/>
            <a:chOff x="6200985" y="3975313"/>
            <a:chExt cx="3851306" cy="72037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F7B7B4-3869-1F6E-4B46-BA3A08337605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CE367A-074F-E1E4-8FBE-530321734002}"/>
                </a:ext>
              </a:extLst>
            </p:cNvPr>
            <p:cNvCxnSpPr>
              <a:cxnSpLocks/>
              <a:stCxn id="57" idx="6"/>
              <a:endCxn id="55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B6C25A-5F51-2438-B04D-5FEC4754E926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72BF04F-357C-D4C4-F9E3-19D7A4B26650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89151E-C777-6EBF-CCF8-EA7361895B66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99AACE-F201-07BA-8E68-165763C1A9D6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FA1DA37-999D-3074-27E8-9B79E42E4AA6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091989-1C67-35D3-C09F-EECBB8E203B4}"/>
              </a:ext>
            </a:extLst>
          </p:cNvPr>
          <p:cNvGrpSpPr/>
          <p:nvPr/>
        </p:nvGrpSpPr>
        <p:grpSpPr>
          <a:xfrm>
            <a:off x="5371563" y="3195683"/>
            <a:ext cx="2801078" cy="720371"/>
            <a:chOff x="6186903" y="3084091"/>
            <a:chExt cx="2801078" cy="720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F47D57-286E-0D55-F542-8BE61DC2CCB9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AABADE5-E3ED-B4AB-3ACB-B56B742BF65A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F9375-A00C-DF64-489C-3F1D7F9D16C6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C86D77-A4E9-FE56-29B7-A78A089ADB7E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C7FC80-0FCE-2CA6-1597-2A9AD26B46EB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446220-327C-65DF-FC78-DA0A4DC24B02}"/>
              </a:ext>
            </a:extLst>
          </p:cNvPr>
          <p:cNvGrpSpPr/>
          <p:nvPr/>
        </p:nvGrpSpPr>
        <p:grpSpPr>
          <a:xfrm>
            <a:off x="5371563" y="2289658"/>
            <a:ext cx="1750850" cy="718044"/>
            <a:chOff x="7218272" y="2233862"/>
            <a:chExt cx="1750850" cy="71804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D3B906-DAA5-220E-DD5A-7F51309A49EA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A24DB03-1D37-0403-8D2A-EEEBB7533F6A}"/>
                </a:ext>
              </a:extLst>
            </p:cNvPr>
            <p:cNvCxnSpPr>
              <a:cxnSpLocks/>
              <a:stCxn id="71" idx="6"/>
              <a:endCxn id="69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1EDFD4-23F2-0984-4A87-2E715035076B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521745-C922-A2D1-70AB-B89F66645B68}"/>
              </a:ext>
            </a:extLst>
          </p:cNvPr>
          <p:cNvGrpSpPr/>
          <p:nvPr/>
        </p:nvGrpSpPr>
        <p:grpSpPr>
          <a:xfrm>
            <a:off x="5371563" y="1383633"/>
            <a:ext cx="1750850" cy="718044"/>
            <a:chOff x="7199413" y="1383633"/>
            <a:chExt cx="1750850" cy="7180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F76388F-80EC-576A-9672-7FE663ABED95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2C9B93-C081-E915-724C-CFE363ED7398}"/>
                </a:ext>
              </a:extLst>
            </p:cNvPr>
            <p:cNvCxnSpPr>
              <a:cxnSpLocks/>
              <a:stCxn id="74" idx="6"/>
              <a:endCxn id="72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B64074-952B-1030-EB83-32AAC0EBEC0E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DBC834-C233-6417-CF6A-61C8136E50D8}"/>
              </a:ext>
            </a:extLst>
          </p:cNvPr>
          <p:cNvSpPr txBox="1"/>
          <p:nvPr/>
        </p:nvSpPr>
        <p:spPr>
          <a:xfrm>
            <a:off x="4054316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0C704-B968-C7CD-37F6-7FAE76739C23}"/>
              </a:ext>
            </a:extLst>
          </p:cNvPr>
          <p:cNvSpPr txBox="1"/>
          <p:nvPr/>
        </p:nvSpPr>
        <p:spPr>
          <a:xfrm>
            <a:off x="4054316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2ECB2B-CAC4-F7C6-A015-D303FA63298A}"/>
              </a:ext>
            </a:extLst>
          </p:cNvPr>
          <p:cNvSpPr txBox="1"/>
          <p:nvPr/>
        </p:nvSpPr>
        <p:spPr>
          <a:xfrm>
            <a:off x="4054316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725758-9682-92AD-7C10-8C224E8F9993}"/>
              </a:ext>
            </a:extLst>
          </p:cNvPr>
          <p:cNvSpPr txBox="1"/>
          <p:nvPr/>
        </p:nvSpPr>
        <p:spPr>
          <a:xfrm>
            <a:off x="4054316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673FE-FC49-4B7F-D999-F841404A288A}"/>
              </a:ext>
            </a:extLst>
          </p:cNvPr>
          <p:cNvSpPr txBox="1"/>
          <p:nvPr/>
        </p:nvSpPr>
        <p:spPr>
          <a:xfrm>
            <a:off x="4054316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A9F45E-3D5B-7EB2-1FF7-8DFCFE944262}"/>
              </a:ext>
            </a:extLst>
          </p:cNvPr>
          <p:cNvSpPr txBox="1"/>
          <p:nvPr/>
        </p:nvSpPr>
        <p:spPr>
          <a:xfrm>
            <a:off x="4054316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</p:spTree>
    <p:extLst>
      <p:ext uri="{BB962C8B-B14F-4D97-AF65-F5344CB8AC3E}">
        <p14:creationId xmlns:p14="http://schemas.microsoft.com/office/powerpoint/2010/main" val="12905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BB870-BCA1-FF7A-A217-8D5933F39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7" y="2253615"/>
            <a:ext cx="1838325" cy="1771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504E3A-9E97-93F4-18E6-792D442D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22" y="2253615"/>
            <a:ext cx="1895475" cy="293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595BD5-CE5C-2867-BF95-94D7C2DA3ADC}"/>
              </a:ext>
            </a:extLst>
          </p:cNvPr>
          <p:cNvSpPr txBox="1"/>
          <p:nvPr/>
        </p:nvSpPr>
        <p:spPr>
          <a:xfrm>
            <a:off x="5013960" y="1729495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BA229-D2C8-F940-1EDA-25BBE4F01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240" y="2131212"/>
            <a:ext cx="2009775" cy="2914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FB8FCE7-7FBD-B63C-2DC5-9FADC2CF2F65}"/>
              </a:ext>
            </a:extLst>
          </p:cNvPr>
          <p:cNvSpPr txBox="1"/>
          <p:nvPr/>
        </p:nvSpPr>
        <p:spPr>
          <a:xfrm>
            <a:off x="8656320" y="1644704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Steensgard’s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446432-4217-8927-E420-D0757F76C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5220" y="2098827"/>
            <a:ext cx="20859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88927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Points-To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Analysis Underlying our enforcement needs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Interprocedural</a:t>
            </a:r>
            <a:r>
              <a:rPr lang="en-US" sz="3400" b="1" dirty="0"/>
              <a:t> </a:t>
            </a:r>
            <a:r>
              <a:rPr lang="en-US" sz="3400" b="1" dirty="0" err="1"/>
              <a:t>AnalysiS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the effect of multiple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Simplistic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Function overturn all global / aliased facts</a:t>
            </a:r>
          </a:p>
          <a:p>
            <a:r>
              <a:rPr lang="en-US" b="1" dirty="0" err="1">
                <a:solidFill>
                  <a:srgbClr val="666666"/>
                </a:solidFill>
              </a:rPr>
              <a:t>Supergraph</a:t>
            </a:r>
            <a:r>
              <a:rPr lang="en-US" b="1" dirty="0">
                <a:solidFill>
                  <a:srgbClr val="666666"/>
                </a:solidFill>
              </a:rPr>
              <a:t> / Context String</a:t>
            </a:r>
            <a:endParaRPr lang="en-US" b="1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1-CFA (use a call-chain of 1)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b="1" dirty="0">
                <a:solidFill>
                  <a:srgbClr val="666666"/>
                </a:solidFill>
              </a:rPr>
              <a:t>Summary Information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- Use GMOD and GREF to cut down on imprecision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48F2-8FA6-479B-DCBB-A092490B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33"/>
          <a:stretch/>
        </p:blipFill>
        <p:spPr>
          <a:xfrm>
            <a:off x="8109863" y="1775124"/>
            <a:ext cx="3234243" cy="4321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9DB75F-85E3-7C5B-1C99-11C853198AB2}"/>
                  </a:ext>
                </a:extLst>
              </p14:cNvPr>
              <p14:cNvContentPartPr/>
              <p14:nvPr/>
            </p14:nvContentPartPr>
            <p14:xfrm>
              <a:off x="1647360" y="4300920"/>
              <a:ext cx="1465560" cy="189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9DB75F-85E3-7C5B-1C99-11C853198A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000" y="4291560"/>
                <a:ext cx="1484280" cy="19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1600575"/>
            <a:ext cx="26649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IMOD and IREF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Build (simple) call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Collapse Cycles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4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a fixpoint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186DF3-D1A8-00F2-D13B-8E91C20EDF90}"/>
              </a:ext>
            </a:extLst>
          </p:cNvPr>
          <p:cNvSpPr txBox="1"/>
          <p:nvPr/>
        </p:nvSpPr>
        <p:spPr>
          <a:xfrm>
            <a:off x="847894" y="3964763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Add a new exit node (and add an edge n → exit </a:t>
            </a:r>
          </a:p>
          <a:p>
            <a:r>
              <a:rPr lang="en-US" dirty="0">
                <a:solidFill>
                  <a:srgbClr val="666666"/>
                </a:solidFill>
              </a:rPr>
              <a:t>for each node n with no outgoing edge.</a:t>
            </a:r>
          </a:p>
          <a:p>
            <a:r>
              <a:rPr lang="en-US" dirty="0">
                <a:solidFill>
                  <a:srgbClr val="666666"/>
                </a:solidFill>
              </a:rPr>
              <a:t>A lattice element is a set of (global) variables.</a:t>
            </a:r>
          </a:p>
          <a:p>
            <a:r>
              <a:rPr lang="en-US" dirty="0">
                <a:solidFill>
                  <a:srgbClr val="666666"/>
                </a:solidFill>
              </a:rPr>
              <a:t>The lattice meet is set union.</a:t>
            </a:r>
          </a:p>
          <a:p>
            <a:r>
              <a:rPr lang="en-US" dirty="0">
                <a:solidFill>
                  <a:srgbClr val="666666"/>
                </a:solidFill>
              </a:rPr>
              <a:t>The "initial" dataflow fact for both GMOD and GREF (the fact that holds at the exit node) is the empty set.</a:t>
            </a:r>
          </a:p>
          <a:p>
            <a:r>
              <a:rPr lang="en-US" dirty="0">
                <a:solidFill>
                  <a:srgbClr val="666666"/>
                </a:solidFill>
              </a:rPr>
              <a:t>for all nodes n, the dataflow functions for n are:</a:t>
            </a:r>
          </a:p>
          <a:p>
            <a:r>
              <a:rPr lang="en-US" dirty="0">
                <a:solidFill>
                  <a:srgbClr val="666666"/>
                </a:solidFill>
              </a:rPr>
              <a:t>GMOD: </a:t>
            </a:r>
            <a:r>
              <a:rPr lang="en-US" dirty="0" err="1">
                <a:solidFill>
                  <a:srgbClr val="666666"/>
                </a:solidFill>
              </a:rPr>
              <a:t>fn</a:t>
            </a:r>
            <a:r>
              <a:rPr lang="en-US" dirty="0">
                <a:solidFill>
                  <a:srgbClr val="666666"/>
                </a:solidFill>
              </a:rPr>
              <a:t>(S) = S U IMOD(n)</a:t>
            </a:r>
          </a:p>
          <a:p>
            <a:r>
              <a:rPr lang="en-US" dirty="0">
                <a:solidFill>
                  <a:srgbClr val="666666"/>
                </a:solidFill>
              </a:rPr>
              <a:t>GREF: </a:t>
            </a:r>
            <a:r>
              <a:rPr lang="en-US" dirty="0" err="1">
                <a:solidFill>
                  <a:srgbClr val="666666"/>
                </a:solidFill>
              </a:rPr>
              <a:t>fn</a:t>
            </a:r>
            <a:r>
              <a:rPr lang="en-US" dirty="0">
                <a:solidFill>
                  <a:srgbClr val="666666"/>
                </a:solidFill>
              </a:rPr>
              <a:t>(S) = S U IREF(n)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A4BF55-5894-C529-1DA1-E9360E756745}"/>
                  </a:ext>
                </a:extLst>
              </p14:cNvPr>
              <p14:cNvContentPartPr/>
              <p14:nvPr/>
            </p14:nvContentPartPr>
            <p14:xfrm>
              <a:off x="3033000" y="1248120"/>
              <a:ext cx="8245800" cy="569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A4BF55-5894-C529-1DA1-E9360E756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640" y="1238760"/>
                <a:ext cx="8264520" cy="57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98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, Locals &amp; Value-Passing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451654" y="2781675"/>
            <a:ext cx="29849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New IREF: include locals and formals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Build call-site multigraph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Collapse Cycles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a fixpoint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011A-820B-919E-885E-56D425388D9F}"/>
              </a:ext>
            </a:extLst>
          </p:cNvPr>
          <p:cNvSpPr txBox="1"/>
          <p:nvPr/>
        </p:nvSpPr>
        <p:spPr>
          <a:xfrm>
            <a:off x="847894" y="1644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 will change, GMOD doesn’t need to change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968D2A-B1F4-3E4A-6165-6C3DD3C9A334}"/>
              </a:ext>
            </a:extLst>
          </p:cNvPr>
          <p:cNvCxnSpPr/>
          <p:nvPr/>
        </p:nvCxnSpPr>
        <p:spPr>
          <a:xfrm flipV="1">
            <a:off x="451654" y="4320540"/>
            <a:ext cx="889466" cy="53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978D6C-AFDE-AABD-658E-A329BE551636}"/>
              </a:ext>
            </a:extLst>
          </p:cNvPr>
          <p:cNvCxnSpPr>
            <a:cxnSpLocks/>
          </p:cNvCxnSpPr>
          <p:nvPr/>
        </p:nvCxnSpPr>
        <p:spPr>
          <a:xfrm>
            <a:off x="482134" y="4617720"/>
            <a:ext cx="168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F0C1E1-8005-5C50-8766-9434562C0CC6}"/>
              </a:ext>
            </a:extLst>
          </p:cNvPr>
          <p:cNvSpPr txBox="1"/>
          <p:nvPr/>
        </p:nvSpPr>
        <p:spPr>
          <a:xfrm>
            <a:off x="373380" y="5721596"/>
            <a:ext cx="6390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G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REF(n) = (U all GREF(s) </a:t>
            </a:r>
            <a:r>
              <a:rPr kumimoji="0" lang="en-US" altLang="en-US" sz="1800" b="0" i="0" u="none" strike="noStrike" cap="none" normalizeH="0" baseline="0" dirty="0" err="1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s.t.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 s is a call site in n) U IREF(n)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GREF(s) = GREF(called node m) with all formals mapped back to the corresponding actuals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E75B374-3290-4D92-35B7-CDF6740E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0" y="3280096"/>
            <a:ext cx="4117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FADCC-A17E-B921-1216-27420313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068" y="2880115"/>
            <a:ext cx="7134276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all node GREF sets to their IREF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all call site GREF sets to empty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ut all nodes and call sites on a worklist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terate until the worklist is empty.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bmk="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node n is removed from the worklist, its current GREF set is computed. If that set doesn't match its previous value, then add all call sites to n to</a:t>
            </a: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worklist (if not already there).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Similarly, each time a call site s is removed from the worklist, its current GREF set is computed. If that set doesn't match its previous value, then the node that contains s is added to the worklist (if not already there).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F2A7BD-CA68-AA5E-955E-02E534E971B2}"/>
                  </a:ext>
                </a:extLst>
              </p14:cNvPr>
              <p14:cNvContentPartPr/>
              <p14:nvPr/>
            </p14:nvContentPartPr>
            <p14:xfrm>
              <a:off x="8132760" y="1090800"/>
              <a:ext cx="3353760" cy="161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F2A7BD-CA68-AA5E-955E-02E534E97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3400" y="1081440"/>
                <a:ext cx="3372480" cy="16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81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, Locals &amp; Value-Passing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011A-820B-919E-885E-56D425388D9F}"/>
              </a:ext>
            </a:extLst>
          </p:cNvPr>
          <p:cNvSpPr txBox="1"/>
          <p:nvPr/>
        </p:nvSpPr>
        <p:spPr>
          <a:xfrm>
            <a:off x="847894" y="1644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 will change, GMOD doesn’t need to change</a:t>
            </a:r>
            <a:endParaRPr lang="en-US" dirty="0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E75B374-3290-4D92-35B7-CDF6740E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0" y="3280096"/>
            <a:ext cx="4117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D1315-E8CC-ECEF-9763-174442F2A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1" y="2801876"/>
            <a:ext cx="5535285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all node GREF sets to their IREF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all call site GREF sets to empty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ut all nodes and call sites on a worklist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terate until the worklist is empty.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bmk="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node n is removed from the worklist, its current GREF set is computed. If that set doesn't match its previous value, then add all call sites to n to</a:t>
            </a: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worklist (if not present).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call site s is removed from the worklist, its current GREF set is computed. If that set doesn't match its previous value, then the node that contains s is added to the worklist (if not present).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41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, Locals &amp; Value-Passing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011A-820B-919E-885E-56D425388D9F}"/>
              </a:ext>
            </a:extLst>
          </p:cNvPr>
          <p:cNvSpPr txBox="1"/>
          <p:nvPr/>
        </p:nvSpPr>
        <p:spPr>
          <a:xfrm>
            <a:off x="847894" y="1644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 will change, GMOD doesn’t need to change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BE8D0B-8C79-FC4A-2FC7-9E6E9614A9F7}"/>
              </a:ext>
            </a:extLst>
          </p:cNvPr>
          <p:cNvSpPr txBox="1"/>
          <p:nvPr/>
        </p:nvSpPr>
        <p:spPr>
          <a:xfrm>
            <a:off x="5952313" y="2157292"/>
            <a:ext cx="1582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main()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S1: call a(v1)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FC11D-06E8-EC4E-B1A5-EB9A98CF23B4}"/>
              </a:ext>
            </a:extLst>
          </p:cNvPr>
          <p:cNvSpPr txBox="1"/>
          <p:nvPr/>
        </p:nvSpPr>
        <p:spPr>
          <a:xfrm>
            <a:off x="5952313" y="3068548"/>
            <a:ext cx="2250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a( f1 )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S2: call b(v2, v3)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S3: call b(v4, v5)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F1DAC-D0B5-8CFA-41F9-4CF9FAC2223D}"/>
              </a:ext>
            </a:extLst>
          </p:cNvPr>
          <p:cNvSpPr txBox="1"/>
          <p:nvPr/>
        </p:nvSpPr>
        <p:spPr>
          <a:xfrm>
            <a:off x="5912027" y="4268877"/>
            <a:ext cx="2250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</a:t>
            </a: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b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( f2, f3 )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  print f3;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S4: call b(g1, g2)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2A231D3-D10C-06FE-BA9D-F30FB7410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60369"/>
              </p:ext>
            </p:extLst>
          </p:nvPr>
        </p:nvGraphicFramePr>
        <p:xfrm>
          <a:off x="9436608" y="2114864"/>
          <a:ext cx="2705440" cy="3200400"/>
        </p:xfrm>
        <a:graphic>
          <a:graphicData uri="http://schemas.openxmlformats.org/drawingml/2006/table">
            <a:tbl>
              <a:tblPr/>
              <a:tblGrid>
                <a:gridCol w="1352720">
                  <a:extLst>
                    <a:ext uri="{9D8B030D-6E8A-4147-A177-3AD203B41FA5}">
                      <a16:colId xmlns:a16="http://schemas.microsoft.com/office/drawing/2014/main" val="1649998043"/>
                    </a:ext>
                  </a:extLst>
                </a:gridCol>
                <a:gridCol w="1352720">
                  <a:extLst>
                    <a:ext uri="{9D8B030D-6E8A-4147-A177-3AD203B41FA5}">
                      <a16:colId xmlns:a16="http://schemas.microsoft.com/office/drawing/2014/main" val="649800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node or call 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GREF </a:t>
                      </a:r>
                    </a:p>
                    <a:p>
                      <a:pPr algn="ctr"/>
                      <a:r>
                        <a:rPr lang="en-US" b="1" u="sng" dirty="0"/>
                        <a:t>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2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34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g2, v3, v5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f3,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92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73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v3,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94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4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89764"/>
                  </a:ext>
                </a:extLst>
              </a:tr>
            </a:tbl>
          </a:graphicData>
        </a:graphic>
      </p:graphicFrame>
      <p:sp>
        <p:nvSpPr>
          <p:cNvPr id="25" name="Rectangle 3">
            <a:extLst>
              <a:ext uri="{FF2B5EF4-FFF2-40B4-BE49-F238E27FC236}">
                <a16:creationId xmlns:a16="http://schemas.microsoft.com/office/drawing/2014/main" id="{DE75B374-3290-4D92-35B7-CDF6740E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0" y="3280096"/>
            <a:ext cx="4117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05B62C-DA6B-B1D0-9A4C-27C98A0D9628}"/>
              </a:ext>
            </a:extLst>
          </p:cNvPr>
          <p:cNvSpPr/>
          <p:nvPr/>
        </p:nvSpPr>
        <p:spPr>
          <a:xfrm>
            <a:off x="8168927" y="2057267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7C68F-755F-49DB-E362-B25DAC439C44}"/>
              </a:ext>
            </a:extLst>
          </p:cNvPr>
          <p:cNvSpPr/>
          <p:nvPr/>
        </p:nvSpPr>
        <p:spPr>
          <a:xfrm>
            <a:off x="8168927" y="3323871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s2   s3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117A7-035A-FB5A-338D-B395F759F17A}"/>
              </a:ext>
            </a:extLst>
          </p:cNvPr>
          <p:cNvSpPr/>
          <p:nvPr/>
        </p:nvSpPr>
        <p:spPr>
          <a:xfrm>
            <a:off x="8168927" y="4602480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{f3}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8F698A-CF54-4831-5289-B8245433D8DE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>
            <a:off x="8831867" y="2971667"/>
            <a:ext cx="0" cy="35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D556F9-0703-31D9-CB72-7B158C7F7CA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610887" y="4238271"/>
            <a:ext cx="220980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55A2BB-2538-2F6D-7504-75B357A532DA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831867" y="4238271"/>
            <a:ext cx="183984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5818683-7AF1-D50F-7B7A-0ACC928A147F}"/>
              </a:ext>
            </a:extLst>
          </p:cNvPr>
          <p:cNvCxnSpPr>
            <a:cxnSpLocks/>
            <a:stCxn id="28" idx="2"/>
            <a:endCxn id="28" idx="3"/>
          </p:cNvCxnSpPr>
          <p:nvPr/>
        </p:nvCxnSpPr>
        <p:spPr>
          <a:xfrm rot="5400000" flipH="1" flipV="1">
            <a:off x="8934737" y="4956810"/>
            <a:ext cx="457200" cy="662940"/>
          </a:xfrm>
          <a:prstGeom prst="bentConnector4">
            <a:avLst>
              <a:gd name="adj1" fmla="val -50000"/>
              <a:gd name="adj2" fmla="val 13448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E6DF9B0-F40A-0112-75F4-32985269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1" y="2801876"/>
            <a:ext cx="5535285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all node GREF sets to their IREF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all call site GREF sets to empty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ut all nodes and call sites on a worklist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terate until the worklist is empty.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bmk="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node n is removed from the worklist, its current GREF set is computed. If that set doesn't match its previous value, then add all call sites to n to</a:t>
            </a: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worklist (if not present).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call site s is removed from the worklist, its current GREF set is computed. If that set doesn't match its previous value, then the node that contains s is added to the worklist (if not present).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7531D49-68BF-BC67-0834-14D34FDAF336}"/>
                  </a:ext>
                </a:extLst>
              </p14:cNvPr>
              <p14:cNvContentPartPr/>
              <p14:nvPr/>
            </p14:nvContentPartPr>
            <p14:xfrm>
              <a:off x="8589960" y="5137920"/>
              <a:ext cx="447840" cy="440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7531D49-68BF-BC67-0834-14D34FDAF3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0600" y="5128560"/>
                <a:ext cx="46656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9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13586</TotalTime>
  <Words>1502</Words>
  <Application>Microsoft Office PowerPoint</Application>
  <PresentationFormat>Widescreen</PresentationFormat>
  <Paragraphs>291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Unicode MS</vt:lpstr>
      <vt:lpstr>Calibri</vt:lpstr>
      <vt:lpstr>Tenorite</vt:lpstr>
      <vt:lpstr>Monoline</vt:lpstr>
      <vt:lpstr>Exercise #20</vt:lpstr>
      <vt:lpstr>Administrivia and  Announcements</vt:lpstr>
      <vt:lpstr>Points-To Analysis</vt:lpstr>
      <vt:lpstr>Class Progress</vt:lpstr>
      <vt:lpstr>Last Time: Interprocedural AnalysiS</vt:lpstr>
      <vt:lpstr>Last Time: Gmod &amp; GREF Computation</vt:lpstr>
      <vt:lpstr>Last Time: Gmod &amp; GREF Computation</vt:lpstr>
      <vt:lpstr>Last Time: Gmod &amp; GREF Computation</vt:lpstr>
      <vt:lpstr>Last Time: Gmod &amp; GREF Computation</vt:lpstr>
      <vt:lpstr>Overview</vt:lpstr>
      <vt:lpstr>Back to Dataflow</vt:lpstr>
      <vt:lpstr>Lecture Outline</vt:lpstr>
      <vt:lpstr>Pointers: Love to Hate ‘EM</vt:lpstr>
      <vt:lpstr>“Easy” Solution: Dataflow for May-Point</vt:lpstr>
      <vt:lpstr>Lecture Outline</vt:lpstr>
      <vt:lpstr>Subset Constraints</vt:lpstr>
      <vt:lpstr>Subset Constraints</vt:lpstr>
      <vt:lpstr>Subset Constraints</vt:lpstr>
      <vt:lpstr>Another Example</vt:lpstr>
      <vt:lpstr>Solving Constraints</vt:lpstr>
      <vt:lpstr>Overhead</vt:lpstr>
      <vt:lpstr>Lecture Outline</vt:lpstr>
      <vt:lpstr>An alternative Approach</vt:lpstr>
      <vt:lpstr>Equality Constraints</vt:lpstr>
      <vt:lpstr>Equality Constraints</vt:lpstr>
      <vt:lpstr>Equality Constraints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72</cp:revision>
  <dcterms:created xsi:type="dcterms:W3CDTF">2023-08-21T14:00:41Z</dcterms:created>
  <dcterms:modified xsi:type="dcterms:W3CDTF">2023-10-13T20:15:06Z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