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8"/>
  </p:notesMasterIdLst>
  <p:handoutMasterIdLst>
    <p:handoutMasterId r:id="rId29"/>
  </p:handoutMasterIdLst>
  <p:sldIdLst>
    <p:sldId id="296" r:id="rId5"/>
    <p:sldId id="1520" r:id="rId6"/>
    <p:sldId id="295" r:id="rId7"/>
    <p:sldId id="256" r:id="rId8"/>
    <p:sldId id="1060" r:id="rId9"/>
    <p:sldId id="1480" r:id="rId10"/>
    <p:sldId id="1506" r:id="rId11"/>
    <p:sldId id="1447" r:id="rId12"/>
    <p:sldId id="1508" r:id="rId13"/>
    <p:sldId id="1512" r:id="rId14"/>
    <p:sldId id="1507" r:id="rId15"/>
    <p:sldId id="1509" r:id="rId16"/>
    <p:sldId id="1517" r:id="rId17"/>
    <p:sldId id="1510" r:id="rId18"/>
    <p:sldId id="1511" r:id="rId19"/>
    <p:sldId id="1513" r:id="rId20"/>
    <p:sldId id="1514" r:id="rId21"/>
    <p:sldId id="1487" r:id="rId22"/>
    <p:sldId id="1516" r:id="rId23"/>
    <p:sldId id="1515" r:id="rId24"/>
    <p:sldId id="1423" r:id="rId25"/>
    <p:sldId id="1518" r:id="rId26"/>
    <p:sldId id="15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11:14.2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16337 6269 1320 0,'0'0'600'16,"0"0"-352"-16,0 0-39 0,0 0 167 15,0 0 4-15,0 0-136 0,0 0-12 16,0 0-36-16,0 0 56 0,0 0-16 15,-46 0-63-15,46 0-9 0,0 0 44 16,0 0-32-16,0 0 8 0,0 0-24 16,0 0-44-16,0 0-40 0,0 0-28 0,0 7-36 15,0 3-4-15,0 1 12 0,9 7 24 16,6 2-12-16,2-1-20 0,0-3 0 16,2-4-8-16,-2 0 4 0,3-6-4 15,-1 0-4-15,3-6 4 0,2 0-8 16,-12 0-36-16,12-6-196 0,-9-3-296 15,-8 0-285-15,5 2-259 0,-12-4-1221 0</inkml:trace>
  <inkml:trace contextRef="#ctx0" brushRef="#br0" timeOffset="1456.23">16812 6726 1768 0,'0'0'304'0,"0"0"-7"0,0 0 59 16,0 0 52-16,0 0-116 16,0 0-88-16,0 0-52 0,0 0 8 0,0 0 8 15,0 0-36-15,-51 64-44 0,49-59 5 16,2-5-5-16,0 1-4 0,0-1-4 16,0 0 20-16,0 0-4 0,0 0-16 15,0 0-24-15,0 0 12 0,0 0-4 16,0 0-12-16,0 0-8 0,0 0 20 15,0 0 28-15,0-1 8 0,0-6-24 16,0-3-12-16,0-2 16 0,2-10 0 16,10-9-12-16,0-1-12 0,3-12-16 15,-3-2-12-15,5-2-12 0,-5-1 0 0,0-3-12 16,0 1 8-16,-2 5-4 0,-3-2 0 16,0 8-8-16,1 4 8 0,-1 3-8 15,-7 8 16-15,2 0 8 0,-2 7 12 16,0 6-16-16,0 2 20 0,0 2-16 15,0 5 12-15,3 0-20 0,-3 3 24 16,0 0-24-16,0 0 8 0,0 0-16 0,0 0 4 16,0 0-8-16,0 0 4 0,0 0-4 15,0 0-8-15,0 0-4 0,2 3-8 16,-2 7 8-16,3 3 8 0,6 9 4 16,-4 7-4-16,10 5 4 0,-8 3 0 15,3 10-4-15,7 5 4 0,-8 5-4 0,1 3 8 16,-3 3-4-16,3-3-4 0,-3-6 0 15,3-5 0-15,-5-15 0 0,5-11 0 16,-6-6 0-16,6-13-8 0,-3-4 0 16,1-3 8-16,6-15 28 0,1-12-4 15,11-14-12-15,-4-6-4 0,0-4-4 16,0-5 0-16,2 1-4 0,-7 0 0 16,0 4 4-16,-7 1-4 0,-1 9 4 15,-1 1-8-15,-3 9 8 0,-1 6-4 16,-4 7 4-16,0 4 0 0,0 9 4 0,0 4 20 15,0 4 45-15,0 0 19 0,0 2-52 16,0 14-20-16,0 10 20 0,0 8 68 16,0 12-8-16,0 7-20 0,0 6-48 15,0 5-20-15,0 2-4 0,0 0 0 16,0-6-8-16,0-3-12 0,0-11-212 0,15-5-389 16,-10-13-283-16,7-8-553 0,-7-8-744 15</inkml:trace>
  <inkml:trace contextRef="#ctx0" brushRef="#br0" timeOffset="1835.61">17529 6504 3237 0,'0'0'448'0,"0"0"-212"0,0 0 156 16,0 0 49-16,0 0-157 0,0 0-196 15,0 0-76-15,0 0-8 0,0 0 0 16,0 0 0-16,0 0-4 0,-84 114 0 0,84-98 0 16,0-9 0-16,0-3-12 0,0-4 0 15,9 0 12-15,1 0 20 0,2-11 0 16,-2 0-4-16,4-5 0 0,-2-2 4 16,-7 2 8-16,0 4 48 0,-2 3-52 15,-3 1 8-15,0 5 116 0,0 3-4 16,0 0-52-16,-3 8-16 0,-2 13 16 15,3 6 160-15,2 10 44 0,0 3-43 16,0-1-69-16,7 0-112 0,5-5-40 16,5-7-28-16,0-7 0 0,-2-9 0 15,-1-4-8-15,6-7-12 0,-3 0-116 0,0-10-213 16,4-10-235-16,-4-6-296 16,-2 5-489-16,-3-15-980 0</inkml:trace>
  <inkml:trace contextRef="#ctx0" brushRef="#br0" timeOffset="2046.14">17828 6183 3693 0,'0'0'412'16,"0"0"-59"-16,0 0 247 0,0 0-60 16,0 0-200-16,0 0-160 0,0 0-92 15,0 0 44-15,0 0 56 0,0 0-23 16,-34 113-81-16,34-67 28 0,0 7-40 15,0 8-40-15,4 6-20 0,-4 1-4 16,0 5 0-16,0-7-8 0,0-3-4 0,0-10-200 16,0-7-345-16,0-13-227 0,0-14-393 15,0-7-167-15,0-12-1217 0</inkml:trace>
  <inkml:trace contextRef="#ctx0" brushRef="#br0" timeOffset="2312.44">18038 6445 3537 0,'0'0'933'0,"0"0"-201"0,0 0-156 16,0 0-204-16,0 0-96 0,0 0-43 15,0 0-45-15,0 0-28 0,-75 125-64 16,51-98-52-16,10 1-24 0,-8 0-8 16,12-3-8-16,-2-2 4 0,-5-4-4 15,7 1-4-15,10-4 0 0,0-2-4 16,0-2 0-16,0-1-4 0,15-1 8 0,2 0 0 15,-3 0 4-15,11 0-4 0,-4 0 0 16,-4 2 0-16,5 2 0 0,0-5 0 16,5 0-20-16,-6-4-88 0,9-1-312 15,-6-1-181-15,-2-3-155 0,-8 0-469 16,13-10-860-16</inkml:trace>
  <inkml:trace contextRef="#ctx0" brushRef="#br0" timeOffset="2658.41">18363 6705 3829 0,'0'0'573'0,"0"0"-233"16,0 0-108-16,0 0-168 0,0 0 8 16,0 0-36-16,0 0-16 0,0 0 40 15,0 0-28-15,0 0-24 0,0 0 4 0,71 18-4 16,-57-18 16-16,-9-5-16 0,0-3 12 15,5-2-12-15,-8 0 4 0,-2 1 16 16,0-1 44-16,0 3-16 0,-2 7 64 16,-13-2 0-16,0 2-32 0,3 0-32 15,-10 2 8-15,3 16-12 0,-8 8 56 0,1 2 152 16,4 6 25-16,5 3-37 16,0 0-36-16,2 4-56 0,8-1-16 0,7-3-40 15,0-6-40-15,0-2-56 0,22-9-4 16,-5-4 12-16,0-4-24 0,5-6 4 15,4-6-48-15,1-6-104 0,7-13-144 16,0-10-289-16,5-1-267 0,-8 1-665 0,1-17-1012 0</inkml:trace>
  <inkml:trace contextRef="#ctx0" brushRef="#br0" timeOffset="3075.68">19120 6098 1772 0,'0'0'745'15,"0"0"-129"-15,0 0-72 0,0 0 8 16,0 0-43-16,0 0-117 0,0 0-32 16,-141-102-32-16,114 93-20 0,3 1-52 15,0 8-51-15,0 5 11 0,2 10-32 0,7 13-4 16,3 10 48-16,0 5-40 15,7 10-40-15,5 5-52 0,0 2-36 0,0 8-24 16,5 3-20-16,12 5-8 0,0 0-4 16,-3-5-4-16,-1-2 0 0,-4-5-56 15,-1-8-204-15,-1-9-240 0,-7-12-249 16,0-9-39-16,-7-5-204 0,-1-8-337 16,-11-12-968-16</inkml:trace>
  <inkml:trace contextRef="#ctx0" brushRef="#br0" timeOffset="3233.78">18746 6710 4129 0,'0'0'1037'16,"0"0"-429"-16,0 0 24 0,0 0-63 15,0 0-173-15,0 0-156 0,0 0-84 16,0 0-32-16,0 0-36 0,0 0-44 16,182-35-24-16,-163 35-16 0,3 0-4 15,-2 3-60-15,-3 0-272 0,0-2-280 0,2-1-329 16,-12 0-319-16,10 0-661 0</inkml:trace>
  <inkml:trace contextRef="#ctx0" brushRef="#br0" timeOffset="3389.71">19197 6574 4546 0,'0'0'824'16,"0"0"-368"-16,0 0 160 0,0 0-71 15,0 0-137-15,0 134-208 0,0-95-84 16,0 0-56-16,0-2 0 0,0-7-56 15,0-5-4-15,3-4-76 0,1-8-284 16,1-3-428-16,0-7-433 0,-5-13-760 0</inkml:trace>
  <inkml:trace contextRef="#ctx0" brushRef="#br0" timeOffset="3548.41">19425 6027 2889 0,'0'0'1709'0,"0"0"-1425"0,0 0-116 0,0 0 40 16,0 0-96-16,0 0-104 16,0 0-8-16,0 0-272 0,48-100-569 0,-35 88-55 15,4-2-505-15</inkml:trace>
  <inkml:trace contextRef="#ctx0" brushRef="#br0" timeOffset="3727.29">19556 5871 84 0,'0'0'1916'15,"0"0"-1151"-15,0 0-117 0,0 0-88 16,0 0 5-16,0 0-121 0,0 0-92 15,0 0-36-15,0 0 112 0,0 0 4 16,0 0-63-16,29 108-41 0,-29-61-88 16,0 7-32-16,0 4-68 0,0 9-40 0,0 7-36 15,0 7-40-15,-5-3-16 0,-5 6-8 16,6-11-4-16,-9-4-168 0,9-13-240 16,-1-15-276-16,-5-9-169 0,8-17-163 15,-1-5-433-15,1-10-1152 0</inkml:trace>
  <inkml:trace contextRef="#ctx0" brushRef="#br0" timeOffset="4130.6">19915 6456 3441 0,'0'0'716'0,"0"0"-147"0,0 0 23 0,0 0-76 16,0 0-156-16,0 0-120 0,0 0-7 15,-32 114 11-15,49-101-56 0,7-5-96 16,-2-2-40-16,10-3-24 0,-3-3 0 16,0-5-4-16,0-11 0 0,-2-4-12 15,-3-5 4-15,-7-5-12 0,-5-5 4 0,-2 4-8 16,-3-2 0-16,-7 0-8 0,0 6-4 15,0 8-4-15,-7 5 16 0,-6 6-8 16,-8 5 4-16,-8 3-8 0,-8 8 12 16,-2 14-12-16,3 7 12 0,-12 5 28 15,11 10 132-15,-2 3 68 0,8 2 0 16,14 2-56-16,0-2-111 0,15-1-61 16,2-4 0-16,2-5 0 0,15-8 0 0,7-6 0 15,3-5 0-15,0-8 0 0,2-5 0 16,2 2 0-16,3-7-105 0,-2-2-327 15,4 0-192-15,0-8-373 0,-14 0-403 16,34-6-1033-16</inkml:trace>
  <inkml:trace contextRef="#ctx0" brushRef="#br0" timeOffset="4926.03">20904 6511 3997 0,'0'0'421'0,"0"0"-197"0,0 0 20 15,0 0 52-15,0 0-52 0,0 0-148 16,0 0-88-16,0 0-4 0,0 0 4 0,0 0-4 16,0 0 0-16,55 5-4 0,-40 13-216 15,-5-3-480-15,-6-3-537 0,-4 12-1324 0</inkml:trace>
  <inkml:trace contextRef="#ctx0" brushRef="#br0" timeOffset="5047.05">20887 6926 2893 0,'0'0'880'16,"0"0"-732"-16,0 0-148 0,0 0-24 15,0 0-224-15,0 0-1305 0</inkml:trace>
  <inkml:trace contextRef="#ctx0" brushRef="#br0" timeOffset="61918.97">15903 8453 3029 0,'0'0'404'0,"0"0"-76"16,0 0 80-16,0 0 85 15,0 0-117-15,0 0-132 0,0 0-76 0,0 0-24 16,0 0-16-16,0 0 4 0,-70-13-8 16,70 9-24-16,0 0 8 0,0-3 8 15,0 4 20-15,4-4-15 0,9 6-33 16,-6-2-28-16,15 2-12 0,-5-2 20 16,4 3 8-16,-1-2-8 0,-1 2-8 0,10 0 8 15,-12-1 28-15,0 1-60 0,-5-2-20 16,3-3 0-16,-3 1-4 0,0-1 0 15,-7-2 0-15,2 1-12 0,3 3-8 16,-10-2-116-16,0 3-120 0,0 2-76 16,0 0-121-16,0 0-99 0,0 7-364 15,0-4-285-15,0 10-572 0</inkml:trace>
  <inkml:trace contextRef="#ctx0" brushRef="#br0" timeOffset="62535.61">16950 8414 2509 0,'0'0'896'0,"0"0"-532"15,0 0 80-15,0 0-7 0,0 0-177 16,0 0-140-16,0 0-32 0,0 0-12 16,0 0 12-16,0 0-4 0,5 1 8 15,7-2-28-15,7-2 4 0,-9-3-20 16,7 1 12-16,0-7-4 0,-5-1 8 15,-5-3 8-15,6 1-36 0,-9-3-16 0,1 7-12 16,-5-1 4-16,0 2-8 0,0 2 8 16,0 3-8-16,-7 2 8 0,-12 3-12 15,2 0 0-15,-15 10-4 0,-4 8 4 16,2 6 0-16,-10 5 4 0,5 5-4 16,1-1 80-16,6 1 60 0,10 3 32 15,3-2 1-15,7-1-25 0,12 0-44 0,0 0-20 16,14-1-32-16,3-3 0 15,8-3-44-15,4-1 0 0,-5-12-8 0,3 2 4 16,-1-9-4-16,3-2-80 0,3-5-268 16,2 0-209-16,-8-9-131 0,1-3-541 15,7-18-924-15</inkml:trace>
  <inkml:trace contextRef="#ctx0" brushRef="#br0" timeOffset="62737.73">17316 8452 3141 0,'0'0'716'0,"0"0"-276"0,0 0 25 0,0 0 123 15,0 0-140-15,0 0-160 0,0 0-4 0,80 129-99 16,-58-99-37-16,-8 4-28 16,3-1-48-16,-2 2-40 0,2-5-24 0,-12-3-4 15,7-6-4-15,-10-8-176 0,6-5-329 16,-4-4-227-16,-1-4-489 0,4-6-343 0</inkml:trace>
  <inkml:trace contextRef="#ctx0" brushRef="#br0" timeOffset="62905.02">17597 8395 4321 0,'0'0'669'15,"0"0"-225"-15,0 0 36 0,-138 142-76 16,82-79-91-16,3 2-97 0,-3 1-104 0,3-6-72 15,7-5-24-15,17-9-12 0,5-7-8 16,16-14-64-16,3-13-216 0,5-6-353 16,0-6-287-16,10-9-349 0,10-18-868 0</inkml:trace>
  <inkml:trace contextRef="#ctx0" brushRef="#br0" timeOffset="63237.05">17704 8623 3685 0,'0'0'600'0,"0"0"-211"15,0 0-45-15,0 0-32 0,0 0-72 0,0 0-140 16,0 0-32-16,0 0 8 0,0 0 28 16,0 0-20-16,0 0-24 0,97 10 0 15,-73-29 4-15,-4-4-32 0,-1 1-20 16,-12-3-8-16,5 5 8 0,-9 2-4 15,-3 6 4-15,0 5-4 0,-3 0 4 0,-11 7 0 16,-8 0-4-16,0 8-8 0,-14 7 0 16,2 4 0-16,-12 3 36 0,14 4 116 15,1-1 1-15,4 3-33 0,10-3 16 16,3 5-24-16,6-1-52 0,8-1-48 16,0-1-8-16,8-7-4 0,11-2 0 15,0-2-88-15,10-4-228 0,5-1-189 16,-7-4-187-16,-3-5-489 0,15-2-323 0</inkml:trace>
  <inkml:trace contextRef="#ctx0" brushRef="#br0" timeOffset="63735.68">18310 8498 2217 0,'0'0'660'0,"0"0"-148"0,0 0 68 15,0 0-39-15,0 0-121 0,0 0-68 16,0 0-76-16,0 0-32 0,0 0-56 0,0 0-8 16,-133 8 8-16,111 12 53 0,-5 5-17 15,8-2-64-15,2 3-64 0,10-1-32 16,-3 1-20-16,7-2-28 0,3 3-8 15,0-6-8-15,3-1 4 0,9-10 0 16,2-1-4-16,3-3 0 0,-4-4 0 16,11-2 4-16,-2 0 0 0,-1-7 12 15,4-4 0-15,-4-1-16 0,4-5 4 16,-8 1 0-16,7 3-4 0,-12-3 0 16,3 4 0-16,-1 3-4 0,-2-1 0 15,-7 2 8-15,0 1-8 0,-3 2 8 16,6 1 4-16,-8 2-8 0,0-1 4 0,0 3 0 15,0 0 8-15,0 0 4 0,0 0 8 16,0 0-24-16,0 0 0 0,0 0 0 16,0 0-4-16,0 0 4 0,0 0 0 15,0 0 0-15,2 0-4 0,-2 0 4 0,5 3 0 16,7-3 0-16,-10 2-4 0,8 2 4 16,-5 1-4-16,-3-1-120 0,3 1-236 15,0 1-217-15,-5-2-175 0,0 2-509 16,3-4-359-16</inkml:trace>
  <inkml:trace contextRef="#ctx0" brushRef="#br0" timeOffset="64565.63">18676 8420 2501 0,'0'0'652'0,"0"0"-136"16,0 0 48-16,0 0-59 0,0 0-125 15,0 0-172-15,0 0-40 0,0 0 44 16,0 0-12-16,0 0-92 0,0 0-40 0,-7 113-16 15,16-85 12-15,1-1-16 0,-3-1-28 16,1-8-16-16,4-3 8 0,-7-7-12 16,7-4 0-16,0-4 0 0,0 0 8 15,0-4 8-15,7-12 16 0,-2-5-24 16,-2 0 0-16,2-3-4 0,-10-2 0 16,5 5-4-16,-9 1 8 0,-3 8 0 15,0 2 0-15,0 4 12 0,0 6-8 16,0 0 8-16,-3 6 32 0,-2 13 65 0,-9 11 79 15,4 7 108-15,1 7-32 0,6 6-48 16,-2-1-48-16,5 1-60 0,0-3-60 16,5-5-28-16,2-7-24 0,8-10-4 15,4-6-4-15,-2-10-140 0,0-9-232 16,8-1-352-16,4-19-229 0,-3-3-692 16,-1-27-1376-16</inkml:trace>
  <inkml:trace contextRef="#ctx0" brushRef="#br0" timeOffset="64734.49">19238 8076 3917 0,'0'0'1101'0,"0"0"-513"0,0 0-116 0,-12 120 125 16,12-71-189-16,0 9-196 0,10 6-100 16,-5 3-84-16,4 2-16 0,-6-3-12 15,-3-3-16-15,0-6-352 0,0-6-521 16,0-18-527-16,-12-6-1113 0</inkml:trace>
  <inkml:trace contextRef="#ctx0" brushRef="#br0" timeOffset="64871.77">18974 8289 1884 0,'0'0'2882'16,"0"0"-2314"-16,0 0-320 0,0 0 224 15,0 0-168-15,0 0-156 0,0 0-132 16,199 78-16-16,-153-52-104 0,2 1-436 0,-21-8-596 15,14 6-897-15</inkml:trace>
  <inkml:trace contextRef="#ctx0" brushRef="#br0" timeOffset="65030.25">19587 8632 4786 0,'0'0'864'15,"0"0"-288"-15,0 0 125 0,0 0-181 16,-43 131-124-16,31-94-156 0,7-1-131 15,0-3-109-15,5-10 0 0,0-3 0 16,0-5 0-16,0-10-325 0,0-2-323 16,0-6-565-16,5-8-448 0,0-37-1752 0</inkml:trace>
  <inkml:trace contextRef="#ctx0" brushRef="#br0" timeOffset="65170.18">19709 8136 4786 0,'0'0'712'0,"0"0"-312"15,0 0 72-15,0 0-135 0,0 0-185 16,14 115-128-16,3-85-24 0,5 0-4 16,-5 3-264-16,2-3-413 0,-7-2-323 15,3-8-369-15,-8 4-524 0</inkml:trace>
  <inkml:trace contextRef="#ctx0" brushRef="#br0" timeOffset="65402.28">19832 8487 3241 0,'0'0'892'0,"0"0"-235"0,0 0-41 15,0 0-100-15,-87 104-104 0,65-66-71 0,8-1-85 16,-3 4-44-16,12 1-60 0,-5-9-84 16,10-5-36-16,0-4-28 0,5-7-4 15,7-10-4-15,10-4 4 0,-3-3 12 16,1-19 12-16,14-7-4 0,-13-8-4 0,11-5 4 16,-10-2-20-16,0 3 8 15,-1 3 0-15,-13 12-8 0,4 8 0 0,-10 5 4 16,-2 5-4-16,0 5 0 0,0 0-32 15,0 12-96-15,-2 3-80 0,-10 7-56 16,7 0-89-16,-5 4-167 0,5-3-248 16,3-5-469-16,2 8-563 0</inkml:trace>
  <inkml:trace contextRef="#ctx0" brushRef="#br0" timeOffset="65657.45">20075 8636 712 0,'0'0'3345'0,"0"0"-2440"0,0 0-249 0,0 0-124 15,0 0 57-15,0 0-109 0,0 0-152 16,-59 116-36-16,42-82-24 0,17-7-183 16,0-6-85-16,0-9 0 0,8-6 0 0,16-6 0 15,0-10 0-15,13-16 0 0,9-11 0 16,2-10 0-16,-4-2-9 0,7 2-83 16,-8 10 28-16,-4 11 52 0,-7 11 0 15,-6 15-4-15,1 5 8 0,-13 16 8 16,-4 13 4-16,-7 14 8 0,-1 9 20 15,-2 6 16-15,0 2-24 0,0-2-20 16,0-2-4-16,0-11-84 0,0-4-448 16,0-9-613-16,0-11-343 0,7 4-1045 0</inkml:trace>
  <inkml:trace contextRef="#ctx0" brushRef="#br0" timeOffset="66920.78">21078 8262 2152 0,'0'0'1477'15,"0"0"-889"-15,0 0-155 0,0 0-1 16,0 0-48-16,0 0-172 0,0 0-120 15,0 0 56-15,0 0-28 0,0 0-56 16,0 0-36-16,83 1-20 0,-69 5-8 16,-2 0-4-16,-2 2-152 0,-5 1-328 0,7-2-468 15,-12 1-449-15</inkml:trace>
  <inkml:trace contextRef="#ctx0" brushRef="#br0" timeOffset="67061.2">21250 8887 5090 0,'0'0'568'0,"0"0"-168"16,0 0 193-16,0 0-133 0,0 0-180 16,0 0-192-16,0 0-68 0,0 0-20 15,0 0-4-15,0 0-48 0,0 0-468 16,54 18-545-16,-23-31-760 0,5 3-1828 0</inkml:trace>
  <inkml:trace contextRef="#ctx0" brushRef="#br0" timeOffset="74663.09">23056 8599 2257 0,'0'0'476'0,"0"0"52"0,0 0-112 16,0 0 36-16,0 0 21 0,0 0-197 0,0 0-92 16,0 0 52-16,0 0 8 0,-73-36-72 15,56 34-80-15,5-3 24 0,0 5 32 16,2 0-48-16,-2 0 0 0,5 0-64 16,-7 7 0-16,-3 4 44 0,0 8-16 0,2 5-16 15,8 0-15-15,-3 4-1 16,5-2-16-16,5 1-16 0,0-6 0 0,0-2 0 15,15-8-4-15,-3-4-8 0,-2-5 4 16,7-2 0-16,0-3 8 0,-3-13 16 16,5-4 28-16,3-3-24 0,-5-8-4 15,-2 1-12-15,2 4 0 0,-17 4-4 16,7 6 4-16,-7 5 0 0,0 8-4 16,0 3 8-16,0 0-8 0,0 0-32 15,0 10-36-15,2 10 68 0,6 8 76 16,-3 6 128-16,4-2-12 0,-1 3-28 15,4-5-84-15,2-8-44 0,-2-4-24 0,0-4-12 16,3-6 0-16,0-4-72 0,-3-4-324 16,0 0-317-16,0 0-487 0,-10-12-697 15</inkml:trace>
  <inkml:trace contextRef="#ctx0" brushRef="#br0" timeOffset="74993.56">23272 8647 3481 0,'0'0'328'15,"0"0"-76"-15,0 0 57 0,0 0 71 16,0 0-112-16,0 0-200 0,0 0 72 0,0 0 92 16,0 0-96-16,31 118-96 15,-21-91 4-15,-8-6-40 0,1-4 16 0,7-5-16 16,-6-8 0-16,1-2 0 0,0-2 8 15,2-2 20-15,8-8 164 0,2-5-72 16,5-6-12-16,0 0-44 0,7-6 12 16,-5 7 68-16,-7 2 53 0,2 9-169 0,-4 7-20 15,-3 2 8-15,2 0 20 0,-1 11 40 16,-4 7 36-16,3 2-24 0,-7 1-72 16,3-2-4-16,1 1-16 0,-6 0-28 15,6-4-332-15,-4 2-309 0,-2-2-95 16,9-6-645-16,-7 0-520 0</inkml:trace>
  <inkml:trace contextRef="#ctx0" brushRef="#br0" timeOffset="75313.61">23861 8621 3833 0,'0'0'484'0,"0"0"17"0,0 0-13 16,0 0-20-16,0 0-100 0,0 0-232 15,0 0-44-15,-121 119 32 0,121-94 5 16,0 4-85-16,0-2-36 0,0-2-4 0,12-7-4 16,2-6-4-16,1-8-28 0,7-4 12 15,-3-7 20-15,3-9 36 0,-3-7-16 16,6-5-20-16,-6-5 24 0,-2-2 0 16,-3-1-8-16,-6 3-16 0,1 7 8 15,-6 4 0-15,-3 10 24 0,0 3 80 0,0 8 68 16,0 1 12-16,0 5-24 0,2 14-4 15,1 6 108-15,6 11-60 0,-4 3-111 16,0 1-101-16,5 1 0 0,-3-6 0 16,8-2 0-16,-3-4 0 0,2-8-97 15,-4-3-287-15,-3-6-388 0,-2-7-145 16,-5-4-287-16,0-10-509 0</inkml:trace>
  <inkml:trace contextRef="#ctx0" brushRef="#br0" timeOffset="75544.69">24200 8104 3501 0,'0'0'468'0,"0"0"193"16,0 0 35-16,0 0-172 0,0 0-236 0,0 0-252 16,0 0 132-16,0 0 165 0,0 0-77 15,8 147-88-15,1-99-36 0,-6 8 12 16,-1 7-28-16,-2 3-12 0,0 4-52 15,0 5-20-15,0-1-12 0,0 2-16 16,-5-9-4-16,3-4-40 0,-5-14-172 16,7-5-228-16,-3-15-321 0,3-8-191 15,0-13-421-15,0-8-424 0</inkml:trace>
  <inkml:trace contextRef="#ctx0" brushRef="#br0" timeOffset="75803.97">24389 8600 3249 0,'0'0'384'16,"0"0"-72"-16,0 0 137 0,0 0 15 0,0 0-140 16,0 0-252-16,0 0 28 0,0 0 232 15,0 0-52-15,0 0-24 0,44 113 12 16,-32-76 81-16,3 4-89 0,-1 4-112 15,-7 3 0-15,10 6-36 0,-2-5-84 16,-1-5-28-16,-4-6 0 0,5-9-76 16,-1-10-308-16,3-8-401 0,0-11-95 15,-7 0-473-15,7-27-720 0</inkml:trace>
  <inkml:trace contextRef="#ctx0" brushRef="#br0" timeOffset="75986.16">24804 8576 3469 0,'0'0'1049'16,"0"0"-397"-16,0 0-148 0,0 0-24 0,0 0 73 16,-68 152-173-16,41-94-180 0,1 8 16 15,-3 6-44-15,-5 9-64 0,2 4-36 16,-4-1-52-16,4-1-8 0,6-10-12 16,-1-13-52-16,12-11-124 0,3-14-156 15,5-15-180-15,7-10-89 0,0-10-119 16,0 0-268-16,0-8-229 0,0-22-1404 0</inkml:trace>
  <inkml:trace contextRef="#ctx0" brushRef="#br0" timeOffset="76381.19">25141 8536 2585 0,'0'0'1180'0,"0"0"-431"15,0 0-93-15,0 0 4 0,0 0-120 16,0 0-183-16,0 0-121 0,0 0 0 16,-184 55-8-16,159-23-28 0,6 2-80 15,9 1-40-15,10-5-20 0,0 0-48 16,0-3 24-16,17-6-12 0,12-3-8 15,8-6-4-15,4-3 20 0,2-5 0 16,-1-1 20-16,-1-3-16 0,-5 0 4 0,-14 0-27 16,0 2-13-16,-8 4 0 0,1 2 0 15,-8 3 0-15,-2 6 0 0,-5 1 0 16,0 3 0-16,-14 1 0 0,-1 1 0 16,-4-2 0-16,-1 0 0 0,6-6 0 15,-1-3-177-15,3-3-179 0,2-1-128 16,10-7-229-16,0 2-67 0,0-2-384 0,0 2-81 15,0-3-840-15</inkml:trace>
  <inkml:trace contextRef="#ctx0" brushRef="#br0" timeOffset="76568.03">25485 8794 4077 0,'0'0'949'0,"0"0"-153"16,0 0-360-16,0 0 181 0,0 0-25 15,0 0-212-15,0 0-132 0,10 127-151 16,-10-91-97-16,0-5 0 0,-3-2 0 16,3-5 0-16,0-10 0 0,0-1 0 15,0-10 0-15,0-3-597 0,0-6-632 0,-5-6-519 16,3-32-2326-16</inkml:trace>
  <inkml:trace contextRef="#ctx0" brushRef="#br0" timeOffset="76689.78">25475 8393 5442 0,'0'0'444'0,"0"0"0"16,0 0-103-16,0 0-233 0,0 0-108 15,0 0-4-15,0 0-377 16,0 0-475-16,0 0-905 0,46 105-2016 0</inkml:trace>
  <inkml:trace contextRef="#ctx0" brushRef="#br0" timeOffset="76945.39">26067 8458 3173 0,'0'0'2409'15,"0"0"-1829"-15,0 0 9 0,0 0-161 0,0 0-72 16,0 0-164-16,0 0-116 0,0 0 4 16,0 0 48-16,0 0 0 0,-122 129-75 15,132-91-53-15,5 3 0 0,2 0 0 16,2 2 0-16,-2-5 0 0,-2-2 0 0,-3 1 0 15,-7-4 0-15,-3 4 0 0,-2 0 0 16,-2-1 0-16,-23-6 0 0,1-3 0 16,-5-2 0-16,-10-6-25 0,3-4-487 15,-8-4-432-15,10-7-421 0,-7 1-736 0</inkml:trace>
  <inkml:trace contextRef="#ctx0" brushRef="#br0" timeOffset="86000.18">24040 9604 328 0,'0'0'1584'16,"0"0"-1031"-16,0 0-37 0,0 0-92 16,0 0-16-16,0 0-64 0,0 0-27 0,0 0-5 15,0 0-32-15,5-52-12 0,-5 49-76 16,0-4-8-16,0 2-32 0,0 1 0 15,0 0-8-15,0-3 8 0,-5 6 48 16,0-1 5-16,-2-2-73 0,2 1-48 0,-9 3 8 16,4-4 8-16,-5 1-12 0,3 3-12 15,-5 0-4-15,0 0-44 0,-7 7-8 16,7 7-20-16,-2 7 0 0,-1 4 8 16,1 7-16-16,5 2 12 0,6 3-4 15,6-1 0-15,2-6 0 0,0 1 4 16,0-7-8-16,7-4 8 0,10-2-8 15,-2-2 8-15,6-2-4 0,-4-1 12 16,5-2 24-16,-5 1-16 0,5 3 20 16,-7-2 8-16,-1 7 4 0,-4 7-16 15,-5 1 8-15,-5 5 0 0,0 8 16 0,-15 6 4 16,-9 8-16-16,-10-2-24 16,-2 4 4-16,-3-3 0 0,-5-3-24 0,3-10 4 15,0-3 0-15,-3-8-4 0,8-2 0 0,-5-9 0 16,11 2 0-16,-1-6 0 15,-3 3-4-15,2 2 0 0,-4 9 0 16,7 7 0-16,-5 6 4 0,-2 2-4 0,11 3 0 16,4 2-4-16,-4-6 4 0,4 4 4 15,6-8-4-15,1-6 4 0,6-9 4 16,3-6-8-16,1-8 0 0,4-4-4 16,0-4-8-16,0-2 8 0,-5 0 0 15,2 0 0-15,3 0-76 0,-9-8-88 16,-1 3-124-16,-7-4-128 0,0 1-185 15,0 0-27-15,-2-2-328 0,6 4-305 0,1-8-516 16</inkml:trace>
  <inkml:trace contextRef="#ctx0" brushRef="#br0" timeOffset="86326.83">23180 10666 2677 0,'0'0'868'0,"0"0"-300"16,0 0-83-16,0 0 87 0,0 0-80 16,0 0-184-16,0 0-80 0,0 0-48 15,0 0-32-15,0 0 61 0,0 0-53 16,14 104-80-16,-28-61-44 0,-3 1-12 16,-5 2-12-16,7-7-8 0,11 0 8 0,-6-2-4 15,10-6 4-15,0 2 32 0,12 3 12 16,10-5 60-16,7 4 48 0,7-5 24 15,1-4-4-15,11-5 4 0,5-9-24 16,-9-5-87-16,2-3-73 0,-5-4 0 16,3 0 0-16,-13-4 0 0,-9-3 0 15,0-5 0-15,-5-1 0 0,-5-3-121 16,3 0-287-16,-13 0-252 0,1 2-393 16,-3 5-604-16,0-1-1388 0</inkml:trace>
  <inkml:trace contextRef="#ctx0" brushRef="#br0" timeOffset="87113.02">20586 11724 1572 0,'0'0'1181'0,"0"0"-641"16,0 0-184-16,0 0 116 0,0 0 57 15,0 0-117-15,0 0-48 0,0 0-80 0,0 0-56 16,0 0-44-16,0 0-28 15,-34-21-44-15,34 21-36 0,0 0-8 0,0 2-11 16,3 8-17-16,1 12 68 0,9 8 4 16,-4 11 16-16,1 6-40 0,4 15 0 15,-14 4-16-15,5 10-32 0,-5 2-8 16,0 5-4-16,0-5-16 0,-5-2-12 0,-9-6 8 16,4-11-8-16,3-18-28 0,2-11-172 15,-5-16-212-15,8-9-213 0,0-8-43 16,-1-20-481-16,-4 2-123 0,0-41-961 0</inkml:trace>
  <inkml:trace contextRef="#ctx0" brushRef="#br0" timeOffset="87327.75">20698 11781 3053 0,'0'0'504'0,"0"0"192"16,0 0 17-16,0 0-213 0,0 0-132 0,0 0 12 15,0 0 17-15,0 0-53 0,0 0-120 16,0 0-72-16,0 0-68 0,60 101-40 15,-84-69-16-15,-3 3-16 0,-4-6 0 16,-6-1-12-16,3 0 0 0,3-12-4 16,9-2-32-16,-2-7-56 0,17-2-32 0,2-4-44 15,5 1-116-15,0-2-117 0,5 0 21 16,12 1 28-16,4-1-208 0,11 0-112 16,-3 0-93-16,10 0-423 0</inkml:trace>
  <inkml:trace contextRef="#ctx0" brushRef="#br0" timeOffset="87534.68">20928 11871 2253 0,'0'0'1484'0,"0"0"-707"16,0 0-169-16,0 0-88 0,0 0-80 15,0 0-72-15,0 0-71 0,-27 101-81 16,30-71-84-16,4 2-88 0,10-5-28 15,-5 1-16-15,3-5 0 0,-1-8-184 0,5 0-329 16,-4-12-211-16,4-3-424 16,-9 0-261-16,7-26-816 0</inkml:trace>
  <inkml:trace contextRef="#ctx0" brushRef="#br0" timeOffset="87694.82">21258 11730 3233 0,'0'0'992'0,"0"0"-87"0,0 0-173 16,0 0-132-16,-39 125-123 0,14-60-205 15,-8 13-76-15,-9 7-24 0,-1 7-12 0,-1 6-72 16,0 0-44-16,6-2-16 0,-6-3-12 16,20-15-16-16,0-11 0 0,11-14-88 15,4-19-204-15,9-11-216 0,0-10-241 16,0-13-183-16,0 0-349 0,0-36-311 16</inkml:trace>
  <inkml:trace contextRef="#ctx0" brushRef="#br0" timeOffset="87951.04">21527 11314 2933 0,'0'0'508'0,"0"0"-12"16,0 0 5-16,0 0 35 0,0 0-68 15,0 0-188-15,0 0-132 0,0 0-16 16,0 0 76-16,0 0 76 0,0 0-71 16,34 90-65-16,-25-33-52 0,1 8-16 15,-10 8-60-15,0 10-4 0,0-4-16 16,-12 6-4-16,-10-3-144 0,0-9-281 0,-7-10-351 16,12-18-476-16,-12-9-493 0</inkml:trace>
  <inkml:trace contextRef="#ctx0" brushRef="#br0" timeOffset="88110.06">21279 11673 3829 0,'0'0'520'0,"0"0"9"15,0 0 175-15,0 0-228 0,0 0-176 16,0 0-168-16,214-9-104 0,-166 11-8 16,-9 0-20-16,7-2-84 0,-10 0-416 15,-7-2-392-15,-4-6-421 0,-6-12-916 0</inkml:trace>
  <inkml:trace contextRef="#ctx0" brushRef="#br0" timeOffset="88379.33">21788 11261 3581 0,'0'0'704'0,"0"0"-43"16,0 0-113-16,-12 116-88 0,5-54-64 15,7 2-167-15,-7 13-105 0,4 1-24 16,-4 6-8-16,5-6-36 0,-3-7-40 15,5-4-12-15,0-12-4 0,7-15-4 16,3-16-44-16,7-15-52 0,9-9 44 0,-1-15 56 16,4-18 24-16,5-8-16 15,0-6 12-15,-1-1 28 0,4 3 20 0,-3 12 16 16,-3 6 40-16,-9 13-60 0,-5 10-32 16,0 4-8-16,-2 11 8 0,-6 12-12 15,-1 7-12-15,-4 5-8 0,6 1-76 16,-10-1-212-16,0-6-225 0,0-2-199 15,0-7-576-15,10-7-689 0</inkml:trace>
  <inkml:trace contextRef="#ctx0" brushRef="#br0" timeOffset="88617.61">22261 11827 3393 0,'0'0'848'16,"0"0"-71"-16,0 0-145 0,0 0-188 15,0 0-64-15,0 0-187 0,0 0-85 16,0 0-12-16,0 0 56 0,-48 118-24 0,48-88-64 15,0-3-56-15,0-6-4 0,9-6-4 16,6-6 0-16,-8-6-12 0,5-3 12 16,0-12 16-16,0-10 16 0,-2-8-16 15,10-10 0-15,-8-3 0 0,-5 6-16 16,3 0 8-16,-6 7-12 0,-1 7 4 16,7 8 0-16,-10 8-76 0,4 7-324 15,1 2-297-15,-2 11-27 0,4 5-425 16,-5-1-183-16,1 3-789 0</inkml:trace>
  <inkml:trace contextRef="#ctx0" brushRef="#br0" timeOffset="88894.87">22535 11777 2537 0,'0'0'1048'16,"0"0"-251"-16,0 0-65 0,0 0-124 16,0 0-204-16,0 0-44 0,0 0-35 15,-2 120-61-15,-1-75-104 0,-7-1-60 16,10-1-20-16,-2-11-40 0,2-7-36 0,0-13 0 15,0-3-8-15,0-9-4 0,7 0 8 16,3-11 28-16,7-14 4 0,0-8-12 16,0-4-16-16,2-6 12 0,3 5-16 15,-5 7 0-15,2 6 0 0,-9 7 4 16,2 10-4-16,-2 8-12 0,-8 3 4 16,6 13 8-16,-6 16 12 0,-2 7 0 15,0 9-4-15,0 5-4 0,-10-2-4 16,3-3 4-16,-3-2-8 0,3-12-120 15,7-10-312-15,0-11-349 0,0-3-143 0,0-9-253 16,0-1-79-16,12-1-825 0</inkml:trace>
  <inkml:trace contextRef="#ctx0" brushRef="#br0" timeOffset="89552.21">23357 11592 416 0,'0'0'2637'16,"0"0"-2077"-16,0 0-16 0,0 0 89 16,0 0-33-16,0 0-204 0,0 0-88 15,0 0 20-15,0 0 17 0,0 0-53 16,0 0-92-16,-61-56-52 0,61 56-48 16,0 0-8-16,0 0-24 0,7 0-8 15,8 0 16-15,4 0 12 0,1 0-44 16,-1 0-8-16,3 6-32 0,0 8 4 15,-8 7 0-15,3 4 0 0,-7 11-8 0,0 3 12 16,-10 8-8-16,0 1-4 0,-15-3-44 16,-7-1 4-16,-4-5-12 0,-6-9 24 15,5-7 8-15,-4-8-16 0,12-8 0 16,4-6 8-16,3-1 12 0,5 0 4 16,7-1 4-16,0-6-8 0,0 4 8 0,4 3-8 15,11 0 12-15,2 0 4 16,0 11 56-16,2 10 72 0,-2 7 52 0,-5 6-24 15,-9 3-135-15,-3 1-21 0,-3 0 0 16,-14-2 0-16,-4-3 0 0,-4-8 0 16,1-6 0-16,-5-11 0 0,10-7-49 15,-1-1-479-15,3-16-396 0,17 6-429 16,0-16-956-16</inkml:trace>
  <inkml:trace contextRef="#ctx0" brushRef="#br0" timeOffset="90700.55">24685 11825 2429 0,'0'0'712'15,"0"0"-316"-15,0 0 104 0,0 0 73 16,0 0-97-16,0 0-84 0,0 0-20 15,0 0-16-15,0 0-32 0,0 0-91 0,0 0-61 16,-12 2-8-16,12 21-56 0,0 3-12 16,0 6-4-16,0-1-28 0,0 5-40 15,2-9-8-15,6-4-4 0,-8-5-12 16,2-6 4-16,0-3-12 0,1-6 4 16,2-3 4-16,0 0-16 0,-1-8 16 15,13-13 32-15,0-6-28 0,3-8 0 0,-3-2 8 16,0 0-12-16,0 1 8 0,-3 6-12 15,-2 3 4-15,0 12 0 0,-2 7 4 16,-7 5-4-16,-1 3-16 0,-2 12 16 16,2 9 4-16,-2 9 8 0,10 8 0 15,-7 4 4-15,-1 1 8 0,5 1 0 16,3-8 4-16,4-6-12 0,-6-11-4 16,9-10 4-16,2-9 24 0,0-1 56 15,8-19 60-15,0-7 0 0,-3-3-107 0,-2-2-49 16,-3 3 0-16,-2 7 0 15,-2 8 0-15,-3 8 0 0,-7 6 0 0,2 0 0 16,0 13 0-16,3 13 0 0,2 4 0 16,-2 9 0-16,-5-2 0 0,-3 1 0 15,8-2 0-15,-5-11-165 0,-3-2-351 0,8-5-300 16,-5-6-177-16,2-3-392 0,5-5-355 0</inkml:trace>
  <inkml:trace contextRef="#ctx0" brushRef="#br0" timeOffset="90920.75">25347 11903 3225 0,'0'0'976'0,"0"0"-187"15,0 0-117-15,0 0-108 16,0 0 25-16,0 0-197 0,0 0-88 0,0 0-80 15,34 122-112-15,-20-91-52 0,3-4-48 0,3-3-12 16,-11-6-4-16,11-6-200 0,-3-4-312 16,0-8-389-16,-3 0-115 0,1-10-433 15,-1-21-544-15</inkml:trace>
  <inkml:trace contextRef="#ctx0" brushRef="#br0" timeOffset="91097.43">25676 11781 3393 0,'0'0'993'0,"0"0"-149"0,0 0-116 15,-60 136 21-15,31-75-157 0,-8 11-188 16,-9 12-112-16,-2 5-95 0,-5 9-197 16,-1 0 0-16,6 2 0 0,-3-5 0 15,12-10 0-15,8-11 0 0,6-18 0 0,16-15 0 16,4-15-33-16,5-16-447 0,0-10-236 16,0-6-165-16,12-16 17 0,0 1-301 15,15-33-303-15</inkml:trace>
  <inkml:trace contextRef="#ctx0" brushRef="#br0" timeOffset="91436.09">26084 11813 2725 0,'0'0'728'16,"0"0"-140"-16,0 0-59 0,0 0-61 15,0 0-36-15,0 0-132 0,0 0-12 16,0 0 24-16,0 0 25 0,0 0-81 0,0 0-20 16,-78-7-32-16,59 28-20 15,-8 7-20-15,10 7 12 0,-2 1-4 0,-1 6-79 16,8 1-93-16,5-1 0 0,0 1 0 15,7-6 0-15,0-6 0 0,7-5 0 16,10-5 0-16,0-9 0 0,7-3 0 16,-5-3-269-16,11-3-175 0,-6-3-212 15,5 0-205-15,-2-9-487 0,9-11-929 0</inkml:trace>
  <inkml:trace contextRef="#ctx0" brushRef="#br0" timeOffset="91720.95">26355 11946 3529 0,'0'0'796'0,"0"0"-255"0,0 0 43 15,0 0-84-15,0 0-88 0,0 0-111 0,0 0-5 16,0 0-72-16,0 0-92 0,0 0-80 16,0 0-16-16,-157 65 20 0,147-33 32 15,0 5 4-15,10-1-24 0,0-7-40 16,0 0-16-16,5-9 0 0,12-10-12 15,5-2 4-15,2-8 12 0,-2 0 0 16,0-8 52-16,4-11 4 0,-6-1 8 16,-11-3-4-16,6-4-12 0,-3-5-27 15,0 2-37-15,-7 0 0 0,2 2 0 16,-2 5 0-16,0 9-21 0,-5 6-147 16,7 8-100-16,-7 3-176 0,10 12-72 0,-5 3-197 15,5 7-247-15,-6-7-613 0,13 6-852 0</inkml:trace>
  <inkml:trace contextRef="#ctx0" brushRef="#br0" timeOffset="91999.43">26789 11864 2569 0,'0'0'1404'0,"0"0"-635"16,0 0-81-16,0 0-116 0,0 0-168 15,0 0-159-15,0 0-41 0,0 0 20 16,0 0 4-16,-187 92-36 0,178-60-24 15,-3 7-44-15,12-5-28 0,0 1-28 16,0-10-20-16,12-1-40 0,7-14 0 16,0-2-8-16,6-8 8 0,-6-6 8 0,5-9 48 15,-4-11 21-15,-3-1-85 0,0-7 0 16,-3-5 0-16,-9 1 0 0,7 2 0 16,-7 6 0-16,0 8 0 0,-3 5 0 15,8 10-137-15,-8 7-195 0,8 0-108 16,0 6-208-16,2 6-205 0,-2 4-367 15,-3-4-401-15</inkml:trace>
  <inkml:trace contextRef="#ctx0" brushRef="#br0" timeOffset="92250.97">26927 11329 1600 0,'0'0'1945'0,"0"0"-1072"0,0 0-241 0,0 0-52 15,0 0-80-15,0 0-31 0,0 0-65 16,0 0-68-16,0 0-88 0,0 0-32 16,54 122-76-16,-50-89-24 0,6 4-8 15,-5 10-83-15,-5 10-25 0,0 3 0 16,0 11 0-16,-2 5 0 0,-15 2 0 16,0-2 0-16,2-1 0 0,0-9 0 15,8-17 0-15,-2-10-205 0,9-13-275 16,0-11-204-16,0-9-253 0,0-4-347 0,0-2-317 15,14-2-784-15</inkml:trace>
  <inkml:trace contextRef="#ctx0" brushRef="#br0" timeOffset="92719.37">27485 11832 1480 0,'0'0'2437'0,"0"0"-1644"0,0 0-221 16,0 0 4-16,0 0-68 0,0 0-103 15,0 0-141-15,0 0-24 0,0 0-32 16,0 0-44-16,-175 57-56 0,158-26 0 16,12 5 0-16,-4 1-24 0,6-1-12 15,3-1-32-15,0-2-15 0,8-3-25 16,4-3 0-16,9-7 0 0,4-1-17 0,-3-8-115 16,7-3-120-16,-5-5-164 15,7 2-244-15,3-5-305 0,-9 0-528 0,6-9-880 0</inkml:trace>
  <inkml:trace contextRef="#ctx0" brushRef="#br0" timeOffset="92986.15">27739 11924 4221 0,'0'0'865'0,"0"0"-325"0,0 0-32 16,0 0-23-16,0 0-113 0,0 0-148 15,0 0-80-15,0 0 24 0,0 0 0 16,0 0 0-16,-133 114-52 0,133-73-44 15,0-4-32-15,0-1-20 0,7-7-8 16,10-10-12-16,10-8 0 0,-8-10 0 16,5-1 0-16,1-7 4 0,-3-10 16 0,-1-7-12 15,4-5 8-15,-13-8-12 16,2 6-4-16,-2-2 0 0,-7 0 0 0,-2 8-76 16,-3 5-228-16,0 9-88 0,0 4-152 15,0 7-133-15,0 0-107 0,0 7-505 16,0 15-644-16</inkml:trace>
  <inkml:trace contextRef="#ctx0" brushRef="#br0" timeOffset="93345.51">28105 11884 3277 0,'0'0'944'0,"0"0"-439"0,0 0-57 16,0 0-44-16,0 0-156 0,0 0-40 15,0 0-32-15,0 0 112 0,-104 113-27 0,104-83-101 16,2-1-76-16,13-5-52 0,-3-6-28 16,10-1-4-16,-3-16 0 0,-4-1 12 15,-3-19 4-15,5-14 20 0,-2-15-16 16,4-8-12-16,-7-6-4 0,7-9-4 16,-4 0 12-16,-3-7-8 0,3-1-4 15,-1 6 0-15,1 4 4 0,2 7-4 0,-3 14 8 16,-7 15-8-16,1 15 4 15,-6 9 56-15,-2 9 80 0,0 0 36 0,0 9-44 16,0 16-4-16,0 13-8 0,0 12-4 16,0 11-28-16,0 11-52 0,0 6-20 15,0 9-3-15,0 3-13 0,-2 0 0 16,-8-2-13-16,5-10-211 0,0-6-296 16,1-13-425-16,-1-13-255 0,2-16-541 0,1-12-944 0</inkml:trace>
  <inkml:trace contextRef="#ctx0" brushRef="#br0" timeOffset="93616.35">28399 12119 3645 0,'0'0'584'15,"0"0"49"-15,0 0-25 0,0 0-260 16,0 0-136-16,0 0-68 0,0 0-48 16,196 23-12-16,-174-23-16 0,-3-14 4 0,5 2 9 15,-12-8-17-15,-2-5-12 0,-3 3-24 16,-7-2 24-16,0 4 32 0,-2 3 4 15,-13 5 24-15,-6 3 24 0,-1 0-84 0,5 9 24 16,-5 0 84-16,5 5 28 0,3 13-92 16,-1 6-32-16,5 12-8 0,3 2 32 15,2 2 12-15,5 1-48 16,0-6-32-16,0-4-20 0,12-7-4 0,5-3-16 16,5-3-108-16,-5-9-156 0,0 0-216 15,2-8-313-15,1-1-211 0,-6 0-613 16,15-10-1248-16</inkml:trace>
  <inkml:trace contextRef="#ctx0" brushRef="#br0" timeOffset="93861.35">29063 12260 1460 0,'0'0'2465'16,"0"0"-1568"-16,0 0-133 0,0 0-136 15,0 0 73-15,0 0-205 0,0 0-152 16,0 0-108-16,0 0-96 0,0 0-100 16,9-28-40-16,-1 25 0 0,-1-6-152 15,5 1-232-15,-5-2-440 0,5-2-449 16,-2 4-696-16,2-2-1564 0</inkml:trace>
  <inkml:trace contextRef="#ctx0" brushRef="#br0" timeOffset="94127.33">29332 11958 3069 0,'0'0'1152'0,"0"0"-415"16,0 0-33-16,0 0-64 0,0 0-115 16,0 0-277-16,0 0-124 0,0 0 16 15,0 0 8-15,0 0 12 0,39 113-44 16,-32-60-24-16,0 8-28 0,0 13-16 16,-7 1-28-16,0 10-4 0,0 1 0 15,-7-1-16-15,-5-2 0 0,-3-9-60 16,-1-14-180-16,-1-13-172 0,2-13-260 0,8-20-229 15,-3-9-484-15,-5-20-751 0</inkml:trace>
  <inkml:trace contextRef="#ctx0" brushRef="#br0" timeOffset="94314">29332 11914 3669 0,'0'0'620'0,"0"0"-91"15,0 0 43-15,116-119-64 0,-79 101-32 16,-1 10-79-16,-2 8-161 0,-5 0 36 15,-7 17-16-15,-5 5-48 0,-8 8-76 16,-9 8-40-16,0 6-32 0,-9 4-20 16,-20-3-28-16,0-3-8 0,-13-8-4 15,4-7-104-15,-4-8-232 0,1-9-344 16,10-10-293-16,4 0-367 0,3-11-641 0</inkml:trace>
  <inkml:trace contextRef="#ctx0" brushRef="#br0" timeOffset="94831.96">29884 11760 2889 0,'0'0'1709'15,"0"0"-945"-15,0 0-208 0,0 0 24 16,0 0-83-16,0 0-185 0,0 0-88 15,0 0 24-15,0 0-60 0,0 0-32 0,0 0-87 16,54 124-69-16,-30-89 0 0,-7 2 0 16,5-7 0-16,-8 0 0 0,3 0 0 15,-5-8 0-15,3-1-149 0,0-9-399 16,-3-1-388-16,-3-7-237 0,-4-4-644 16,0-9-1196-16</inkml:trace>
  <inkml:trace contextRef="#ctx0" brushRef="#br0" timeOffset="95017.59">30243 11599 2605 0,'0'0'2249'0,"0"0"-1361"0,0 0-376 15,0 0 21-15,0 0-109 0,0 0-104 16,-29 114-120-16,10-50-32 0,-5 14-36 0,-18 13-32 16,-4 12-39-16,-14 8-61 0,4 4 0 15,-12 7 0-15,10-5 0 0,-8-7 0 16,13-6 0-16,2-17 0 0,3-14-57 15,9-19-259-15,20-17-224 0,4-17-281 16,3-15-103-16,12-5-573 0,0-12-984 0</inkml:trace>
  <inkml:trace contextRef="#ctx0" brushRef="#br0" timeOffset="95545.85">31133 11310 3177 0,'0'0'860'0,"0"0"-199"0,0 0-129 16,0 0 60-16,0 0-216 0,0 0-44 15,0 0-71-15,0 0-1 0,0 0-48 16,0 0-88-16,0 0-44 0,-107 2-16 15,90 21 32-15,-5 3-20 0,-4 4-48 0,1 0-16 16,9 6 8-16,1-6-16 0,5-5-4 16,10-1-4-16,0 0 4 0,10-6 0 15,5-1-4-15,6-2 4 0,4 0 0 16,9-2 8-16,-1-1 60 0,-3 4 40 16,1 3 12-16,-14 5 9 0,0 6-129 15,-15 8 0-15,-2 5 0 0,0 1 0 16,-19 4 0-16,-5-4 0 0,0-5 0 15,-6-3 0-15,6-11 0 0,-5-4 0 16,5-9 0-16,-5-7-129 0,7-5-199 16,0 0-104-16,0-8-192 0,13-2-273 0,-1-5-319 15,10 1-293-15,0-14-1088 0</inkml:trace>
  <inkml:trace contextRef="#ctx0" brushRef="#br0" timeOffset="95845.1">30883 11138 2877 0,'0'0'752'15,"0"0"-112"-15,0 0-3 0,0 0-25 16,0 0-204-16,0 0-156 0,0 0 100 16,0 0 49-16,0 0-49 0,0 0-92 15,107 64-76-15,-88-26-60 0,5 4-48 16,-2 11-4-16,-5 3 80 0,-5 5-111 15,3 11-41-15,-5 2 0 0,-8 5 0 16,-2 5 0-16,0 2 0 0,-17 4 0 0,2-4 0 16,-6-8 0-16,-4-7 0 0,8-14 0 15,5-18 0-15,0-11 0 0,7-12 0 16,-2-5 0-16,7-10-481 0,0-1-243 16,0 0-197-16,20-1-39 0,-11-8-425 0,23-7-880 15</inkml:trace>
  <inkml:trace contextRef="#ctx0" brushRef="#br0" timeOffset="96452.27">31622 11377 2249 0,'0'0'848'0,"0"0"-464"16,0 0-76-16,0 0 36 0,0 0-11 16,0 0-93-16,0 0-64 0,0 0 20 0,0 0 40 15,0 0 12-15,-2-67-12 16,2 65-20-16,-5 1 28 0,5 1 69 0,0 0-33 16,0 0-60-16,0 1-60 0,-7 10-36 15,0 0-4-15,4 8 0 0,1 4 0 16,2 0-12-16,0 10-8 0,0 5-24 0,0 4-12 15,0 10 8-15,0 5-15 0,0 2-57 16,0-2 0-16,0 0 0 0,0-5 0 16,0-5 0-16,-10-10 0 0,8-7 0 15,2-10 0-15,0-8-53 0,0-3-271 16,-3-9-216-16,1 0-317 0,-1-9-175 16,-6-1-769-16,-6-22-1784 0</inkml:trace>
  <inkml:trace contextRef="#ctx0" brushRef="#br0" timeOffset="96647.2">31494 11278 4490 0,'0'0'764'0,"0"0"-184"16,0 0-96-16,0 0-67 0,0 0-137 16,0 0-56-16,0 0-28 0,0 0-12 0,0 0-56 15,0 135-24-15,-17-89-72 0,0 3-20 16,-5-3-12-16,-7-1-4 0,7-4-192 15,-2-4-260-15,0-7-393 0,4-7-215 16,-6 3-857-16</inkml:trace>
  <inkml:trace contextRef="#ctx0" brushRef="#br0" timeOffset="96808.28">31099 12101 4778 0,'0'0'432'0,"0"0"-16"0,0 0 304 0,187-4-107 15,-95-7-357-15,7 2-168 0,3-1-56 16,-8-2-16-16,-9 0-16 0,-12 3-40 16,-10-2-284-16,-12 4-373 0,-17-4-311 15,-15 4-669-15,-4-5-1124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44:16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5036 4803 1680 0,'0'0'1277'0,"0"0"-901"16,0 0-76-16,0 0 8 0,0 0 125 15,0 0-125-15,0 0-144 0,0 0-72 16,0 0 44-16,-109-50-4 0,97 44-16 15,5 5-40-15,-10 1 8 0,7 0 28 16,-2 1 0-16,-3 10-44 0,-2 7-40 0,-2 7-4 16,-8 7-4-16,13 2-8 0,2 4 0 15,2-1 8-15,10 3-20 0,0-6 8 16,0-4-4-16,15-9 0 0,-1-3-4 16,3-9 0-16,0-2 0 0,2-5 8 15,-2-2 8-15,3-9 4 0,-3-7 40 16,0-6 60-16,-3-13 8 0,-2-4-20 15,-2-8-52-15,2-3-8 0,-2 2-28 16,0 2-4-16,-3 5-4 0,3 7 0 16,-6 10-8-16,9 6 4 0,-13 12 25 0,2 6 35 15,0 0 40-15,3 15-28 0,5 12 44 16,-8 16 60-16,3 10 52 0,-5 10-60 16,0 9-76-16,0-1-40 0,0 2-8 15,-5 1-12-15,-12-5-24 0,-2-4 0 16,-8-4-8-16,3-13-4 0,2-10-4 0,-9-9 0 15,11-9-64-15,3-10-120 0,-7-9-132 16,12-1-144-16,-5-3-177 0,5-14-83 16,10-3-324-16,-1 1-201 0,3-12-936 0</inkml:trace>
  <inkml:trace contextRef="#ctx0" brushRef="#br0" timeOffset="357.28">5514 4942 2793 0,'0'0'580'16,"0"0"-220"-16,0 0 20 0,0 0 101 15,0 0-53-15,0 0-172 0,0 0-128 16,0 0-64-16,0 0 0 0,0 0 8 16,0 0-28-16,7 0 0 0,8 0 32 0,2-9 76 15,-3-4-4-15,5-5-24 0,-2-6-28 16,0-3-28-16,-9 0-16 0,4 4-28 15,-10-2-8-15,-2 7-4 0,0 5 12 16,0 3 4-16,0 9 21 0,-14-4 15 16,-3 5-12-16,0 5-32 0,-5 8 4 0,0 11-20 15,-9 6 32-15,9 8 48 16,-2 6 52-16,7 6 20 0,7 0-32 0,0 5-64 16,10-1-4-16,0-1-48 0,10-3 4 15,4-11-4-15,-1-2-16 0,11-9 8 16,-5-15-100-16,1 1-196 0,1-9-237 15,6-5-123-15,-8-2-296 0,-2-9-301 16,5-29-812-16</inkml:trace>
  <inkml:trace contextRef="#ctx0" brushRef="#br0" timeOffset="572.95">5897 4284 3297 0,'0'0'712'0,"0"0"-243"0,0 0-45 15,0 0 4-15,0 0 4 0,0 0-180 0,0 0-40 16,0 0 20-16,0 0 33 0,0 130-57 16,0-79-68-16,2 11-44 0,-2 6-44 15,0 9-24-15,0 5-12 0,0 1-8 16,-10 2-8-16,3-7-64 0,-5-4-228 16,-2-14-329-16,1-9-119 0,1-17-108 15,-2-10-65-15,-1-12-171 0,-2-10-505 0</inkml:trace>
  <inkml:trace contextRef="#ctx0" brushRef="#br0" timeOffset="741.17">5664 4819 2353 0,'0'0'1752'0,"0"0"-935"0,0 0-221 0,0 0-8 16,0 0-11-16,0 0-185 0,0 0-108 16,0 0-44-16,206-30-96 0,-162 30-44 15,-8 0-56-15,0 0-28 0,-11 4-16 16,4-2-16-16,2 6-164 0,-9-2-236 0,10-2-312 15,-15 7-221-15,0-4-520 0,-1 11-752 16</inkml:trace>
  <inkml:trace contextRef="#ctx0" brushRef="#br0" timeOffset="1091.85">6525 4274 3377 0,'0'0'460'15,"0"0"-136"-15,0 0 101 0,0 0 35 16,0 0-16-16,0 0-220 0,0 0-136 15,0 0 8-15,0 0 16 0,0 0 40 16,0 0 64-16,-10 10 33 0,20 20-117 16,-3 6 20-16,2 5-28 0,-4 7-16 15,5 5-36-15,-5 12-4 0,-3 5-16 16,6 11 4-16,-8 4-44 0,0 1 8 16,0 5-16-16,-10-6-4 0,3-7 4 15,-6-7-12-15,1-12-48 0,3-10-112 16,-3-11-132-16,12-14-77 0,-10-6-139 15,5-12-176-15,0-6-357 0,5 0-247 0,-12-21-1265 0</inkml:trace>
  <inkml:trace contextRef="#ctx0" brushRef="#br0" timeOffset="1420.87">6854 4607 3441 0,'0'0'684'0,"0"0"-123"16,0 0-81-16,0 0-52 0,0 0-24 15,0 0-92-15,0 0-80 0,0 0-59 16,17 119-57-16,-34-74-16 0,-9 3-72 16,-11 0-20-16,8-2 4 0,-10-6-8 15,1-3 0-15,6-7 0 0,3-6-4 16,2-10 0-16,8 0 0 0,12-8 4 16,-3 1 4-16,5-7 0 0,5 1-8 0,0 3 0 15,0-2 0-15,5 7 28 0,12 2 48 16,5 1 76-16,7 5 16 0,5-2 8 15,-3 1-40-15,-2 5 0 0,0 0-44 16,3-2-52-16,-10 1-32 0,0-2 4 16,-6 1-4-16,-1-9-8 0,-3 1-56 0,3-10-124 15,-10 2-164-15,9-3-164 0,-4 0-229 16,-3-12-87-16,-2 2-625 0,7-13-816 0</inkml:trace>
  <inkml:trace contextRef="#ctx0" brushRef="#br0" timeOffset="1762.43">7118 4983 2132 0,'0'0'2201'0,"0"0"-1624"0,0 0-305 15,0 0 192-15,0 0-8 0,0 0-160 16,0 0-99-16,0 0-81 0,0 0-16 16,0 0-24-16,0 0-32 0,177 89-28 15,-162-87-4-15,-3-2 0 0,3 0 12 16,-8 0-8-16,7-7 8 0,-9-4-12 15,-2 1 8-15,-3-6-12 0,4 2-8 0,-4-2 0 16,0 5-20-16,0-6-8 0,-4 8 4 16,1 2 0-16,-6 1 20 0,-4-2 4 15,-1 7 0-15,-1 1 4 0,3 0-4 16,-2 1 4-16,-1 17 24 0,3 2 52 16,-3 8 12-16,6 2 24 0,6 6 24 0,-2 2-8 15,5 0-40-15,0-2-48 0,0 1 8 16,0-5-24-16,10-5 8 0,7-1-28 15,-2-8 0-15,-1-4 0 0,3-4-16 16,3-4 4-16,-11-2-16 0,6-4-148 16,-1 0-148-16,-2 0-220 0,1-1-253 15,1-2-251-15,-4 1-393 0,-5-7-1588 0</inkml:trace>
  <inkml:trace contextRef="#ctx0" brushRef="#br0" timeOffset="2211.21">7497 5000 3345 0,'0'0'640'16,"0"0"-155"-16,0 0 27 0,0 0 76 16,0 0-196-16,0 0-112 0,0 0 57 0,0 0-13 15,0 0-100-15,0 0-56 0,138 58-48 16,-116-40-28-16,9 7-40 0,1-2-24 16,-6 5-8-16,1 1-16 0,-8 1 12 15,-2-2-16-15,0-3-40 0,-2 1-152 16,-8-5-260-16,3-3-301 0,-3-6-179 15,-2-3-409-15,0-5-644 0</inkml:trace>
  <inkml:trace contextRef="#ctx0" brushRef="#br0" timeOffset="2437.23">7901 4903 3797 0,'0'0'745'0,"0"0"-133"0,0 0-96 0,0 0-100 16,0 0 61-16,0 0-193 0,0 0-80 15,0 0 52-15,0 0-32 0,12 135-72 0,-28-70-64 16,-11 11-52-16,-12 15-4 0,-5 13-12 16,-9 11 0-16,-10 3-8 0,-5 7-12 15,10-4 36-15,0-7-32 0,7-10-4 16,12-19-4-16,8-18-100 0,19-12-176 16,2-18-224-16,7-10-265 0,3-8-227 15,0-8-517-15,8-8-728 0</inkml:trace>
  <inkml:trace contextRef="#ctx0" brushRef="#br0" timeOffset="5731.76">4561 6395 1472 0,'0'0'1189'0,"0"0"-681"0,0 0-68 0,0 0-56 16,0 0 53-16,0 0-165 0,0 0-48 15,0 0-40-15,0 0-28 0,0 0-104 16,0 0-16-16,-77 44-8 0,67 3 4 16,-2 8 16-16,9 8 24 0,3 3-24 15,0-5-28-15,0 3-8 0,5-15 4 16,10-6-16-16,4-13 4 0,-2-10-4 16,0-8 0-16,-2-6 4 0,-1-6 0 15,3-8 16-15,-2-14 36 0,-8-14 100 16,7-14-16-16,3-19-32 0,-2-11-12 0,-8-13-28 15,3 0-24-15,-10-5-8 0,0 5-16 16,0 10-12-16,0 6 0 0,0 11 4 16,-7 16 48-16,-1 12 37 0,6 15 39 15,-8 5 8-15,5 17 28 0,1 1-36 0,4 0-8 16,0 10-32-16,0 19-28 16,0 11 40-16,0 16 48 0,4 15-56 0,1 7-44 15,5 9-20-15,-3 8-32 0,5-2 4 16,3 0-8-16,-3-6-32 0,3-9-160 15,2-15-220-15,7-13-220 0,-2-18-169 16,-3-7-315-16,-2-13-357 0,5-12-896 0</inkml:trace>
  <inkml:trace contextRef="#ctx0" brushRef="#br0" timeOffset="6017.54">5237 6564 3153 0,'0'0'1265'16,"0"0"-641"-16,0 0-96 0,0 0-96 15,0 0-68-15,0 0-180 0,93 114-99 16,-72-107-53-16,4-2-20 0,-8-5 0 16,-3-5 12-16,-2-6 16 0,3-10-4 0,-6-7-8 15,-6 0-8-15,-3 1-8 0,0 0-4 16,-12 7 4-16,-10 8 8 0,0 5 0 16,-7 4-12-16,-10 3-8 0,-2 3-4 15,2 16 4-15,-2 10 16 0,0 4 8 0,12 7 20 16,2 6 36-16,8 3 16 0,16-3-32 15,3 2-48-15,3-3-16 0,26-3-4 16,0-6-32-16,12-1-216 0,3-10-401 16,-1 0-207-16,-6-8-553 0,6-4-540 0</inkml:trace>
  <inkml:trace contextRef="#ctx0" brushRef="#br0" timeOffset="6276.12">5688 6570 2845 0,'0'0'996'16,"0"0"-419"-16,0 0 75 0,0 0-108 15,0 0-188-15,0 0-76 0,0 0-112 16,0 0-88-16,0 0 5 0,0 0 43 16,-102 94 12-16,100-46-24 0,2 1-52 0,0 3-4 15,0-5-24-15,2 1-12 0,6-1-20 16,1-9 4-16,-1-6-8 0,1-6 0 15,8-8-12-15,-7-9 8 0,0-3-20 16,7-5-28-16,-10-1-48 0,8 0-116 16,-1 0-129-16,1-9-43 0,2-1-176 15,-8-1-344-15,3 4-329 0,3-5-1108 0</inkml:trace>
  <inkml:trace contextRef="#ctx0" brushRef="#br0" timeOffset="6656.99">6047 6674 2617 0,'0'0'824'16,"0"0"-488"-16,0 0 56 0,0 0 109 16,0 0-181-16,0 0-240 0,0 0 8 15,0 0 64-15,0 0 20 0,-7 105 4 16,7-58-88-16,0-2 0 0,0-5-24 0,0-8 8 16,0-10 12-16,0-7-8 15,0-10 8-15,7-5 28 0,3 0 80 0,-3-13 121 16,5-10-9-16,3-7-44 0,2-7-68 15,0-1-28-15,0 1-76 0,4-2-44 16,-6 9-16-16,2 2-28 0,0 6 0 0,-3 5 0 16,-6 6-20-16,4 4-120 0,0 6-180 15,0 1-132-15,-2 0-217 0,7 5-115 16,-12 2-569-16,9 11-507 0</inkml:trace>
  <inkml:trace contextRef="#ctx0" brushRef="#br0" timeOffset="6904.56">6423 6649 652 0,'0'0'3257'0,"0"0"-2396"0,0 0-285 15,0 0-8-15,0 0-64 16,0 0-199-16,0 0-149 0,0 0-16 0,0 0-24 16,0 0-28-16,0 0-40 0,36 52-24 15,-24-41-16-15,3 0 8 0,-8 4-16 16,8-1 12-16,-15 8-8 0,7 0 12 15,3 5-12-15,-10 1-4 0,7-1 4 0,0 3-8 16,-2-3 0-16,-3 0-4 0,8-6-24 16,-5-1-24-16,5-1-84 0,-6 1-92 15,-1-4-96-15,4-4-145 0,0-1-115 16,-2-2-288-16,-5-3-245 0,3 0-704 0</inkml:trace>
  <inkml:trace contextRef="#ctx0" brushRef="#br0" timeOffset="7542.58">6765 6634 1804 0,'0'0'853'0,"0"0"-321"0,0 0-108 16,0 0 16-16,0 0 65 0,0 0-133 15,0 0-48-15,0 0-64 0,0 0-28 16,0 0 140-16,19 47 4 0,-19-2-55 15,-15 15-45-15,-6 14-60 0,-11 13-16 16,-2 14-40-16,-7 5-84 0,-3 7-48 16,3 0 4-16,0-4-12 0,4-12-4 15,13-15-16-15,7-14 0 0,12-16-64 16,5-12-120-16,0-13-208 0,0-9-317 0,13-11-243 16,-4-4-301-16,8-15-439 0</inkml:trace>
  <inkml:trace contextRef="#ctx0" brushRef="#br0" timeOffset="7776.46">7077 6710 4001 0,'0'0'729'0,"0"0"-241"15,0 0-28-15,0 0-12 0,0 0-120 16,0 0-35-16,0 0-45 0,0 0-72 15,20 150 0-15,-11-88-52 0,3 8-40 16,-2 7-32-16,-7 5-36 0,-3 10-12 16,0 0 0-16,0 1-8 0,0-4 0 0,-13-8-140 15,9-11-196-15,-6-11-333 0,3-18-155 16,2-15-192-16,5-14-121 0,-12-16-632 0</inkml:trace>
  <inkml:trace contextRef="#ctx0" brushRef="#br0" timeOffset="8020.25">7135 6657 768 0,'0'0'3325'16,"0"0"-2464"-16,0 0-157 0,0 0-140 15,0 0 37-15,0 0-261 0,0 0-100 16,0 0-68-16,0 0 24 0,0 0-32 16,0 0-44-16,165 56-68 0,-165 1-20 15,0 6-16-15,-12 3-4 0,-10-2-12 16,-7-5-12-16,7-5-64 0,-9-12-72 0,4-9-68 15,1-10-64-15,1-6-40 16,11-10-44-16,-1-6-125 0,3-1 13 0,10-18-164 16,2-1-112-16,12-10-33 0,5 8-195 15,19-20-289-15</inkml:trace>
  <inkml:trace contextRef="#ctx0" brushRef="#br0" timeOffset="10292.75">8093 6156 2353 0,'0'0'700'0,"0"0"-320"0,0 0-48 16,0 0 88-16,0 0-111 0,0 0-113 15,0 0-68-15,0 0 40 0,0 0 96 16,0 0 12-16,0 0-84 0,58 133-88 15,-36-80-12-15,-5 2-4 0,2 4-12 16,-2 8 12-16,-12 3-48 0,5 4-32 0,-10 7 0 16,0 1-4-16,0-4 0 0,-15-6-4 15,-2-10-52-15,0-13-148 0,3-11-140 16,9-16-268-16,-5-10-97 0,3-6-95 16,-8-5-264-16,-6-9-1225 0</inkml:trace>
  <inkml:trace contextRef="#ctx0" brushRef="#br0" timeOffset="10473.67">7843 6729 3781 0,'0'0'805'0,"0"0"-153"0,0 0-72 15,0 0-24-15,0 0-187 0,0 0-169 16,0 0 36-16,0 0-16 0,180 48-56 16,-127-48-84-16,5 0-52 0,0-9-8 15,5-3-16-15,-5-4-4 0,1-2-168 0,4-3-312 16,-5 2-313-16,2 1-219 0,-16 2-605 15,14-7-1728-15</inkml:trace>
  <inkml:trace contextRef="#ctx0" brushRef="#br0" timeOffset="14000.77">10044 6556 2044 0,'0'0'805'0,"0"0"-193"0,0 0-196 16,0 0 117-16,0 0-29 0,0 0-104 0,0 0-164 15,0 0 0-15,0 0-24 16,0 0-100-16,0 0-44 0,-80-12-32 0,66 27 16 16,4 5-24-16,-5 8-20 0,1 2-4 15,9 7 12-15,0-3-16 0,5-2 0 16,0-6 0-16,5-4-4 0,7-6-4 15,10-6 0-15,-5-8 8 0,-5-2 0 16,5 0 8-16,-2-16 8 0,1-7 12 16,-1-7-20-16,-8-5 4 0,3-2 0 15,-10 3-8-15,7 8-4 0,1 6 4 0,-8 10 8 16,0 7 84-16,2 3 9 16,-2 4-73-16,2 14 84 0,6 8 124 0,-1 8-24 15,3 5-76-15,-1 6-40 0,8-5-48 16,-2-3-36-16,-1-6-16 0,3-6 0 15,-5-5-4-15,13-4-84 0,-13-8-176 0,5-4-300 16,0-4-225-16,-8 0-391 0,11-33-569 0</inkml:trace>
  <inkml:trace contextRef="#ctx0" brushRef="#br0" timeOffset="14174.93">10674 6062 3505 0,'0'0'1465'0,"0"0"-893"0,-43 103-108 16,21-47 137-16,3 14-137 0,-1 6-244 0,3 2-108 16,0 3-56-16,12-6-44 15,-4-6-8-15,9-9-4 0,0-13-76 0,0-10-248 16,9-10-273-16,3-13-251 0,-2-6-597 16,7-12-724-16</inkml:trace>
  <inkml:trace contextRef="#ctx0" brushRef="#br0" timeOffset="14328.16">10890 5943 3021 0,'0'0'1256'16,"0"0"-275"-16,0 0-357 0,0 0-132 15,-12 103 17-15,-5-32-181 0,-10 17-48 16,3 12-132-16,-5 9-48 0,0 6-64 16,7-5-32-16,0-9-4 0,20-14-36 15,-5-15-244-15,7-16-340 0,7-9-437 16,-5-19-436-16,15-6-844 0</inkml:trace>
  <inkml:trace contextRef="#ctx0" brushRef="#br0" timeOffset="15574.2">12046 5997 1940 0,'0'0'917'16,"0"0"-341"-16,0 0-164 0,0 0 117 15,0 0-17-15,0 0-124 0,0 0-136 0,0 0-16 16,0 0-48-16,0 0-100 0,0 0-24 16,-36-1 20-16,26 44-28 0,3 16-28 0,7 15 20 15,-15 14-12-15,11 12-20 0,-11 5-4 16,3 0-12-16,7-11 0 0,3-10-4 16,2-28-4-16,0-19-4 0,0-19-8 15,7-17 8-15,10-1 12 0,12-23 28 16,3-11 16-16,6-20 44 0,-1-5 85 15,11-6 51-15,-11 3-32 0,-1 12-16 16,-12 12-20-16,-14 19-8 0,-3 13 28 16,-7 6-16-16,0 16-96 0,-17 12-24 15,-10 13 0-15,-6 13-20 0,-14 5-12 16,9-4 4-16,6-2-12 0,6-11-4 16,11-6-64-16,5-7-124 0,10-5-176 15,8-6-160-15,11-4-61 0,8 0-119 0,9-10-372 16,-9 2-81-16,24-6-636 0</inkml:trace>
  <inkml:trace contextRef="#ctx0" brushRef="#br0" timeOffset="15730.95">12531 6644 596 0,'0'0'2221'0,"0"0"-1453"0,0 0 37 15,0 0 91-15,37-103-180 0,-37 103-200 16,0 13-55-16,0 15-161 0,-5 8-48 16,0 6-28-16,5 1-36 0,0 2-88 15,0-7-52-15,0-6-40 0,10-6 0 16,2-4-8-16,7-6-56 0,-4-3-148 15,-8-5-208-15,7-4-232 0,-4-4-205 16,2 0-227-16,-9-8-209 0,14-22-924 0</inkml:trace>
  <inkml:trace contextRef="#ctx0" brushRef="#br0" timeOffset="15886.97">12824 6508 3637 0,'0'0'1249'0,"0"0"-349"15,0 0-280-15,0 0-79 0,-82 136-197 16,41-60-80-16,-8 12-44 0,-11 15-40 15,-8 8-56-15,7 5-56 0,-4-1-44 0,12-10-24 16,11-13 0-16,13-15-60 16,10-18-192-16,19-20-284 0,0-14-373 0,0-11-407 15,14-10-473-15,3-13-1476 0</inkml:trace>
  <inkml:trace contextRef="#ctx0" brushRef="#br0" timeOffset="16135.1">13212 6156 3477 0,'0'0'1309'16,"0"0"-573"-16,0 0-120 0,0 0 85 15,0 0-141-15,0 0-280 0,0 0-128 16,0 0-60-16,-55 124 4 0,47-48-8 15,3 7-48-15,1 13-16 0,-1 6-16 0,-10-1-8 16,1 0-20-16,4-9-148 0,3-11-264 16,2-15-280-16,-5-18-141 0,8-13-99 15,-3-22-185-15,-2-6-195 0</inkml:trace>
  <inkml:trace contextRef="#ctx0" brushRef="#br0" timeOffset="16293.21">12946 6604 3265 0,'0'0'872'0,"0"0"-123"15,0 0 15-15,0 0-140 0,0 0-79 16,0 0-149-16,0 0-80 0,0 0-112 16,0 0-116-16,191-21-72 0,-154 33-12 15,-4 0-4-15,-6 0-104 0,2 3-316 16,-5-4-361-16,-7-1-211 0,-2-1-497 0,0-2-760 16</inkml:trace>
  <inkml:trace contextRef="#ctx0" brushRef="#br0" timeOffset="16526.06">13372 6648 3485 0,'0'0'508'16,"0"0"-51"-16,0 0 215 0,0 0-164 0,0 0-248 15,0 0-132-15,0 0-16 0,201 14 28 16,-179-31-8-16,-5 6-56 0,-2-5-28 16,-8-1 17-16,-7 2 19 0,0 0-44 15,0 0 28-15,-7 3 28 0,-10 8-28 16,-3-1-20-16,-6 5 36 0,-1 8-4 15,-7 8-28-15,3 7-12 0,2 7 32 16,7 3 0-16,10 4-40 0,7-1-20 16,5-2-12-16,0-4-8 0,17-4-16 15,14-4-168-15,3-4-256 0,3-6-173 16,4-3-155-16,5-7-409 0,5-2-27 0,-12 0-501 16</inkml:trace>
  <inkml:trace contextRef="#ctx0" brushRef="#br0" timeOffset="16727.8">13920 6685 2144 0,'0'0'921'15,"0"0"-233"-15,0 0 29 0,0 0 47 0,0 0-228 16,0 0-152-16,0 0 61 16,0 0 15-16,0 0-128 0,0 0-80 0,0 0-44 15,-65-21-52-15,65 39-32 0,0 1-63 16,0 9-61-16,0 2 0 0,2-3 0 16,5 8 0-16,-4-3 0 0,-3 0 0 15,0-2 0-15,0-2 0 0,-15-6 0 16,1-4 0-16,-8-4 0 0,5-7 0 15,-2-4-437-15,-6-3-271 0,8-12-405 16,8 0-411-16,-4-9-978 0</inkml:trace>
  <inkml:trace contextRef="#ctx0" brushRef="#br0" timeOffset="17509.36">14897 6623 1084 0,'0'0'1096'0,"0"0"-327"0,0 0-197 15,0 0 20-15,0 0 49 0,0 0-157 16,0 0-148-16,0 0-80 0,0 0-64 15,0 0-76-15,0 0-28 0,-165 21-4 16,138 17 36-16,20 3 17 0,-5 2-5 0,12-2-32 16,0-7-44-16,17-6-8 0,12-5-20 15,-2-8 16-15,9-5 68 0,-2-8 80 16,-2-2 32-16,2 0 0 0,-5 0-36 16,-10 0-20-16,-12-2-59 0,3 2-109 15,-5 0 0-15,-5 5 0 0,0 8 0 16,-5 7 0-16,-19 2 0 0,0 4 0 15,-8 1 0-15,0-6 0 0,-1-6 0 16,13-3-141-16,1-9-199 0,12-3-104 0,-3 0-232 16,10-10-193-16,0-3-243 0,14 1-225 15,18-12-988-15</inkml:trace>
  <inkml:trace contextRef="#ctx0" brushRef="#br0" timeOffset="17759.34">15253 6619 3637 0,'0'0'885'0,"0"0"-241"16,0 0-48-16,0 0-132 0,0 0-27 16,0 0-165-16,0 0-56 0,0 0-20 15,-155 103-52-15,143-77-48 0,7 0-36 16,-2-2-32-16,7 1-8 0,0-4-20 16,10-2 4-16,-3-5-4 0,5-9-4 15,5 2 0-15,-2-7-4 0,-6 0 4 16,11-7 4-16,-6-4 4 0,-4 0-4 15,-3-3-4-15,5 2-24 0,-9 3-52 0,-3 2-80 16,0 3-76-16,0 3-132 0,0 1-137 16,0 0-87-16,0 0-480 0,-3 0-493 0</inkml:trace>
  <inkml:trace contextRef="#ctx0" brushRef="#br0" timeOffset="18055.64">15328 6018 2777 0,'0'0'1048'0,"0"0"-303"0,0 0-209 0,0 0 28 16,0 0 8-16,0 0-119 0,0 0-237 15,0 0-76-15,0 0 84 0,0 0 48 16,0 0-72-16,-48 153-64 0,46-75-60 16,-3 7-4-16,-5 11-16 0,0 8-28 15,-7 1-24-15,0 5 0 0,-7-3-4 0,7-8-84 16,-2-8-164-16,4-16-180 16,8-15-304-16,-3-16-197 0,8-18-295 0,2-12 7 15,-5-14-388-15</inkml:trace>
  <inkml:trace contextRef="#ctx0" brushRef="#br0" timeOffset="18433.49">15224 6662 3189 0,'0'0'832'15,"0"0"85"-15,0 0-65 0,0 0-200 16,0 0-43-16,0 0-237 0,0 0-144 0,0 0-80 16,0 0-56-16,0 0-56 15,0 0-16-15,194 67-16 0,-162-56-4 0,-8 1-44 16,5 2-172-16,-5-3-184 0,0-6-172 15,-7-1-149-15,-2-2-103 0,-3-2-133 16,3-4 137-16,-6-10 16 0,-4 0 263 16,7-2 501-16,-12 2 40 0,0 1 509 0,0 5 63 15,0 4-80-15,-5 3 56 0,-2 1 113 16,2 5-65-16,-7 13-284 0,7 8 28 16,-4 4 120-16,-1 7 13 0,5 2-177 15,-2-2-136-15,7-4-56 0,0-3-52 16,0-8-8-16,7-6-28 0,3-5-12 15,4-5 4-15,-2-6 0 0,-2-3 0 16,7-11 44-16,0-12-12 0,-2-4-8 16,-1-6-24-16,-2 1-4 0,-2 2-4 15,0 7-48-15,-3 7-52 0,0 9-36 16,1 6-132-16,-6 4-236 0,0 3 67 0,1 8 81 16,-3 9-164-16,5 5-104 0,-5 2-53 15,0 2-147-15,0-10-377 0,0 11-183 0</inkml:trace>
  <inkml:trace contextRef="#ctx0" brushRef="#br0" timeOffset="18606.16">15779 7022 1876 0,'0'0'1261'0,"0"0"-601"0,0 0 49 16,0 0-81-16,0 0-40 0,34-117-116 15,-19 89 37-15,-3-1-53 0,5 2-52 16,5 1-56-16,-10 5-67 0,-2 6-281 16,-3 5 0-16,2 8 0 0,-1-3 0 15,-1 5 0-15,-2 0 0 0,2 0 0 16,3-2 0-16,2-2 0 0,0-2 0 15,0-4-93-15,0-7-415 0,5-1-264 0,-7-5-297 16,0 0-588-16,-3-12-1108 0</inkml:trace>
  <inkml:trace contextRef="#ctx0" brushRef="#br0" timeOffset="18776.18">16332 6042 3861 0,'0'0'1009'16,"0"0"-437"-16,0 0 120 0,0 0 1 0,0 0-229 15,53 133-124-15,-45-77-116 0,1 10-64 16,-9 9-16-16,0 6-111 0,0 6-33 16,-9-4 0-16,-8 2 0 0,2-7-33 15,3-8-271-15,-7-11-348 0,-3-18-405 16,5-15-87-16,5-15-165 0,-13-19-808 0</inkml:trace>
  <inkml:trace contextRef="#ctx0" brushRef="#br0" timeOffset="18924.78">16184 6466 3501 0,'0'0'1225'0,"0"0"-525"0,0 0-116 16,0 0-68-16,0 0 1 0,0 0-157 16,0 0-100-16,0 0-104 0,0 0-104 15,218 50-52-15,-181-32-16 0,6 2-276 16,-2-1-424-16,-4 3-305 0,2-2-215 0,-8-5-245 16,5 3-628-16</inkml:trace>
  <inkml:trace contextRef="#ctx0" brushRef="#br0" timeOffset="19058.21">16776 6625 4345 0,'0'0'925'0,"0"0"-341"0,0 0 229 16,0 0-109-16,0 0-296 0,0 0-180 0,0 0-43 15,0 0-185-15,0 0 0 0,-61 124 0 16,61-99 0-16,0-4 0 0,0-5 0 16,0-4-237-16,0-5-363 0,0-4-349 15,0-3-279-15,0-7-557 0</inkml:trace>
  <inkml:trace contextRef="#ctx0" brushRef="#br0" timeOffset="19326.02">16873 6483 3725 0,'0'0'669'0,"0"0"-157"0,0 0 36 16,-17 114-284-16,14-77-164 0,3 0-52 15,0 0-24-15,0-7-4 0,0-2-16 16,0-8-8-16,0-3-8 0,5-13-52 15,12-4-120-15,2-12 112 0,-2-17 72 0,10-8 4 16,0-11 4-16,-1-8 28 0,1 4 48 16,0 2 88-16,-6 7 52 0,9 8 4 15,-11 16-100-15,0 5-23 0,-11 10-49 16,6 4-16-16,-2 12-4 0,-7 13 0 16,5 5-20-16,-8 11-8 0,-2 4-8 15,0 1 0-15,0 2-124 0,-5-2-201 16,-7 1-183-16,3-9-248 0,9-10-349 15,-3 6-684-15</inkml:trace>
  <inkml:trace contextRef="#ctx0" brushRef="#br0" timeOffset="19605.93">17321 6671 2225 0,'0'0'940'16,"0"0"-444"-16,0 0-276 0,0 0-56 16,0 0 84-16,0 0 57 0,0 0 7 15,0 0 24-15,0 0-24 0,0 0 12 0,51 11 68 16,-51 30-59-16,0 6-121 0,0-3-48 15,0-3-76-15,0-7-48 0,7-6-24 16,3-12-12-16,4-12 0 0,-6-4 28 16,6-11 160-16,-7-14 76 0,6-10-64 15,-4-6-92-15,1-6-48 0,-3 0-32 16,3 9-16-16,-3 9-12 0,3 13-4 16,-8 7-4-16,-2 9 0 0,0 9-32 15,0 18 36-15,0 15 4 0,-14 11 4 16,-3 11-4-16,-10 7 0 0,-4-2-4 15,-6-1-32-15,1-11-180 0,4-12-280 16,-2-8-505-16,15-19-651 0,-10-6-1022 0</inkml:trace>
  <inkml:trace contextRef="#ctx0" brushRef="#br0" timeOffset="20090.98">18489 6541 3129 0,'0'0'940'16,"0"0"-351"-16,0 0-93 0,0 0 4 15,0 0-164-15,0 0-124 0,0 0-32 16,0 0 33-16,-123 116-33 0,111-77-28 0,7 1-68 16,5-8-20-16,0-2-52 0,0-7 4 15,14-10-16-15,6-4-4 0,-1-9 4 16,0-2 24-16,8-16-8 0,0-10 20 15,4-7 12-15,-9-3 40 0,5-2-44 16,-10-3 16-16,2 8-36 0,-12 5 44 16,6 10 48-16,-11 10-20 0,3 10-64 15,0 3 4-15,-5 14 84 0,4 10 80 16,-1 7-115-16,7 5-85 0,-6 2 0 0,1 1 0 16,5-3 0-16,-3-4 0 0,10-5 0 15,-5-4 0-15,8-8 0 0,-3-6 0 16,-3-11-269-16,1-1-383 0,7-12-329 15,-3-15-111-15,-4-1-409 0,4-34-560 0</inkml:trace>
  <inkml:trace contextRef="#ctx0" brushRef="#br0" timeOffset="20268.18">18974 5958 3345 0,'0'0'1129'16,"0"0"-373"-16,0 0-64 0,0 0-19 0,0 0-85 15,0 0-248-15,0 0-88 0,0 0 0 16,15 113-87-16,-10-30-165 0,-5 16 0 0,0 9 0 15,0 6 0-15,-5 2 0 0,-10-4 0 16,-2-2 0-16,0-15 0 0,5-8-397 16,-5-16-675-16,10-26-481 0,-17-23-984 0</inkml:trace>
  <inkml:trace contextRef="#ctx0" brushRef="#br0" timeOffset="20386.62">18744 6522 4454 0,'0'0'1048'0,"0"0"-796"15,0 0 164-15,0 0 157 0,199-37-221 16,-119 30-216-16,-5 4-76 0,0 2-60 0,-5 1-4 16,-4 1-104-16,-18 11-264 0,-2 9-273 15,-24 5-311-15,-3-1-701 0,-19 20-1496 0</inkml:trace>
  <inkml:trace contextRef="#ctx0" brushRef="#br0" timeOffset="21458.92">4997 7961 1592 0,'0'0'2221'0,"0"0"-1548"0,0 0-149 15,0 0-28-15,0 0-20 0,0 0-132 16,0 0-83-16,0 0-73 0,0 0-52 16,0 0-36-16,0 0-20 0,-194 2-48 0,168 25-32 15,-1 14 0-15,-2 13 4 0,0 9 12 16,5 10-12-16,4 5-4 0,8 4 0 16,7-1-12-16,5 0 12 0,15-10-4 15,7-8-4-15,17-9 4 0,2-17-12 16,0-14-4-16,0-14-8 0,3-9 16 0,-5-18 12 15,-1-15 24-15,-4-21 0 0,3-16 0 16,-6-12-16-16,-7-9 8 0,-11-2 0 16,1 8 12-16,-12 4 20 0,-2 12 8 15,0 12-28-15,-7 17 20 0,-10 13-4 16,3 8 24-16,-3 10-24 0,-3 9 48 16,3 0-76-16,0 11-16 0,3 13-28 15,9 3 24-15,5 6-44 0,0 10-176 16,5 2-312-16,22 5-209 0,-1 0-311 0,-2-12-497 15,8 16-1276-15</inkml:trace>
  <inkml:trace contextRef="#ctx0" brushRef="#br0" timeOffset="21639.38">5497 8492 3725 0,'0'0'1045'15,"0"0"-401"-15,0 0-140 0,0 0 56 0,0 0 77 16,0 0-161-16,0 0-132 0,150 119-96 15,-106-65-239-15,-8 4-9 0,0-1 0 16,-2-7 0-16,0-4 0 0,-9-5 0 16,1-9-137-16,-9-4-431 0,-2-8-381 15,-6-5-223-15,1-10-517 0,-10-10-736 0</inkml:trace>
  <inkml:trace contextRef="#ctx0" brushRef="#br0" timeOffset="21811.07">5950 8404 3269 0,'0'0'988'0,"0"0"-111"0,0 0-73 16,0 0-200-16,0 0-223 0,0 0-153 16,0 0-32-16,-155 159 12 0,102-90-44 15,2 6-72-15,-3 4-64 0,3-4-16 0,8-9-12 16,16-10-20-16,10-14-136 0,7-10-200 16,10-9-260-16,0-13-129 15,15-9-147-15,0-1-249 0,21-13-419 0</inkml:trace>
  <inkml:trace contextRef="#ctx0" brushRef="#br0" timeOffset="22073.34">6173 8287 3941 0,'0'0'1013'0,"0"0"-437"15,0 0-56-15,0 0-20 0,0 0-103 16,0 0-217-16,0 0-60 0,-24 117-32 15,12-64 20-15,0-2-32 0,7 4-36 16,0 0-28-16,5-7-8 0,0-1-4 0,10-8 0 16,14-11-20-16,5-13 0 0,10-10 16 15,7-5 4-15,7-9 16 0,0-12 4 16,3-6 4-16,7 4-20 0,-10-3-4 16,-2 4-56-16,-7 1-256 0,-3 6-172 15,-12 2-205-15,0 1-259 0,-12 4-481 16,-2 0-948-16</inkml:trace>
  <inkml:trace contextRef="#ctx0" brushRef="#br0" timeOffset="22247.44">6471 8275 3893 0,'0'0'901'0,"0"0"-353"16,0 0-132-16,0 0 92 0,0 0-27 15,0 0-73-15,32 139-144 0,-20-77-68 16,-2 6-64-16,-3 6-64 0,0 3-40 15,-5-2-20-15,-2-6-8 0,0-3-136 0,3-13-348 16,-3-4-473-16,2-17-335 0,-2-3-553 0</inkml:trace>
  <inkml:trace contextRef="#ctx0" brushRef="#br0" timeOffset="22539.17">7063 8329 3425 0,'0'0'1589'0,"0"0"-1017"16,0 0-120-16,0 0 52 0,0 0-99 15,0 0-257-15,0 0-60 0,-180 86-36 16,151-39 72-16,7 8 0 0,8 1-56 16,-3 0-28-16,17-1-40 0,0-4 8 15,0-6-16-15,14-9 8 0,8-10-8 0,-5-11 0 16,12-10-4-16,-7-5 12 0,10-16 24 15,-11-18 44-15,4-13 56 0,-1-8-60 16,-12-7-32-16,-2 5-16 0,-5 1-8 16,-5 10 0-16,0 14-8 0,0 7-48 15,0 8-48-15,-8 9-120 0,-4 5-204 16,7 3-289-16,-7 1-143 0,7 14-208 0,1-3-41 16,4 13-748-16</inkml:trace>
  <inkml:trace contextRef="#ctx0" brushRef="#br0" timeOffset="23026.9">7404 8233 3173 0,'0'0'868'16,"0"0"-359"-16,0 0 31 0,0 0-24 16,0 0-164-16,0 0-140 0,0 0-40 15,0 0-24-15,0 0-35 0,0 0-1 0,0 0 28 16,-172 102-44-16,172-63-44 0,3-2-36 16,21 4 0-16,5-4 8 0,10 0 48 15,4-2 28-15,8-8 44 0,-7-1 12 16,5-1 28-16,-6-5-20 0,-2 4-48 15,-9-2-64-15,-10 5-8 0,-5 3-20 16,-13 3 4-16,-4 4-24 0,-7 2 0 16,-19-8-4-16,-11-1-28 0,1-5-72 15,-1-8-20-15,-6-10-52 0,4-7 28 16,-2-4-60-16,0-17-184 0,12-11-133 0,4-2 257 16,18-8 148-16,2-2 100 0,5-2 16 15,5-2 12-15,12-5 56 0,5-4 20 16,0 1-28-16,2 0 4 0,-5 2 12 0,-7 4 20 15,1 11-19-15,-11 9 7 16,-2 7-44-16,0 11-20 0,0 3-20 0,-10 2-40 16,-4 7-205-16,-1 0-187 0,-2 10-284 15,7 5-349-15,3-3-59 0,7 13-833 0</inkml:trace>
  <inkml:trace contextRef="#ctx0" brushRef="#br0" timeOffset="23304.16">7964 8185 3957 0,'0'0'1193'16,"0"0"-721"-16,0 0-92 0,0 0 92 16,0 0-27-16,0 0-273 0,0 0-120 15,0 0-20-15,0 0 4 0,-186 12 24 0,171 36 40 16,8 14-4-16,7 3-60 0,0 2-4 15,22-1-24-15,9-8-4 0,8-3 0 16,10-7 4-16,1-11-8 0,1-9 0 16,-7-16 0-16,-3-12 0 0,-4-11 8 0,-16-16 20 15,1-12 0-15,-7-2-8 16,-15-3-12-16,0-1-4 0,0 7-4 0,-15 4-40 16,-7 10-152-16,-2 6-272 0,-15 7-393 15,15 5-451-15,-44 6-789 0</inkml:trace>
  <inkml:trace contextRef="#ctx0" brushRef="#br0" timeOffset="28922.46">8522 9961 2429 0,'0'0'1140'0,"0"0"-544"0,0 0-51 0,0 0-21 15,0 0-60-15,0 0-128 0,0 0-132 16,0 0 20-16,0 0-47 0,-206 56-49 15,165-23-48-15,-8 4-16 0,1 8-8 16,4 4 8-16,3 6-28 0,4 4 8 16,13 0-32-16,10-1-4 0,9 1-8 15,5-8 0-15,22-1-12 0,14-9 12 0,13-4-8 16,1-8 8-16,4-12-8 0,-6-15 4 16,1-3 4-16,-1-21 28 0,-2-14 4 15,-9-17 68-15,-3-7 40 0,-13-12 16 16,-6-6-20-16,-3 3-40 0,-12 2-32 15,0 7-24-15,-5 14-16 0,-17 11-8 16,5 13 0-16,-4 12 0 0,-1 8-8 16,-7 5-8-16,7 3-12 0,5 6 0 15,0 7-48-15,7 8-60 0,10 5-112 0,0 8-168 16,15 3-229-16,9 10-151 16,8 1-292-16,-6-14-377 0,15 13-1428 0</inkml:trace>
  <inkml:trace contextRef="#ctx0" brushRef="#br0" timeOffset="29105.1">8847 10205 3989 0,'0'0'821'0,"0"0"-301"0,0 0 36 16,0 0-96-16,0 0-163 0,0 0-81 16,0 0 4-16,0 0-36 0,38 126-80 15,-18-73-72-15,4-2-24 0,0 0-8 16,-2-3 0-16,5-8-92 0,-3-1-236 15,-5-11-361-15,3-2-79 0,-7-13-485 16,-1-6-511-16</inkml:trace>
  <inkml:trace contextRef="#ctx0" brushRef="#br0" timeOffset="29257.77">9121 10172 2277 0,'0'0'1056'0,"0"0"-456"0,0 0 173 15,0 0 55-15,0 0-360 0,0 0-152 0,0 0-71 16,-146 111-45-16,107-51-44 0,-7 3-44 15,3 4-64-15,1-2-36 0,6-9-12 16,5-7-20-16,19-12-168 0,-1-7-233 16,13-9-203-16,0-10-232 0,13-11-225 15,6 0-283-15,12-25-1173 0</inkml:trace>
  <inkml:trace contextRef="#ctx0" brushRef="#br0" timeOffset="29493.81">9409 9956 2925 0,'0'0'988'0,"0"0"-568"15,0 0 49-15,0 0-9 0,-82 140-80 16,65-92-180-16,-5 0-84 0,7 0-12 0,10-3-24 16,5-5-8-16,0-7-36 0,0-4-20 15,15-11-16-15,7-9 4 0,9-9 16 16,1 0 72-16,4-15 4 0,1 0-19 15,1-8-57-15,6 2-20 0,-8 5-20 16,3-3-213-16,-7 5-247 0,-8-1-364 16,-7 5-273-16,-3 2-535 0</inkml:trace>
  <inkml:trace contextRef="#ctx0" brushRef="#br0" timeOffset="29672.9">9518 10011 3373 0,'0'0'640'0,"0"0"-51"0,0 0 59 15,0 0 0-15,0 0-172 0,0 0-179 16,0 0-69-16,-36 109 12 0,36-37-92 16,0 11-72-16,-3 7-44 0,-1-1-20 15,-6-1-12-15,3-10 0 0,7-9-120 16,0-13-344-16,0-13-461 0,7-18-307 0,5-11-469 16</inkml:trace>
  <inkml:trace contextRef="#ctx0" brushRef="#br0" timeOffset="29982.24">10013 9889 4037 0,'0'0'941'16,"0"0"-389"-16,0 0-84 0,0 0-24 16,0 0-131-16,0 0-137 0,0 0-56 0,0 0-28 15,-102 115-8-15,70-62 4 16,11 4-24-16,4 3-40 0,-3 4-4 0,8 1 0 15,12-5-20-15,0-5-4 0,0-8-4 16,17-10 4-16,5-13-12 0,7-12 8 0,0-12-4 16,5-10 12-16,-3-20 20 0,-1-14 0 15,1-16 0-15,-7-6 24 0,1-5 8 16,-13 2-12-16,-5 5-16 0,-7 9-16 16,0 13-4-16,0 14 0 0,0 8 0 15,-12 10-8-15,5 6-64 0,-8 4-100 16,-2 0-100-16,5 0-180 0,7 12-205 15,-5 8 29-15,10 3-340 0,0-4-333 16,5 11-1132-16</inkml:trace>
  <inkml:trace contextRef="#ctx0" brushRef="#br0" timeOffset="30995.5">10602 10027 1680 0,'0'0'1077'16,"0"0"-473"-16,0 0-244 15,0 0 32-15,0 0 61 0,0 0-153 0,0 0-84 16,0 0-12-16,0 0 20 0,0 0-16 16,0 0 8-16,-88-91-36 0,74 85-44 15,-1 6 8-15,-2 0 0 0,10 7-79 16,-7 11-33-16,-1 11-12 0,-2 8 0 15,7 8 0-15,1 9 8 0,6-4-16 16,3-2-8-16,0-8-4 0,7-3 4 16,10-5-4-16,13-4 0 0,-9-4-4 15,11-6 4-15,-1-3 32 0,-2-3 48 0,-2-6 88 16,0 0 8-16,-3 5-32 0,-5 6-36 16,-4 9 12-16,-5 8-44 0,-10 9-44 15,0 9-20-15,-12 0 0 0,-5-1-12 16,-15-3 0-16,1-10-16 0,-6-8-44 15,1-11-24-15,2-8-4 0,0-11-16 0,-2-11-44 16,2-14-96-16,17-12 36 16,2-11 92-16,15-3 104 0,0-11 8 0,15 2 4 15,9-6 20-15,12 0 32 0,10-4 28 16,3-1 36-16,-6-1-32 0,1 5-4 16,-10 3-12-16,-12 5 0 0,-5 8-44 15,-7 10 24-15,-10 11 4 0,0 8-20 16,-5 4-12-16,-15 9-12 0,1 0-8 15,-5 7-16-15,-3 2-44 0,0 2-132 16,1 12-140-16,4 5-93 0,10 4-103 0,2 4-240 16,10 0-237-16,0-3-335 0,0 10-1153 15</inkml:trace>
  <inkml:trace contextRef="#ctx0" brushRef="#br0" timeOffset="31214.47">11106 9972 2056 0,'0'0'1857'0,"0"0"-1144"0,0 0-141 16,0 0 68-16,0 0-88 0,0 0-299 15,0 0-201-15,0 0-36 0,0 0-16 16,0 0 0-16,-27 74-72 0,37-54-417 0,-8 1-291 15,3-2-421-15,5 8-731 0</inkml:trace>
  <inkml:trace contextRef="#ctx0" brushRef="#br0" timeOffset="31335.93">11057 10346 2861 0,'0'0'724'0,"0"0"-540"16,0 0-124-16,0 0-60 0,0 0-32 0,0 0-488 15,0 0-1133-15</inkml:trace>
  <inkml:trace contextRef="#ctx0" brushRef="#br0" timeOffset="31827.23">11176 10051 2633 0,'0'0'812'0,"0"0"-400"0,0 0 113 0,0 0-37 16,0 0-52-16,0 0-128 0,0 0-40 15,0 0 12-15,0 0 52 0,0 0-75 16,0 0-49-16,-51-84-68 0,39 84 0 16,-2 8-92-16,-3 10 0 0,-5 10 8 0,0 10 8 15,0 10-12-15,-7 13-8 0,10 3-40 16,-8 7 8-16,8-2-12 0,11-5 0 16,-1 1-4-16,9-10 4 0,0-7-8 15,21-9 8-15,4-11 0 0,11-12 0 16,5-12 4-16,5-4 4 0,0-18 20 15,0-14 12-15,1-16 28 0,-4-14 28 16,-9-7-16-16,0-8 8 0,-12 1-20 16,-10 3-4-16,-2 7-28 0,-10 11-24 0,0 6 0 15,0 16 0-15,-10 11 9 0,-2 4-21 16,-5 9 0-16,-7 6 0 0,2 3-9 16,0 0-3-16,5 7-32 0,2 9-24 15,6 3-32-15,9 5-136 0,0 2-120 16,0 3-244-16,14 1-225 0,1-8-315 15,7 14-613-15</inkml:trace>
  <inkml:trace contextRef="#ctx0" brushRef="#br0" timeOffset="32026.77">11855 9907 3673 0,'0'0'1321'0,"0"0"-673"16,0 0-120-16,0 0-3 0,0 0-137 0,0 0-240 16,0 0-124-16,0 0-20 0,0 0-8 15,0 0-80-15,-22 107-388 0,27-80-413 16,2-6-455-16,-2 13-589 0</inkml:trace>
  <inkml:trace contextRef="#ctx0" brushRef="#br0" timeOffset="32175.29">11794 10522 3053 0,'0'0'2093'0,"0"0"-1381"16,0 0-36-16,0 0-147 0,0 0-281 15,0 0-216-15,0 0-32 0,0 0-16 16,0 0-140-16,0 0-432 0,0 0-345 16,41 28-588-16,-19-38-1132 0</inkml:trace>
  <inkml:trace contextRef="#ctx0" brushRef="#br0" timeOffset="33755.94">13137 9991 1936 0,'0'0'1169'0,"0"0"-501"0,0 0-180 15,0 0-35-15,0 0 75 0,0 0-176 16,0 0-108-16,0 0-40 0,0 0-36 16,0 0-76-16,0 0-36 0,-148-16-52 15,117 47 8-15,2 13 0 0,-3 2 0 16,-4 9 0-16,4 3-12 0,10-1 4 15,8 1 20-15,4-6-8 0,10-1-8 16,15-6 4-16,14-12 0 0,5-10-4 0,9-7 0 16,-1-14 0-16,-1-2 45 0,3-24 143 15,-6-9 88-15,-1-15-32 0,-6-12-48 16,-9-2-32-16,-7 0-56 0,-11 3-36 16,-4 6-40-16,0 15-16 0,-14 8-12 15,-6 12 4-15,1 6-12 0,0 4-4 0,-8 8-12 16,0 2-56-16,10 12-108 0,3 4-96 15,9 5-128-15,5 5-80 0,2-1-185 16,15 8-343-16,0-12-373 0,20 16-1100 0</inkml:trace>
  <inkml:trace contextRef="#ctx0" brushRef="#br0" timeOffset="33939.42">13680 10186 3501 0,'0'0'1045'0,"0"0"-437"16,0 0-152-16,0 0 40 0,0 0 141 16,0 0-269-16,0 117-156 0,5-69-100 15,-3 3-40-15,6 0-36 0,-8-3-28 16,0-5-8-16,5-4-12 0,4-9-180 16,-6 0-292-16,-3-11-285 0,0-6-367 15,0-8-449-15,0-6-932 0</inkml:trace>
  <inkml:trace contextRef="#ctx0" brushRef="#br0" timeOffset="34075.61">13702 10220 232 0,'0'0'3361'0,"0"0"-2456"15,0 0-225-15,0 0-8 0,-85 115-100 16,61-65-243-16,0 7-201 0,-3-1-80 16,5-4-36-16,-2-1-12 0,7-9-8 15,5-6-116-15,2-10-249 0,8-5-179 16,2-10-360-16,0-3-365 0,12-8-528 0</inkml:trace>
  <inkml:trace contextRef="#ctx0" brushRef="#br0" timeOffset="34673.08">14221 9906 2893 0,'0'0'804'0,"0"0"-284"15,0 0 97-15,0 0-17 0,0 0-144 16,0 0-76-16,0 0-15 0,0 0-73 15,0 0-108-15,0 0-84 0,0 0-56 16,-100-60-36-16,88 82 0 0,-2 5 8 0,14 2-12 16,0 1 0-16,0-7 0 0,17-3-8 15,2-6 0-15,5-8 4 0,0-6 0 16,-2 0 8-16,-2-14 0 0,-3-4 12 16,0-2 0-16,-8-2 72 0,-4 4 0 15,0 3-4-15,-5 11-24 0,0 4 16 16,-5 9-12-16,-9 23-24 0,-11 20-8 15,-11 18-12-15,-3 17 36 0,-2 10-8 0,5-4-20 16,2-3-28-16,7-6-4 0,10-10-4 16,10-9 4-16,7-15-24 0,0-7-100 15,0-13-148-15,7-10-120 0,10-9-292 16,7-9-101-16,-2-2-223 0,-2-11-325 0,13-19-1012 16</inkml:trace>
  <inkml:trace contextRef="#ctx0" brushRef="#br0" timeOffset="34960.51">14604 10096 3781 0,'0'0'869'16,"0"0"-337"-16,0 0 72 0,0 0-124 15,0 0-208-15,0 0-179 0,0 0-69 16,0 0 8-16,-158 122 8 0,144-60 8 0,11-2-24 15,3-3 4-15,0-9-28 0,10-9 0 16,7-11 4-16,5-12 0 0,-3-13 0 16,3-3 8-16,-3-26 120 0,5-14 140 15,-2-11-60-15,-2-14-72 0,-8-1-32 16,-7 1-16-16,-5 7-44 0,0 12-28 0,-5 9-4 16,-5 11-8-16,-2 11-8 0,-3 6-44 15,3 5-144-15,5 4-152 0,0 4-180 16,7 8-221-16,0 8-39 0,12-2-421 15,12 11-491-15</inkml:trace>
  <inkml:trace contextRef="#ctx0" brushRef="#br0" timeOffset="35588.25">16208 9900 1728 0,'0'0'957'16,"0"0"-369"-16,0 0-4 0,0 0 69 15,0 0-41-15,0 0-152 0,0 0-124 0,0 0-28 16,0 0-32-16,0 0-51 0,-131-93-81 16,124 93-64-16,-7 0-24 0,-3 9-20 15,2 3-12-15,1 6-20 0,-3 6 4 16,2 6-4-16,-2 7-4 0,5 11 4 16,-5 3-4-16,2 9 0 0,-1 2 0 15,16 0 0-15,0 1 0 0,0-7-4 16,0-8 0-16,16-11 0 0,-1-8-4 15,2-17-4-15,5-6 12 0,0-6 0 16,4-17 16-16,-1-13 0 0,1-15 20 0,-4-10 56 16,2-16 16-16,0-8-24 0,-11 1-12 15,-4 5-4-15,-9 6-8 0,0 17-28 16,0 6-12-16,-5 14-12 0,-12 8 8 16,1 8-12-16,-9 6-4 0,13 6-32 15,-5 2-88-15,3 16-96 0,4 4-140 16,10 8-193-16,0 4-67 0,14 4-328 0,1-9-541 15,14 21-1468-15</inkml:trace>
  <inkml:trace contextRef="#ctx0" brushRef="#br0" timeOffset="35776.48">16465 10114 3613 0,'0'0'1469'0,"0"0"-965"0,0 0-180 15,0 0 24-15,0 0 173 0,0 0-217 0,0 0-132 16,61 136-72-16,-42-81-32 0,1 1-32 16,-1-3-24-16,5-5-12 0,-2-9-8 15,-5-6-164-15,2-11-280 0,-2-6-373 16,-2-12-203-16,-8-4-217 0,8-20-299 0</inkml:trace>
  <inkml:trace contextRef="#ctx0" brushRef="#br0" timeOffset="35920.08">16790 10087 2257 0,'0'0'1032'0,"0"0"-364"0,0 0 65 16,0 0-185-16,0 0-176 0,0 0-72 16,-177 118 0-16,134-52-36 0,1 9-79 15,-4 6-93-15,3 2-64 0,4-7-24 16,7-5-8-16,8-18-20 0,12-11-225 0,12-16-267 16,0-12-336-16,0-13-585 0,22-11-540 0</inkml:trace>
  <inkml:trace contextRef="#ctx0" brushRef="#br0" timeOffset="36245.9">17008 9954 2989 0,'0'0'1184'0,"0"0"-603"0,0 0-57 15,0 0-80-15,0 0-120 0,0 0-92 16,0 0 20-16,0 0 5 0,0 0-81 15,0 0-56-15,107 112-52 0,-107-45-20 16,-12 9-28-16,-10 6-12 0,-14 2-8 0,-6-5-4 16,6-11-8-16,2-11-36 0,5-23-16 15,0-10-52-15,10-20-44 0,2-4 8 16,0-25-61-16,12-8 117 0,0-10 44 16,5-1 40-16,10 2 12 0,7 5 4 15,0 8 32-15,2 15-4 0,10 5 20 16,0 5 60-16,5 4 65 0,7 6-25 15,0 6-32-15,8 3-60 0,-1 3-40 16,-4-6-20-16,7-2-12 0,-3-8-248 16,-4-2-417-16,0 0-339 0,-10 0-557 0,-3-12-1616 15</inkml:trace>
  <inkml:trace contextRef="#ctx0" brushRef="#br0" timeOffset="36526.44">17847 9880 3485 0,'0'0'937'0,"0"0"-277"0,0 0-36 16,0 0-176-16,0 0-112 0,0 0-115 15,0 0-45-15,-201-30-56 0,174 57-60 16,5 20 0-16,-2 10 36 0,7 8 4 16,10 4-28-16,0 4-8 0,7-4-36 15,12-5-12-15,17-10-8 0,12-6 0 16,7-17-8-16,13-12 0 0,-5-12-8 15,0-12 8-15,-6-26 20 0,-8-16 8 0,-11-15 16 16,-9-8 24-16,-12-2-4 16,-10 5-8-16,0 7-44 0,-15 14 0 0,-7 10-12 15,-9 8-36-15,-8 9-220 0,-9 10-356 16,1 5-421-16,11-2-387 0,-3 6-549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14:35.4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16683 7181 300 0,'0'0'2489'15,"0"0"-1941"-15,0 0-68 0,0 0 8 16,0 0 25-16,0 0-85 0,0 0-120 15,0 0-100-15,0 0-36 0,0 0-8 0,-17 70-20 16,17-68-8-16,0-2-4 0,0 0-15 16,0 0-13-16,0 0-12 0,0-7-4 15,0-5-24-15,0-5-20 0,8-9-20 16,1-4-8-16,-1-10 0 0,6-10-8 16,1-6 0-16,-3-5-8 0,2-6 4 15,-4-4-4-15,2 3 0 0,-4 3 0 0,4 9 4 16,0 8-4-16,-7 10 0 0,2 10 0 15,3 11 0-15,-10 7 0 16,4 9 4-16,-4 1-4 0,0 0 0 0,0 0 0 16,0 0-4-16,0 0 4 0,0 2-4 15,3 12 4-15,-3 4 4 0,7 7-4 16,-2 10 4-16,5 5-4 0,-3 8 4 16,0 8 0-16,3 5-4 0,4 1 0 15,-9 3 0-15,7 4 0 0,-7-6 4 16,7-6-4-16,-2-7 0 0,0-19-4 0,-3-10 0 15,3-7 4-15,7-13-4 0,-12-1 4 16,9-15 4-16,8-8-4 0,2-16 8 16,-4-16-4-16,4-8-4 0,5-4 0 15,-10-6 0-15,3 4 4 0,-5-2-8 16,-2 4 8-16,2 6-4 0,2 6 0 0,-2 9 0 16,0 8 0-16,2 19-4 0,-7 8 0 15,5 11 4-15,-2 3 0 0,-3 17 12 16,5 13 72-16,5 9 44 0,-12 12-16 15,4 11-28-15,1 4-48 0,-8 8-20 16,3 2-12-16,-8-3 0 0,0-7-4 16,11-7-96-16,-4-9-320 0,1-9-473 15,2-17-499-15,7 1-1057 0</inkml:trace>
  <inkml:trace contextRef="#ctx0" brushRef="#br0" timeOffset="288.58">17723 7013 4157 0,'0'0'649'0,"0"0"-229"15,0 0 44-15,0 0-72 0,0 0-24 16,0 0-175-16,-104 108-125 0,104-89-36 0,0 2 12 16,0-3-36-16,0 1-4 0,5-6 4 15,12-3-8-15,2-3-4 0,-7-7-4 16,10 0 16-16,-7-17 0 0,9-7 12 0,-9-12-16 15,-1-3 16-15,3-4 8 0,-2-4 36 16,-15 8 20-16,4 10 8 0,-4 1 16 16,0 14-72-16,0 9-20 0,0 1 4 15,0 4-4-15,-4 2-16 0,4 10-4 16,-5 6 0-16,0 2-16 0,5 2-88 16,0 3-272-16,0-5-217 0,10 0-107 15,4-4-408-15,-4 7-565 0</inkml:trace>
  <inkml:trace contextRef="#ctx0" brushRef="#br0" timeOffset="586.67">18053 6908 3985 0,'0'0'689'0,"0"0"-377"16,0 0 316-16,0 0-76 0,0 0-55 15,0 134-213-15,0-100-148 0,0-4-44 0,0-3-48 16,10-6-16-16,-1-5-20 0,-4-5-8 15,5-11-4-15,4 0 4 0,-6 0 8 16,11-18 0-16,-7-3 4 0,8-4-8 16,-3-2 8-16,-10 7 8 0,0 8-16 15,-4 6 0-15,-3 5-8 0,4 1 4 16,-4 1 0-16,3 16 4 0,7-1 16 16,-10 5 20-16,2 5 40 0,8-2 0 15,-8 1-28-15,1-4-40 0,4-1-8 16,-2-3-4-16,-1-3-8 0,6-2-140 15,2-1-196-15,0-2-241 0,3 0-79 0,7-4-280 16,-8-1-341-16,11-4-948 0</inkml:trace>
  <inkml:trace contextRef="#ctx0" brushRef="#br0" timeOffset="954.98">18787 7039 3777 0,'0'0'717'15,"0"0"-305"-15,0 0 100 0,0 0-48 16,0 0-112-16,0 0-136 0,0 0-79 16,-99 127-25-16,94-94 0 0,5-2-40 15,0 0-40-15,0-5-20 0,10-6-8 16,2-7-4-16,3-9-16 0,2-4-8 0,2-14 12 16,-2-16 8-16,-3-11 4 0,3-9 0 15,-4-13-16-15,1-5-8 0,-4-7-20 16,2-3-4-16,-7-1 40 0,4 1 8 15,-6 4 4-15,2 1-4 0,-5 6 4 16,5 8 0-16,-1 14 4 0,-4 15 20 16,0 12 4-16,0 11 32 0,0 7 44 0,-9 0 120 15,1 19-36-15,-1 7-44 0,1 10-52 16,1 12 52-16,5 9 28 0,2 7-64 16,0 7-40-16,0 7-39 0,0-1-33 15,2 5 0-15,5-3 0 0,1-6 0 16,1-7 0-16,4-8-65 0,4-12-279 15,-3-10-284-15,10-14-413 0,-12-10-287 16,10-12-773-16</inkml:trace>
  <inkml:trace contextRef="#ctx0" brushRef="#br0" timeOffset="1302.74">19120 7000 2821 0,'0'0'1220'15,"0"0"-799"-15,0 0 103 0,0 0-32 16,0 0-132-16,0 0-180 0,0 0-12 16,0 0-80-16,0 0 16 0,-46 108 40 0,46-72-67 15,4 1-53-15,6-7-12 0,-3-4-12 16,10-8 0-16,-9-12-4 0,4-6 4 16,0 0 0-16,-5-14 4 0,8-4 4 15,-1-9-8-15,-7-6 0 0,3-10-4 16,-3-2-52-16,3-4-85 0,-5 2 37 15,0 5 76-15,-3 7 24 0,-2 9 4 16,0 15 0-16,0 4 4 0,0 7 24 16,0 7 4-16,0 11 116 0,-2 8 85 15,-5 8 147-15,4 8-64 0,3 0-120 0,0 3-96 16,0-2-48-16,0-2-32 0,5-4-12 16,12-1-4-16,-3-7-4 0,3-8-96 15,-2-3-284-15,2-4-304 0,2-7-249 16,-11-3-460-16,6-4-671 0</inkml:trace>
  <inkml:trace contextRef="#ctx0" brushRef="#br0" timeOffset="1634.89">19406 6926 4357 0,'0'0'865'0,"0"0"-349"0,0 0-20 15,0 0-39-15,0 0-157 0,0 0-192 16,0 0-68-16,0 0-8 0,0 0 24 0,0 0 20 15,-3-15-12-15,15 30-28 0,0 6-12 16,8 5 0-16,-6-2-16 0,3 1 0 16,-5 4-8-16,1-7 0 0,1 5 8 15,1-1 4-15,-3-1 20 0,-3 5 4 0,1-4 0 16,-5 1-12-16,7-4-16 16,-7 5 8-16,7-1-8 0,-7 1 0 0,5 0-4 15,-6-2 0-15,4-4 0 16,1-2-4-16,-9-4 0 0,8-6-4 0,-8-1 0 15,7-8-4-15,-7 0 0 0,0-1-8 16,0 0 4-16,0 0-4 0,0 0 8 16,0 0-16-16,0 0-72 0,0-1-84 0,0 1-76 15,0-1-180-15,0 1-137 0,0 0-203 16,0 0-545-16,0 0-828 0</inkml:trace>
  <inkml:trace contextRef="#ctx0" brushRef="#br0" timeOffset="2037.93">19844 6955 2753 0,'0'0'976'0,"0"0"-396"15,0 0-51-15,0 0 111 0,0 0-136 16,0 0-112-16,0 0-55 0,0 0-77 16,0 0-40-16,0 0-24 0,0 0-52 15,42-30 12-15,-42 57 40 0,0 13 8 16,-8 19-99-16,-23 14-105 0,-8 19 0 15,-10 13 0-15,-18 16 0 0,-9 12 0 16,-8 14 0-16,1 6 0 0,-2-1 0 0,8 0 0 16,14-8 0-16,5-15 0 0,19-15 0 15,7-16 0-15,11-27 0 0,6-14 0 16,15-21 0-16,0-16 0 0,2-14 0 16,18-12-653-16,11-21-283 0,-9-2-265 15,29-41-740-15</inkml:trace>
  <inkml:trace contextRef="#ctx0" brushRef="#br0" timeOffset="2688.45">20172 7046 3601 0,'0'0'869'16,"0"0"-325"-16,0 0 168 0,0 0-60 15,0 0-91-15,0 0-165 0,0 0-96 16,0 0-48-16,0 0-20 0,201-16-159 16,-175 14-73-16,-4-4 0 0,5 6 0 15,-8 0 0-15,-2 0 0 0,0-1 0 16,-7 1 0-16,0-3 0 0,-6 3 0 0,-1 0 0 16,-3 0 0-16,0 0-321 15,5 0-327-15,0 0-373 0,-5 0-419 0,4 0-1190 16</inkml:trace>
  <inkml:trace contextRef="#ctx0" brushRef="#br0" timeOffset="3199.5">22191 6450 2857 0,'0'0'840'15,"0"0"-308"-15,0 0-43 0,0 0-57 16,0 0-124-16,0 0-92 0,0 0 20 16,0 0 36-16,9 121-8 0,4-73-99 15,4 14-25-15,-3 5-52 0,3 10-32 16,-2 10-8-16,-1 8-16 0,-14 1-24 16,0-1-4-16,0-8-4 0,-10-7 8 15,-2-11-8-15,0-14-40 0,-2-17-192 16,9-16-161-16,-2-14-151 0,-1-8-396 15,8-4-517-15,-14-30-1016 0</inkml:trace>
  <inkml:trace contextRef="#ctx0" brushRef="#br0" timeOffset="3526.3">22123 6504 3741 0,'0'0'773'16,"0"0"-193"-16,0 0 60 0,53-122-160 15,-29 104-95-15,3 8-153 0,5 3-52 16,-1 7-72-16,8 7 28 0,-3 6 40 15,8 10-8-15,-15 5-36 0,5 9-52 16,-7 2-40-16,-10 10-12 0,-8 3-16 16,-9-2-8-16,0 5 0 0,-19-7 0 15,-5-1-4-15,-10-9 0 0,0-5-8 16,0-7-36-16,-3-7-4 0,8-4 24 0,5-8 8 16,2-3-4-16,0 2 8 15,13 0 8-15,2 8-4 0,7 6-4 16,0 12 12-16,12 8 12 0,7 11 100 0,10 6 36 15,5 9 16-15,2 1-115 0,-4 2-49 16,-3-4 0-16,-2-10 0 0,-8-5 0 16,-4-16 0-16,2-8 0 0,-10-8 0 0,3-8 0 15,-8-10 0-15,5 0-385 0,-2-14-343 16,0-12-433-16,7 2-508 0,-2-25-1332 0</inkml:trace>
  <inkml:trace contextRef="#ctx0" brushRef="#br0" timeOffset="3813.13">22908 7222 3553 0,'0'0'716'16,"0"0"-431"-16,0 0 87 0,0 0-84 0,0 0-68 16,0 0-84-16,0 0-36 0,0 0 40 15,0 0 8-15,0 0-36 0,143-91-40 16,-138 59-48-16,-5-1-20 0,0 0 8 15,0 10-12-15,0 5 16 0,-14 3-8 0,-3 11-4 16,-5 4 12-16,-7 10 24 0,-5 11 16 16,2 17 100-16,1 5 93 0,-1 8 19 15,6 4-32-15,9 1-56 0,9-2-32 16,8-4-44-16,0-3-84 0,8-8-4 16,18-3-16-16,1-1-96 0,4-14-240 15,3-3-364-15,0-8-253 0,-5-4-388 16,8-6-647-16</inkml:trace>
  <inkml:trace contextRef="#ctx0" brushRef="#br0" timeOffset="4086.69">23269 7076 3661 0,'0'0'1117'16,"0"0"-329"-16,0 0-204 0,0 0-171 15,0 0-129-15,0 0-136 0,0 0-48 0,-31 108-28 16,36-81 4-16,0 5-44 15,7 1-12-15,-3-3-20 0,4-3 4 0,-9 1 0 16,6-3-4-16,-3-11-8 0,5-4-20 16,1-4-20-16,-4-6 4 0,3-3 20 15,5-10 24-15,3-7 0 0,-8-2 4 16,7-11-4-16,-2-1 8 0,3-9-8 16,-1-3 4-16,-4-2 0 0,4-3-4 15,-2 0 20-15,-5 9-16 0,0 6 0 16,-2 11-8-16,-5 13 4 0,4 4-4 15,-6 8-32-15,-1 0-60 0,-2 14-236 0,8-1-169 16,-8 5-143-16,0 0-412 0,4 11-605 16</inkml:trace>
  <inkml:trace contextRef="#ctx0" brushRef="#br0" timeOffset="4467.39">24135 7084 2757 0,'0'0'1212'16,"0"0"-387"-16,0 0-129 0,0 0-196 16,0 0 0-16,0 0-31 0,0 0-141 0,-37 115-44 15,33-71-56-15,4 3-76 0,-5-4-80 16,5 1-48-16,0-8-16 0,0-7-8 15,0-11-92-15,7-12-264 0,-5-6-300 16,6-12-449-16,1-5-424 0,-9-39-1184 0</inkml:trace>
  <inkml:trace contextRef="#ctx0" brushRef="#br0" timeOffset="4617.66">24137 6784 4337 0,'0'0'1397'0,"0"0"-741"16,0 0-19-16,0 0-213 0,0 0-96 15,0 0-184-15,0 0-128 0,0 0-16 16,0 0-12-16,-2 111-164 0,31-99-276 0,-5-2-393 16,5-1-363-16,-5-4-589 15,6-3-1556-15</inkml:trace>
  <inkml:trace contextRef="#ctx0" brushRef="#br0" timeOffset="4867.39">24452 6967 820 0,'0'0'2317'0,"0"0"-1785"0,0 0-20 15,0 0-31-15,0 0-93 0,0 0-172 0,0 0-140 16,0 0-48-16,0 0-16 0,0 0-4 16,192-59-4-16,-182 40 4 0,-8 3-4 15,-2 2 4-15,0-1 8 0,0 8 80 16,-5 3 148-16,-9 4-60 0,1 0-84 16,-8 10 44-16,1 16 48 0,-6 6 109 15,4 10 23-15,0 7-52 0,3-1-24 16,4 2-28-16,3-2-16 0,9-5-40 0,3-6-95 15,0-4-69-15,13-8 0 0,8-14 0 16,1-3 0-16,10-8 0 0,-1-1-21 16,10-17-235-16,1-3-224 0,-8-5-260 15,2-1-225-15,-14 6-436 0,9-6-739 0</inkml:trace>
  <inkml:trace contextRef="#ctx0" brushRef="#br0" timeOffset="5230.68">24930 6985 3437 0,'0'0'1213'0,"0"0"-505"0,0 0-160 16,0 0-16-16,0 0-47 0,0 0-209 16,0 0-116-16,0 0-24 0,-12 109-32 15,29-89-36-15,-5-1-52 0,-2-1-8 16,6-7-4-16,-3-3-4 0,1-8-24 16,-2 0-32-16,3-8-24 0,7-14-4 15,-13-6-36-15,11-6-44 0,-11-2-20 0,6 4-28 16,-13 5 120-16,3 9-45 0,-5 12-31 15,0 6 120-15,0 11 32 0,0 14 16 16,0 12 32-16,-5 9 152 0,5 9 189 16,0 3-49-16,0-2-28 0,0-7-64 15,0-10-92-15,8-15-32 0,6-13-36 16,6-11 24-16,6-11-71 0,-4-17-25 16,10-9 0-16,-8-9 0 0,5 0 0 0,-5 3 0 15,0 1 0-15,-9 9 0 0,-1 4 0 16,-6 13 0-16,6-1 0 0,-6 13 0 15,6-2 0-15,3 6 0 0,5 0 0 16,5 0-69-16,2 0-251 0,5 10-264 16,0 1-401-16,-8-2-391 0,18 7-917 0</inkml:trace>
  <inkml:trace contextRef="#ctx0" brushRef="#br0" timeOffset="6084.07">27422 6375 2072 0,'0'0'1481'0,"0"0"-761"0,0 0-223 16,0 0 59-16,0 0-96 0,0 0-108 16,0 0-120-16,-197-14-43 0,166 31-73 0,4 2-40 15,1 7-20-15,4-1-12 0,5 5-20 16,12 0-8-16,-5 3 0 0,10-3 20 15,0-1 20-15,0-4-24 0,17-1-8 16,12-6 8-16,-7-3 4 0,14-5 88 16,3-1 8-16,-5 2 48 0,7 0 36 15,-4 4 20-15,-11 7-55 0,-1 13-181 16,-16 7 0-16,-9 13 0 0,-7 15 0 0,-27 0 0 16,-10 1 0-16,1-5 0 0,-8-10 0 15,5-12 0-15,7-17 0 0,3-11 0 16,7-16 0-16,4-9 0 0,8-17-137 15,15-12-479-15,2-9-244 0,19-3-245 16,6 10-528-16,28-14-1072 0</inkml:trace>
  <inkml:trace contextRef="#ctx0" brushRef="#br0" timeOffset="6297.46">27904 6445 3177 0,'0'0'1164'0,"0"0"-399"0,0 0-125 16,0 0-136-16,0 0-63 0,0 0-85 16,-39 125-116-16,37-70-48 0,2 12-52 15,-3 1-60-15,-4 6-32 0,5 7-36 16,-3-3-12-16,-2 0-4 0,-1-2-160 0,-4-12-360 16,3-11-449-16,-6-21-159 0,-2-13-153 15,-17-19-592-15</inkml:trace>
  <inkml:trace contextRef="#ctx0" brushRef="#br0" timeOffset="6416.82">27574 6963 1788 0,'0'0'2437'0,"0"0"-1596"0,0 0-169 15,0 0-80-15,0 0-247 0,182 41-201 16,-124-24-128-16,8-8-16 0,-8 1-64 16,-5 1-273-16,-2-7-183 0,-2 1-368 15,-18-3-461-15,3-2-372 0</inkml:trace>
  <inkml:trace contextRef="#ctx0" brushRef="#br0" timeOffset="6712.99">28236 6965 2589 0,'0'0'1152'0,"0"0"-327"16,0 0-117-16,0 0-168 0,0 0-112 0,0 0-23 15,0 0-69-15,-140 111-72 0,125-75-40 16,5 2-76-16,1-4-60 0,6 3-60 16,3-5-12-16,0-8-12 0,12-6 0 15,-2-7-4-15,5-7-4 0,-3-4-8 0,5-7 4 16,2-11 8-16,-2-8 0 0,0-5 0 15,0-5 0-15,0 0-16 0,-7 1 0 16,4 2 16-16,-4 7-4 0,-8 6 12 16,1 8-8-16,-3 7 0 0,0 5 24 15,0 0 32-15,-3 15 28 0,-9 5 72 16,5 5 9-16,0 8-165 0,7 0 0 16,0 7 0-16,0-3 0 0,7-1 0 15,0-5 0-15,8-2 0 0,2-10 0 16,2-3 0-16,-2-7 0 0,0-7 0 15,5-2-77-15,-5-11-519 0,7-8-389 16,-17-1-359-16,13-29-929 0</inkml:trace>
  <inkml:trace contextRef="#ctx0" brushRef="#br0" timeOffset="6885.11">28699 6478 5110 0,'0'0'780'0,"0"0"-248"15,0 0 49-15,-17 134-173 0,17-72-56 16,0 11-128-16,0 3-76 0,7 8-91 16,-7 2-57-16,0-1 0 0,0-1 0 15,0-9 0-15,0-11-457 0,-7-15-279 16,-3-19-309-16,3-12-127 0,-10-21-405 0</inkml:trace>
  <inkml:trace contextRef="#ctx0" brushRef="#br0" timeOffset="7029.17">28559 6851 2249 0,'0'0'1704'0,"0"0"-995"0,0 0 79 0,0 0-196 16,0 0-184-16,0 0-179 0,177 36-177 15,-141-22-44-15,12 2-8 0,-11-2-104 16,1-2-381-16,4-6-383 0,-16 0-645 0,11-6-1172 0</inkml:trace>
  <inkml:trace contextRef="#ctx0" brushRef="#br0" timeOffset="7165.81">29201 6919 3897 0,'0'0'1485'16,"0"0"-737"-16,-49 121 121 0,30-73-273 15,4 11-84-15,3-4-427 0,5 2-85 16,2-4 0-16,5-14 0 0,0-9 0 0,0-11 0 16,3-13 0-16,6-6-521 0,3-20-539 15,3-5-257-15,4-42-700 0</inkml:trace>
  <inkml:trace contextRef="#ctx0" brushRef="#br0" timeOffset="7297.41">29446 6808 2357 0,'0'0'384'0,"0"0"-124"0,0 0 8 16,0 0-216-16,0 0-52 0,0 0-348 15,0 0-204-15,0 0-161 0,203 10-387 0</inkml:trace>
  <inkml:trace contextRef="#ctx0" brushRef="#br0" timeOffset="7496.98">29761 6777 1136 0,'0'0'1105'16,"0"0"-345"-16,0 0-56 0,0 0-11 16,0 0-29-16,0 0-184 0,0 0-168 15,0 0 4-15,-124 122 81 0,88-83-37 16,-3 5-68-16,0-1-40 0,3 2-40 16,12-3-4-16,7-3-32 0,7-9-88 15,10-2-51-15,0-8-37 0,5-2 0 16,17-8 0-16,0-2 0 0,14-8 0 15,-2 0 0-15,5-1 0 0,-1-15 0 16,-1 5 0-16,-3-5-177 0,-8 4-183 0,3-2-240 16,-4 0-353-16,-11 5-339 0,1-2-753 15</inkml:trace>
  <inkml:trace contextRef="#ctx0" brushRef="#br0" timeOffset="8420.06">30951 6504 352 0,'0'0'2365'0,"0"0"-1597"16,0 0-220-16,0 0 149 0,0 0-149 0,0 0-128 16,0 0-108-16,0 0-68 0,0 0-24 15,0 0-43-15,-126-21-45 0,104 31-84 16,-7 8 4-16,5 5-16 0,0 10 16 16,-5 1 32-16,9 4 0 0,3 4-28 15,7-5 16-15,10-6-32 0,0-2-36 16,13-7 8-16,4-4-8 0,7-3-4 15,7-4 12-15,-2 4 72 0,5-1 108 16,-7 5-32-16,2 6 12 0,-10 5-4 16,-6 8-91-16,-13 10-77 0,0 7 0 0,-20 4 0 15,-11-4 0-15,4 0 0 0,0-9 0 16,-4-11 0-16,11-12 0 0,6-12 0 16,2-11-169-16,0-4-515 0,7-21-413 15,-2 6-351-15,7-28-837 0</inkml:trace>
  <inkml:trace contextRef="#ctx0" brushRef="#br0" timeOffset="8866.78">31462 6604 2821 0,'0'0'1404'0,"0"0"-715"0,0 0-197 16,0 0-68-16,0 0-52 0,-176 132-100 16,156-98-115-16,3 4-49 0,7 0-28 15,10-2-44-15,0-1-24 0,10-8-12 0,12 1 4 16,10-8 0-16,-1-8 28 0,8 2 160 16,-3-4 88-16,1 1-12 0,-1 1-76 15,-9-1-52-15,-10 11-40 0,-13 2-24 16,-4 8-39-16,0 5-37 0,-14 3 0 15,-10 0 0-15,-10-1 0 0,-8-4 0 16,4-7 0-16,4-7 0 0,0-10-49 16,10-7-291-16,4-4-228 0,6-4-277 15,11-7-223-15,3 1-513 0,0-10-996 0</inkml:trace>
  <inkml:trace contextRef="#ctx0" brushRef="#br0" timeOffset="9169.12">32132 6671 3825 0,'0'0'1113'16,"0"0"-469"-16,0 0-124 0,0 0-59 15,-44 103-17-15,24-52-208 0,4 13-84 16,-6 9-16-16,-10 5-48 0,3 0-36 15,5-1-32-15,0-8-16 0,9-20 12 16,3-12-4-16,2-17-4 0,10-17-8 0,0-3 0 16,27-12 0-16,7-11 4 0,14-5 0 15,1-5-4-15,9 3-8 0,0 8 4 16,-2 4-12-16,-5 3-16 0,-8 7-40 16,-4 3-108-16,-10 0-84 0,-7 3-192 15,0 0-149-15,-10-5-95 0,-9 5-349 16,-3-17-439-16</inkml:trace>
  <inkml:trace contextRef="#ctx0" brushRef="#br0" timeOffset="9352.1">32088 6619 3869 0,'0'0'901'0,"0"0"-165"0,0 0-16 15,0 0-95-15,0 0-181 0,213 55-164 16,-164-46-76-16,-1 1-48 0,-2-2-92 0,-9 1-56 15,-13-6-8-15,5 2-20 0,-10-1-196 16,-14-3-244-16,5 6-345 0,-10-1-191 16,0-4-389-16,-17 8-447 0</inkml:trace>
  <inkml:trace contextRef="#ctx0" brushRef="#br0" timeOffset="9493.01">31984 7000 2729 0,'0'0'1340'0,"0"0"-627"16,0 0 15-16,0 0-116 0,0 0 9 15,0 0-145-15,206 36-196 0,-153-36-76 16,-2-4-80-16,0-3-100 0,-15 3-24 16,1-5-24-16,-11 4-204 0,-4 2-288 15,-15 3-357-15,1 0-267 0,-8 0-801 0</inkml:trace>
  <inkml:trace contextRef="#ctx0" brushRef="#br0" timeOffset="11672.34">16497 8462 1948 0,'0'0'977'0,"0"0"-493"16,0 0-132-16,0 0 60 0,0 0 25 15,0 0-165-15,0 0-116 0,0 0-24 0,0 0 56 16,0 0-4-16,0 0-24 0,-39-67 16 15,39 65 20-15,0 2 16 0,-2 0 24 16,2 0-43-16,0 0-81 0,0 9-24 16,0 4 8-16,0 11 8 0,9 7 16 15,1 9-4-15,7 6-48 0,2 7 4 16,-2 3 16-16,0 2-16 0,3-1-32 16,-1 2-16-16,-4-6-8 0,2-3-8 0,2-5 4 15,-2-9-4-15,-3-6 0 0,1-10-8 16,2-7 0-16,-10-9-4 0,8-4 4 15,-1-3 4-15,3-15 8 0,-9-5-12 16,9-6 4-16,-5-7-4 0,0-6 0 16,-5-5 0-16,8-2-4 0,-8 1 4 15,5 3 0-15,-2 8-4 0,-8 2-12 0,1 21-40 16,-1 3 56-16,0 11-16 0,3 0 4 16,5 13-12-16,-5 13 24 0,4 5 0 15,6 9 8-15,-8 9-8 0,10 1 0 16,3 0 16-16,-1-4 8 0,0-5 0 15,3-9 4-15,0-11-8 0,-3-16 16 16,3-5 20-16,5-18 36 0,0-16 60 0,-1-13-67 16,11-9-85-16,-3-7 0 0,-3-6 0 15,-4 2 0-15,2 5 0 0,-5 8 0 16,0 10 0-16,-7 9 0 0,0 14 0 16,-5 5 0-16,0 11-305 0,1 5-135 15,-9 0-208-15,9 10-137 0,-13 2-363 16,4 17-549-16</inkml:trace>
  <inkml:trace contextRef="#ctx0" brushRef="#br0" timeOffset="11934.14">17488 8909 3637 0,'0'0'873'0,"0"0"-409"15,0 0 104-15,0 0-192 0,0 0-136 0,0 0-112 16,0 0-32-16,0 0-12 0,0 0-20 15,0 0 21-15,0 0 31 0,163-22-8 16,-159 6-12-16,-4-1-32 0,0-1-20 16,0 6-12-16,0 0-8 0,0 4-8 15,-4 4 32-15,-6 4 12 0,-7 0-20 16,2 9-8-16,-6 9-4 0,1 1-12 16,3 7-16-16,0 3 0 0,8-3-4 15,9-1 0-15,0 0-64 0,0-3-176 16,9 0-269-16,13-2-127 0,-7-8-408 15,21 3-649-15</inkml:trace>
  <inkml:trace contextRef="#ctx0" brushRef="#br0" timeOffset="12273.27">17937 8879 3501 0,'0'0'1085'0,"0"0"-517"15,0 0-32-15,0 0-128 0,0 0-4 16,0 0-99-16,-129 114-85 0,119-76-48 15,10 0-8-15,0-2-76 0,13-6-56 16,4-2-20-16,7-10-12 0,5-13 0 16,0-5 0-16,-2-12-12 0,-1-18 12 15,1-16-8-15,0-11 8 0,-8-9 0 16,-2-4-4-16,2-1-20 0,-6 0 12 16,-4 3-4-16,6 5 12 0,-6 4 0 15,-4 10 0-15,3 13 8 0,-8 10-8 16,7 12 8-16,-7 7 12 0,0 7-4 0,0 0 20 15,0 18 16-15,-15 7 76 0,10 9 44 16,-9 13 20-16,2 6-16 0,9 12-151 16,3 5-21-16,0 7 0 0,0 2 0 15,12-1 0-15,5-5 0 0,5-7 0 0,-5-11-57 16,3-16-495-16,1-11-344 0,4-16-189 16,-13-3-404-16,5-9-668 0</inkml:trace>
  <inkml:trace contextRef="#ctx0" brushRef="#br0" timeOffset="12603.95">18337 8917 3145 0,'0'0'1084'0,"0"0"-367"0,0 0 15 16,0 0-220-16,0 0-107 0,0 0-161 15,0 0-40-15,-17 117 4 0,17-83-48 16,2-4-80-16,8-7-24 0,-5-9-16 16,9-7-24-16,1-7-4 0,9-8 12 0,5-18 12 15,5-9-8-15,-3-4-16 0,6-4-12 16,-6 4 4-16,-9 9-8 0,2 10 4 16,-9 10 0-16,-1 8 0 0,-1 2 0 15,-4 4 4-15,1 14 76 0,-8 10 60 16,3 7-12-16,-5-1-56 0,0 0-52 15,10 1-8-15,-10-5-12 0,5-7-144 16,-3-4-200-16,3-5-260 0,0-6-305 16,0-3-119-16,0-1-373 0,4-4-428 0</inkml:trace>
  <inkml:trace contextRef="#ctx0" brushRef="#br0" timeOffset="13169.34">18809 9043 2573 0,'0'0'744'0,"0"0"-180"0,0 0 1 16,0 0-149-16,0 0-168 0,0 0-116 16,0 0-36-16,0 0-36 0,0 0-8 15,0 0-36-15,126 35 0 0,-109-45 0 16,-5-5 76-16,-2 1 80 0,-3-2 36 16,3-2-16-16,-5 1-48 0,-5 6 0 15,10 2-31-15,-10-2-25 0,4 3-52 16,-4 6-12-16,3-3 48 0,-3 3 60 15,0 2-28-15,0 0 4 0,0 0 48 16,0 0 44-16,0 0-28 0,0 0-52 0,-3 0-8 16,-1 0 4-16,-4 0-32 0,6 0-48 15,2 0-12-15,-2 0-16 0,2 0-8 16,0 0 8-16,0 0-8 0,0 0 0 16,-3 0 0-16,3 2 0 0,-2 1 0 15,-6-3-4-15,8 2 8 0,-2-2-4 16,-3 2 0-16,5-2 0 0,0 2 0 0,0-1 0 15,-5 3 4-15,5-4-4 0,0 1 0 16,-5-1 0-16,1 1 0 0,1 2 0 16,3 1 4-16,-5-1-8 0,5-3 8 15,0 1-8-15,-5-1 8 0,5 0-8 16,-4 0 8-16,4 1-4 0,0-1 4 16,0 4-4-16,0-4 4 0,-3 1-8 0,3-1 0 15,-2 2 0-15,2 0 8 0,-3-2 0 16,3 4-4-16,-7-4-4 0,7 3 4 15,-2-2-8-15,-1 0 4 0,3 2 0 16,0-1-4-16,0-2-4 0,0 0-24 16,0 0 0-16,0 0 24 0,0 0-20 15,0 0 0-15,0 0-20 0,0 0-52 16,0 0-36-16,0 0-44 0,0 0-96 16,0 0-168-16,0 0-253 0,0 2-247 0,0 0-493 15,0 3-1548-15</inkml:trace>
  <inkml:trace contextRef="#ctx0" brushRef="#br0" timeOffset="13712.42">18952 8965 1564 0,'0'0'721'0,"0"0"-281"0,0 0-88 16,0 0-28-16,0 0-88 0,0 0-80 15,0 0-36-15,0 0 44 0,0 0 28 16,0 0-3-16,0 0-25 0,-5-14 4 15,1 12 48-15,4 2 8 0,0 0-36 0,0 0-40 16,-3-2-12-16,3 2 4 0,0-2-12 16,0 2-12-16,0 0-24 0,0 0-12 15,-2 0 4-15,2 0 16 0,0 6-68 16,0 0 20-16,0 2-19 0,0-4-5 16,0 1-4-16,0-5-8 0,0 0-8 15,2 0 0-15,1 0 0 0,6 0 12 16,-6-6 0-16,-1-4-4 0,10 3-4 15,-12-2-4-15,0 2-4 0,0 1 4 16,0-2-8-16,0 6 8 0,0-3 4 16,0 3 0-16,-12 2-4 0,2 0-4 0,-2 0 0 15,-9 9 4-15,4 5 32 0,0 3 8 16,-5 8 48-16,7 3 36 0,3 2 32 16,0 6-20-16,2 1-32 0,5 1-52 15,5-2-16-15,0-5-40 0,10-1 0 16,7-1-4-16,5-4-8 0,0-5-148 15,0-4-160-15,4-7-309 0,-6-4-311 16,-3-3-485-16,4-2-708 0</inkml:trace>
  <inkml:trace contextRef="#ctx0" brushRef="#br0" timeOffset="14003.98">19185 9061 2305 0,'0'0'1296'0,"0"0"-732"0,0 0-67 15,0 0-113-15,0 0-120 16,0 0-168-16,0 0-72 0,0 0-16 0,-19 113-4 16,26-96-4-16,5-6 4 0,0-4 0 15,-5-4 0-15,6-3 8 0,-4 0 20 16,6-12 148-16,2-7 60 0,2-9-60 16,3-1-48-16,0-5-32 0,-3-1-60 15,-2 5-36-15,2 2 0 0,-6 6-4 16,1 5 0-16,-9 8-4 0,-3 7-8 0,-2 2-16 15,0 2-4-15,0 10 28 0,0 4-52 16,-4 2-80-16,-11 4-4 0,3 0 24 16,9 0-104-16,1-3-284 0,0-1-481 15,2 0-127-15,-8-6 63 0,8 0-67 0</inkml:trace>
  <inkml:trace contextRef="#ctx0" brushRef="#br0" timeOffset="15295.43">19425 8902 456 0,'0'0'916'0,"0"0"-368"0,0 0-27 15,0 0-17-15,0 0 16 0,0 0-104 16,0 0 20-16,0 0-7 0,0 0 27 0,0 0-44 16,0 0-96-16,-15-44-48 0,11 44 28 15,-11 0-59-15,3 0-37 16,-3 0-36-16,3 4-28 0,-5 5-56 0,5 2-16 16,-2 8-36-16,-1 1 0 0,3 8 4 15,0 2 32-15,7 4 8 0,-2-4 12 16,4 2-8-16,3 1 8 0,0-6 24 15,0 3 40-15,0 5-55 0,0-5-93 16,-5 1 0-16,-4 2 0 0,-6 0 0 16,3 0 0-16,-15-3 0 0,6-1 0 15,-13-4 0-15,-3-7 0 0,6-12 0 16,-6-6 0-16,6-4 0 0,9-21 0 16,8-6-425-16,11-12-471 0,3-2-361 0,3 5-540 15,28-10-1884-15</inkml:trace>
  <inkml:trace contextRef="#ctx0" brushRef="#br0" timeOffset="15797.2">19694 8894 3129 0,'0'0'1353'0,"0"0"-705"0,0 0-96 16,0 0-92-16,0 0 21 0,0 0-181 15,-145 118-52-15,128-75-12 0,7 6-4 0,3-1-28 16,7-6-68-16,0-5-60 0,12-4-52 16,10-12-20-16,-3-12-4 0,10-9 0 15,0-7 0-15,10-23 0 0,-3-21 12 16,-2-15-12-16,-7-13 0 0,2-7-8 16,-12-2-20-16,5-1-8 0,-8-2 16 15,-2 5 8-15,-7 2 12 0,7 9 4 16,-12 8-4-16,5 13 0 0,-5 14 0 15,0 14 0-15,0 14 4 0,0 12 48 0,0 0 44 16,0 22-51-16,0 16-45 0,-14 16 0 16,6 19 0-16,-1 13 0 0,1 14 0 15,1 7 0-15,7 2 0 0,0-3 0 16,7-9 0-16,13-8 0 0,4-14 0 0,5-19 0 16,-2-16-305-16,-3-15-1027 0,-2-14-345 15,9-11-796-15</inkml:trace>
  <inkml:trace contextRef="#ctx0" brushRef="#br0" timeOffset="16069.98">20276 8901 672 0,'0'0'3778'16,"0"0"-2858"-16,0 0-212 0,0 0 61 0,0 0-185 16,0 0-236-16,-63 122-160 0,63-99-76 15,0-5-60-15,2-7-48 0,10-6-4 16,0-5-24-16,8-5-32 0,-3-15 28 15,7-10 16-15,-5-7-44 0,-2-2-56 16,8-5-28-16,-8 5 60 0,-10 9 64 16,7 7 16-16,-6 12 0 0,-8 9-4 15,7 2 4-15,-5 18 32 0,1 10 124 16,7 6 32-16,-8 8-4 0,3 4-159 16,7 2-25-16,2-4 0 0,-4-6 0 0,2-5 0 15,5-6 0-15,-7-9 0 16,0-3-249-16,-3-5-359 0,3-9-309 0,-10-1-163 15,0 0-665-15,0-19-1800 0</inkml:trace>
  <inkml:trace contextRef="#ctx0" brushRef="#br0" timeOffset="16233.82">20811 8945 3701 0,'0'0'841'15,"0"0"-261"-15,0 0-156 0,0 0-116 16,10 116-40-16,5-87-104 0,-6-2-116 15,1-6-48-15,2-9-36 0,8-9-372 16,-6-3-320-16,3-18-225 0,-7 3-263 0,4-25-673 16</inkml:trace>
  <inkml:trace contextRef="#ctx0" brushRef="#br0" timeOffset="16388.39">21081 8635 3325 0,'0'0'1221'0,"0"0"-365"0,-56 108-144 0,27-38-23 0,-10 25-141 15,-2 14-88-15,-8 20-79 0,-4 10-381 16,-3 7 0-16,-4 0 0 0,16-12 0 16,10-19 0-16,10-24 0 0,19-31 0 15,5-28-57-15,5-30-1191 0,9-2-697 16,20-56-1389-16</inkml:trace>
  <inkml:trace contextRef="#ctx0" brushRef="#br0" timeOffset="16651.8">21808 8890 4269 0,'0'0'1177'0,"0"0"-509"16,0 0 89-16,0 0-245 0,0 0-80 16,0 0-148-16,186 24-191 0,-149-24-93 15,-6-6 0-15,-2-3 0 0,-2 1 0 16,-3-1 0-16,-2-1-265 0,-10 2-479 16,12-2-505-16,-11 2-660 0,11-6-2028 0</inkml:trace>
  <inkml:trace contextRef="#ctx0" brushRef="#br0" timeOffset="16952.84">22709 8434 2925 0,'0'0'1300'15,"0"0"-567"-15,0 0-105 0,56 136-84 16,-39-71-3-16,-2 7-145 0,-1 12-140 0,-14-2-104 16,0 3-80-16,0 0-48 15,0-11-16-15,0-10-8 0,-7-18-212 0,0-16-240 16,2-20-153-16,-7-10-3 0,-3-26-532 15,10-2-293-15,-7-41-1108 0</inkml:trace>
  <inkml:trace contextRef="#ctx0" brushRef="#br0" timeOffset="17229.18">22886 8293 2697 0,'0'0'1532'0,"0"0"-591"16,0 0-181-16,0 0-27 0,0 0-129 15,0 0-244-15,0 0-76 0,0 0-100 16,187 33-87-16,-180 6-97 0,1 7 0 15,-8 2 0-15,-15 3 0 0,-7 0 0 16,-9-8 0-16,-3-4 0 0,2-10-121 16,-2-9-75-16,13-11 20 0,-11-8-20 0,13-1 16 15,-1-1 64-15,3-6 72 16,8-3 44-16,4 9 0 0,5 1-4 0,0 0 4 16,7 12 0-16,17 6 108 0,3 12 52 15,7 0 12-15,2 10 4 0,-2 1 16 16,5 1-20-16,-3 1-119 0,-7-5-53 15,-2-2 0-15,-5-8 0 0,-3-8 0 0,-4-6 0 16,-3-7-137-16,-5-6-419 0,5-1-413 16,-9-5-327-16,2-20-1017 0</inkml:trace>
  <inkml:trace contextRef="#ctx0" brushRef="#br0" timeOffset="17531.37">23524 8921 2569 0,'0'0'1076'16,"0"0"-656"-16,0 0 41 0,0 0-165 15,0 0-100-15,0 0-100 0,0 0-16 16,0 0-4-16,0 0 4 0,0 0-8 16,145-123-12-16,-142 105-4 0,-3-1 48 0,0 1 12 15,-5 6 104-15,-7 1-60 16,0 5-40-16,-8 6 96 0,-9 3-7 0,7 13-89 15,-9 9-20-15,4 8 28 0,8 3 24 16,-1 1-36-16,8 4-28 0,10-1-44 16,-3-2-16-16,5-4-20 0,0-1-8 15,7-10-84-15,8-5-228 0,9-4-233 0,-2-7-243 16,0-5-336-16,-5-2-389 0,5-4-1528 0</inkml:trace>
  <inkml:trace contextRef="#ctx0" brushRef="#br0" timeOffset="17816.97">23849 8782 3273 0,'0'0'1177'15,"0"0"-477"-15,0 0 16 0,0 0-228 16,0 0-75-16,0 0-149 0,0 0-76 0,0 0-12 16,0 0-32-16,9 108-52 0,4-67-28 15,-6 3-4-15,5 4-16 0,5-6-36 16,0-8-8-16,0-7 4 0,0-13-4 15,2-10-16-15,3-4 16 0,5-9 0 16,-8-10 0-16,5-7 8 0,1-7-8 0,-4-1 4 16,-1-3-4-16,-1 2 0 15,1 3 0-15,-6 5-4 0,-2 8 4 16,-4 7 0-16,1 3 0 0,-6 5 0 0,-3 2 0 16,0 2 0-16,0 0 0 0,0 0-4 15,2 0-136-15,-2 0-208 0,0 0-184 16,5 0-189-16,-5-3-267 0,0 0-617 0</inkml:trace>
  <inkml:trace contextRef="#ctx0" brushRef="#br0" timeOffset="18063.62">24651 8750 540 0,'0'0'3173'0,"0"0"-2368"16,0 0-109-16,0 0-80 0,0 0-76 16,0 0-51-16,0 0-53 0,0 0-60 15,-34 134-40-15,27-73-151 0,-3 1-185 16,0 2 0-16,3-1 0 0,5-6 0 16,-5-17 0-16,7-7 0 0,0-19 0 15,0-14-301-15,0-21-595 0,9-6-353 16,-4-47-748-16</inkml:trace>
  <inkml:trace contextRef="#ctx0" brushRef="#br0" timeOffset="18184.68">24683 8484 3613 0,'0'0'1693'0,"0"0"-1241"0,0 0-144 16,0 0 88-16,0 0-91 0,0 0-281 15,0 0-24-15,60 104-241 0,-28-89-295 16,2-1-396-16,-10-4-593 0,5 4-844 0</inkml:trace>
  <inkml:trace contextRef="#ctx0" brushRef="#br0" timeOffset="18458.62">25083 8749 932 0,'0'0'2317'0,"0"0"-1837"0,0 0-112 16,0 0-27-16,0 0-93 0,0 0-132 15,0 0-96-15,0 0-20 0,0 0-8 16,0 0-44-16,162 6 24 0,-160-18 24 15,1 2 4-15,-3 0 20 0,0 0 100 16,0 2 168-16,-3-2 88 0,-1 7-56 0,-13-5-88 16,-3 8-140-16,1 0 68 0,-5 12 77 15,-1 15 75-15,6 8-20 0,-5 5 20 16,7 8 16-16,5 5-16 0,-1 4-251 16,11-6-61-16,2-1 0 0,0-8 0 0,2-10 0 15,13-10 0-15,4-4 0 0,-2-8 0 16,0-5 0-16,-2 1 0 0,-3-4-109 15,5-2-411-15,-2 0-156 0,-1-11-233 16,-4 2-367-16,12-12-797 0</inkml:trace>
  <inkml:trace contextRef="#ctx0" brushRef="#br0" timeOffset="18820.64">25441 8862 3369 0,'0'0'1201'16,"0"0"-381"-16,0 0-244 0,0 0-172 0,0 0-51 15,0 0-133-15,0 0-8 0,0 0-36 16,0 0 24-16,0 0-60 0,44 131-12 16,-34-85-16-16,-1-3-24 0,-6-5-40 15,6-11-28-15,-4-9-20 0,7-9-8 0,-7-9-8 16,12-6 0-16,0-16 16 0,0-14-24 16,3-3-100-16,1-5-60 0,-4 5 32 15,3 7 60-15,-11 5-32 0,1 8 8 16,2 8 56-16,-9 4 8 0,4 7-80 15,-5 2 56-15,1 14 76 0,-3 6 12 16,2 11 64-16,8 4 64 0,-5 4 40 16,7-2-36-16,-2-1 24 0,2-11-16 0,2-9-36 15,3-7-80-15,3-11-20 0,-1 0 24 16,-2-12 60-16,0-12 8 0,5-4-95 16,-5-4-13-16,9 0 0 0,-6 1 0 15,4 2-41-15,5 9-123 0,5-1-72 16,2 5-108-16,13 4-192 0,2 1-265 15,5 2-155-15,-15 2-509 0,24-1-1016 0</inkml:trace>
  <inkml:trace contextRef="#ctx0" brushRef="#br0" timeOffset="19415.53">27288 8365 1860 0,'0'0'857'0,"0"0"-321"0,0 0-176 15,0 0 12-15,0 0-4 16,0 0-107-16,0 0-61 0,0 0 260 0,0 0-184 15,0 0 0-15,0 0-4 16,51 45 28-16,-31-11 17 0,-1 11 19 0,-2 9-96 16,-2 6-68-16,-8 3-20 0,7 9-68 15,-9 0-36-15,3 0-40 0,-4-5-4 0,4-11-8 16,-8-13-36-16,0-13-112 0,0-17-208 16,0-6-256-16,0-7-145 0,0-4-303 15,-12-29-569-15</inkml:trace>
  <inkml:trace contextRef="#ctx0" brushRef="#br0" timeOffset="19652.78">27439 8281 4009 0,'0'0'913'0,"0"0"-449"0,0 0-68 16,0 0-12-16,0 0-16 15,191-66-43-15,-138 83-9 0,6 7-48 0,-4 16-20 16,1 11 24-16,-10 7-56 0,-7 13-203 15,-17 7-13-15,-12 4 0 0,-10 4 0 16,-10 1 0-16,-19-6 0 0,-17-13 0 0,-8-6 0 16,1-14 0-16,5-17 0 0,-6-6 0 15,13-15-13-15,0-9-471 0,7-1-184 16,7-4-305-16,3-7-159 0,17 1-497 16,4 1-1296-16</inkml:trace>
  <inkml:trace contextRef="#ctx0" brushRef="#br0" timeOffset="19854.1">27899 8864 2617 0,'0'0'1484'16,"0"0"-599"-16,0 0-169 0,0 0-72 15,0 0-103-15,0 0-161 0,5 123-96 16,12-76-52-16,0-1-96 0,2-9-96 15,1-2-40-15,4-11-20 0,-5-8-228 16,3-13-332-16,-5-3-417 0,0-6-179 16,5-31-609-16</inkml:trace>
  <inkml:trace contextRef="#ctx0" brushRef="#br0" timeOffset="20010.88">28268 8818 3153 0,'0'0'1813'0,"0"0"-985"0,-54 109-168 15,30-53-103-15,-15 16-185 0,-4 8-80 16,-6 9-100-16,-4 4-64 0,0-1-52 0,-1-1-24 16,3-10-36-16,8-11-16 0,6-11-56 15,16-20-208-15,4-9-264 0,9-13-317 16,1-11-239-16,5-6-673 0,2-16-1716 0</inkml:trace>
  <inkml:trace contextRef="#ctx0" brushRef="#br0" timeOffset="20449.82">28491 8657 1476 0,'0'0'2017'15,"0"0"-1329"-15,0 0-99 0,0 0-1 16,0 0-152-16,0 0-120 0,0 0-52 0,0 0-11 16,-12 111 11-16,7-73-64 15,5 2-72-15,-5-2-40 0,0 0-32 0,0-3 4 16,5-11-12-16,0-8 8 0,0-8-48 15,0-8-4-15,15-1 4 0,2-16 0 16,17-9 8-16,0-3-8 0,4-1 0 0,-1 0-4 16,-1 4-4-16,-2 8 0 15,-2 8 4-15,-1 5 0 0,-4 5 20 0,-3 8 64 16,-5 7 84-16,-2 11 76 0,-7 4-187 16,-3 5-61-16,-7 1 0 0,0 0 0 15,0-4 0-15,0-3 0 0,0-9 0 16,-7-9-145-16,7-3-475 0,0-8-545 15,0 0-547-15,0-3-1474 0</inkml:trace>
  <inkml:trace contextRef="#ctx0" brushRef="#br0" timeOffset="20750.66">29080 8834 2293 0,'0'0'2205'0,"0"0"-1353"0,0 0-216 16,0 0-92-16,0 0-75 0,0 0-153 15,0 0-124-15,0 0-12 0,-95 131-20 0,90-92-40 16,5-2-60-16,0-5-44 0,0-4-4 16,10-5-12-16,0-13-4 0,2-9-16 15,5-1-8-15,-3-15 28 0,1-7 16 16,7-12-12-16,-5-5 0 0,-3 1-4 16,-2-2 0-16,-2 5 4 0,5 13 0 15,-11 3 8-15,-1 10 0 0,-3 5-4 16,12 4 0-16,-10 8 32 0,11 16 37 15,-9 3-77-15,4 8 0 0,1 8 0 16,-4-3 0-16,-2-2 0 0,6-3 0 16,-4-9 0-16,5-7-401 0,-5-8-379 0,4-10-369 15,-6-1-472-15,2-12-1028 0</inkml:trace>
  <inkml:trace contextRef="#ctx0" brushRef="#br0" timeOffset="21139.8">29342 8876 3817 0,'0'0'913'0,"0"0"-229"16,0 0-116-16,0 0-112 0,-27 107-75 16,22-74-185-16,5-3-92 0,0-1-56 15,0-5-24-15,0-7-12 0,0-9-12 16,10-8-12-16,-5 0 4 0,14-14 8 16,-2-9 8-16,5-11-8 0,7-3-4 15,-10-2-28-15,8 0-8 0,-5 3 20 16,-5 7-12-16,0 10 16 0,-8 7 8 15,3 6 8-15,-7 6-20 0,5 0 20 0,-5 12 8 16,5 6 32-16,-8 8 36 0,0 4 40 16,3 6 20-16,0 5 16 0,0 1-28 15,-5-3-4-15,0-5-20 0,0-10 4 16,2-6-40-16,6-16-36 0,-1-2-28 0,-2-14 16 16,9-14 0-16,1-8-16 0,4-5 0 15,3 1-16-15,-5 6-24 16,-2 8 8-16,-8 9 8 0,0 7 12 0,-2 8 4 15,-5 2 4-15,0 12 4 0,0 11 8 16,0 6 4-16,0 4 16 0,0 6-8 16,-5-3-12-16,5-1-8 0,0-6-52 15,0-7-256-15,0-9-404 0,0-13-433 16,5 0-524-16,0-17-1456 0</inkml:trace>
  <inkml:trace contextRef="#ctx0" brushRef="#br0" timeOffset="21476.52">29945 8776 2505 0,'0'0'1352'16,"0"0"-527"-16,0 0 203 0,0 0-188 0,0 0-135 15,0 0-185-15,44 126-120 0,-42-72-383 16,-2 3-17-16,0 1 0 0,-7 2 0 15,-8-10 0-15,13-9 0 0,-8-14 0 16,5-16 0-16,5-11 0 0,0-10-337 0,0-27-863 16,0 6-397-16,10-43-1008 0</inkml:trace>
  <inkml:trace contextRef="#ctx0" brushRef="#br0" timeOffset="21583.75">30091 8666 2088 0,'0'0'1373'0,"0"0"-1149"15,0 0 108-15,0 0-220 0,0 0-112 16,0 0-456-16,0 0-964 0</inkml:trace>
  <inkml:trace contextRef="#ctx0" brushRef="#br0" timeOffset="21786.91">30418 8818 2773 0,'0'0'1328'0,"0"0"-687"15,0 0-17-15,0 0-132 0,0 0-24 16,-182 127-79-16,160-86-73 0,12 4-52 0,-2 4-24 16,10 2-68-16,2-8-48 0,0-6-24 15,17-9-68-15,5-15-28 0,14-5-4 16,8-8-12-16,-3 0-20 0,5-17-168 16,-2-4-268-16,-1-6-365 0,-14 6-375 15,8-18-949-15</inkml:trace>
  <inkml:trace contextRef="#ctx0" brushRef="#br0" timeOffset="22401.62">32185 8319 1916 0,'0'0'1201'16,"0"0"-565"-16,0 0-176 0,0 0 101 0,0 0-93 16,0 0-176-16,0 0-152 15,0 0-44-15,0 0-4 0,0 0 24 0,-126 66 36 16,99-28 8-16,0 1-12 0,6 4 1 16,4-5-1-16,9 0-24 0,-1-2 0 15,4-5-20-15,5-2-24 0,0-4 12 16,7-7-8-16,5-3 56 0,3 0 32 15,-1-2 28-15,-2 6 4 0,-2 5-71 16,-10 6-133-16,0 5 0 0,-17 6 0 16,-14 5 0-16,-6 1 0 0,-1-2 0 15,-9-9 0-15,14-8 0 0,8-9 0 0,-1-17 0 16,11-2 0-16,8-18-141 16,7-9-511-16,0-11-337 0,14 3-263 15,25-14-849-15</inkml:trace>
  <inkml:trace contextRef="#ctx0" brushRef="#br0" timeOffset="22697.96">32435 8487 3161 0,'0'0'1080'15,"0"0"-395"-15,0 0-137 0,0 0-152 16,0 0-140-16,-168 110-12 0,151-68-31 15,10 3-17-15,7 3-76 0,0 0-40 16,22-1-32-16,9-5 68 0,15-2 80 16,-2-2 80-16,0-6-8 0,-8 1-76 15,-4-6-75-15,-11 3-117 0,-13 0 0 0,-8 6 0 16,-13 3 0-16,-18 0 0 0,-17 8 0 16,-1-13 0-16,-4-2 0 0,-1-13 0 0,11-8 0 15,2-11 0-15,4 0-313 16,11-15-459-16,9-3-341 0,7 3-327 0,10-13-689 15</inkml:trace>
  <inkml:trace contextRef="#ctx0" brushRef="#br0" timeOffset="23001.8">32871 8695 3601 0,'0'0'961'15,"0"0"-321"-15,0 0-144 0,-22 132-76 16,-5-79-52-16,1 6-127 0,-1-1-109 0,3 2-20 16,-3-3-32-16,5-7-32 0,3-10 12 15,7-5-4-15,5-14-16 0,7-11-28 16,0-2-8-16,14-7 0 0,8-1 24 15,14-1 84-15,3-10 8 0,5-4-60 16,-3 2-44-16,2-2-8 0,-6 3-8 16,-10 2-8-16,-1-3-132 0,-6-2-160 15,-6-3-180-15,1-3-245 0,-11 3-431 16,-4-19-741-16</inkml:trace>
  <inkml:trace contextRef="#ctx0" brushRef="#br0" timeOffset="23185.57">32866 8565 3665 0,'0'0'1189'0,"0"0"-481"0,0 0 4 15,0 0-19-15,0 0-281 0,0 0-168 0,208 1-136 16,-174 2-68-16,-2-2-32 16,-10 2-8-16,2-3-36 0,-10 1-200 0,-4 4-296 15,-10 0-313-15,0-1-143 0,0 1-457 16,-26 11-700-16</inkml:trace>
  <inkml:trace contextRef="#ctx0" brushRef="#br0" timeOffset="23319.41">32750 8902 3961 0,'0'0'829'16,"0"0"-53"-16,0 0-136 0,0 0-372 15,0 0-192-15,0 0-71 0,191-3-5 16,-167-6-157-16,-9-1-307 0,-3 2-560 15,-12-2-849-15</inkml:trace>
  <inkml:trace contextRef="#ctx0" brushRef="#br0" timeOffset="55929.15">16317 6935 2128 0,'0'0'465'0,"0"0"-117"15,0 0-20-15,0 0 48 0,0 0 12 16,0 0-43-16,0 0-121 0,0 0-32 16,0 0 4-16,0 0 32 0,-101 2-16 15,86-6-44-15,-2 0-12 0,3 1-20 16,-11 2 0-16,4 1-40 0,-11 0-28 16,-14 1-12-16,7 10-24 0,-12 4-16 15,-2 5-4-15,0 1 0 0,-13 8-8 16,-2 9 0-16,-2 5-4 0,-3 4 4 15,8 1-4-15,-8 0 0 0,12 0 20 0,-2 0 12 16,10 0-8-16,5 5-16 0,6 3 0 16,1 4 0-16,2 10-4 0,1 7-4 15,6 10-4-15,-7 7 4 0,-4 9 0 16,2 19 0-16,-10 10 0 0,-3 8 4 0,1 9-4 16,-15 7 4-16,5 3-8 0,2 6 0 15,-6-1 4-15,11 4 4 0,-7 3-4 16,7 6 8-16,5 3-8 0,10 4 0 15,7-1 0-15,20 1 0 0,14-11 20 16,7-7 20-16,34-15-8 0,12-20 13 16,10-16-5-16,17-14-12 0,-2-19-12 15,14-16-16-15,-10-14 0 0,13-7-4 0,-8-15 4 16,0-6-4-16,-2-6 0 16,-10-8 0-16,1-1 0 0,-9-8-113 0,-8-1-107 15,-16 0-72-15,3-10-204 0,-24-4-312 16,-5 2-381-16,-17-24-748 0</inkml:trace>
  <inkml:trace contextRef="#ctx0" brushRef="#br0" timeOffset="56796.15">16007 8740 1680 0,'0'0'404'0,"0"0"1"0,0 0-49 0,0 0-68 15,0 0-24-15,0 0-56 0,0 0 12 16,0 0 60-16,0 0 53 0,0 0-21 16,0-30-12-16,-2 25-40 0,-1 3-64 15,-6 2-12-15,6 0-20 0,-2 0-40 0,-4 0-36 16,-6 0-40-16,-2 2 0 0,-2 7 4 15,-5 9 8-15,2 2-8 0,-7 7-24 16,-5 4-4-16,2 5-4 0,-4 10-4 16,4 7 0-16,6 6 4 0,-3 6 32 15,4 6-8-15,3 9-7 0,3-1-13 16,7 5-16-16,0 1 4 0,12-1-8 16,0 2 4-16,0-1-8 0,0-4 0 15,7 0-4-15,8-3 4 0,2-5 4 16,-3 5-4-16,3 0 0 0,0 5-4 0,-2 7 4 15,2-1-4-15,2 3 4 0,-2 1-4 16,2-5 4-16,6 0 0 0,1-5 8 16,6-4-8-16,4-5 8 0,1-4 4 15,-1-3-4-15,3-7-4 0,-5-8-4 0,2-5 0 16,-5-9-4-16,1-10 0 0,-10-8-4 16,-5-3-32-16,-3-15-137 0,1-2-135 15,-13-9-116-15,-2-19-196 0,0 4-497 16,-22-46-916-16</inkml:trace>
  <inkml:trace contextRef="#ctx0" brushRef="#br0" timeOffset="57481.16">15469 8329 2465 0,'0'0'664'16,"0"0"-420"-16,0 0 64 0,0 0 92 15,0 0 1-15,0 0-125 0,0 0-172 16,0 0-20-16,0 0 20 0,0 0 88 16,0 0-12-16,32 55-48 0,-13-47 12 15,3 2 12-15,2 2-12 0,5-3-16 0,0 7-24 16,10-5-8-16,-3-2-20 0,-2 3-12 15,-5 1-16-15,3-3-24 0,-13-4 9 16,1 0-17-16,-1 1 0 0,-2-3 0 16,-5-3 24-16,-7 3 8 0,5-2-4 15,-5 0 0-15,-5 8-8 0,7 8 20 16,2 4 60-16,-1 13 12 0,-1 11-52 16,-7 7-4-16,0 7 4 0,0 9 8 15,-10 4-24-15,-4 8-20 0,2-3-12 16,-3-3 8-16,3-8-12 0,0-8-16 0,7-14-4 15,3-15-4-15,2-14 0 0,-3-11-20 16,3-8-176-16,-7-21-168 0,4-18-225 16,-1-16-187-16,1 8-544 0,3-42-926 0</inkml:trace>
  <inkml:trace contextRef="#ctx0" brushRef="#br0" timeOffset="58000.08">15619 7114 3305 0,'0'0'604'0,"0"0"-220"0,0 0 97 15,0 0 43-15,0 0-200 0,0 0-192 16,0 0-104-16,0 0-12 0,0 0 80 15,0 0 88-15,0 0-92 0,138 30-28 16,-84-27-12-16,-8 0 8 0,5-3-24 16,-8 0-24-16,-4 0-4 0,-5 0-8 15,-10-6 8-15,1 4 4 0,-11 2 44 0,-9 0-8 16,2 0 21-16,-7 0 15 0,10 2 28 16,-10 10 72-16,0 4 52 0,0 10-76 15,0 4-40-15,-5 7-16 0,-17 10-24 16,-14 6-16-16,-5 12-8 0,-10 8-24 0,-2 11-4 15,6 7-8-15,6 3-12 16,7-6-4-16,15-6-4 0,7-6 0 0,12-14 0 16,0-11-104-16,5-7-164 0,12-13-204 15,0-4-277-15,7-7-139 0,-7-4-509 16,2 4-716-16</inkml:trace>
  <inkml:trace contextRef="#ctx0" brushRef="#br0" timeOffset="59013.58">16889 10845 736 0,'0'0'2373'16,"0"0"-1785"-16,0 0-208 0,0 0 61 15,0 0 35-15,0 0-72 0,0 0-152 0,0 0-128 16,0 0 8-16,0 0 56 0,-38 11 28 15,45 26-40-15,10 14-27 0,2 16-49 16,-4 7-24-16,2 8-24 0,0 6-44 16,0-3 0-16,-3-5-8 0,-2-12 0 15,-2-14-140-15,7-16-229 0,-10-16-159 16,1-14-196-16,-6-5-409 0,-4-19-367 0</inkml:trace>
  <inkml:trace contextRef="#ctx0" brushRef="#br0" timeOffset="59290.5">16843 10703 3709 0,'0'0'809'0,"0"0"-213"16,0 0 12-16,0 0-40 0,0 0-235 15,0 0-157-15,0 0-100 0,0 0-4 16,46 157-24-16,-24-86-4 0,5 2-40 0,-5 8 8 16,9 5-8-16,-4 5-4 15,0-4-4-15,2-7 0 0,0-10-76 0,2-13-56 16,1-16-20-16,-13-18 112 0,1-15 12 15,-3-8 12-15,-3-26 20 0,-9-22 120 16,7-25 60-16,-9-18 8 0,-3-17-12 16,0-7 28-16,-3-3-56 0,-11 9-68 15,-1 7-44-15,3 17-28 0,5 21 0 16,-3 20-8-16,5 19-8 0,5 16-104 16,0 9-224-16,0 2-80 0,5 17-213 15,12 10-171-15,-3-7-457 0,18 30-435 0</inkml:trace>
  <inkml:trace contextRef="#ctx0" brushRef="#br0" timeOffset="59601.78">17694 11214 4117 0,'0'0'933'0,"0"0"-445"0,0 0 28 16,0 0-28-16,0 0-191 0,0 0-109 15,0 0-24-15,0 0-16 0,-179-86-56 16,172 99-44-16,-1 11-48 0,8 6-8 16,0 2 8-16,3 7-4 0,11 0 0 15,11-9-4-15,1-9 0 0,3-5 0 16,-7-14-4-16,0-2 12 0,-8-15 4 16,3-15 20-16,-9-17-8 0,1-5 60 0,-9-8-24 15,0 0-16-15,0 5-36 0,0 15 8 16,-12 7-4-16,7 18 0 0,-4 7-4 15,9 5-4-15,0 3-80 0,0 6-200 16,0 9-204-16,5 5-149 0,14 2-27 16,-2 7-364-16,-5-10-341 0,17 15-1008 0</inkml:trace>
  <inkml:trace contextRef="#ctx0" brushRef="#br0" timeOffset="60062.1">18858 11310 3581 0,'0'0'656'0,"0"0"-299"0,0 0 175 15,0 0-92-15,0 0-228 0,0 0-96 16,0 0-72-16,0 0 12 0,201 0 8 16,-179-19-4-16,-8-10-24 0,-6-1-4 15,-8-5-12-15,0-2 12 0,0 5-8 16,-8 0 4-16,-6 7-24 0,-1 9 32 15,-4 6 68-15,-1 8-24 0,-1 2-23 16,-11 12-25-16,10 13 0 0,-7 6-12 0,10 12 24 16,-1 5 100-16,11 6 68 0,4 4-28 15,5 1-28-15,2-1-12 0,15-1-32 16,8-3-24-16,8-6-36 0,-6-9-32 16,7-3-20-16,0-14-12 0,-10-6-136 15,5-14-236-15,-4-2-268 0,-1-14-221 0,-2-1-423 16,-5-36-565-16</inkml:trace>
  <inkml:trace contextRef="#ctx0" brushRef="#br0" timeOffset="60231.15">19287 11240 5002 0,'0'0'480'0,"0"0"-192"0,-5 121 308 16,5-79 61-16,5 6-365 0,19 0-140 15,5 0-56-15,10-3-28 0,7 1-48 0,2-6 0 16,1-1-8-16,-1-5-12 0,-2-2-8 15,-7-7-120-15,-7-8-204 0,-1-6-232 16,-11-11-177-16,-3-9-271 0,-8-5-285 16,3-30-836-16</inkml:trace>
  <inkml:trace contextRef="#ctx0" brushRef="#br0" timeOffset="60411.48">19808 11264 4025 0,'0'0'853'0,"0"0"-225"0,0 0-236 0,0 0 16 16,0 0-23-16,-116 156-153 0,77-89-36 15,-12 6-36-15,2 5-28 0,-9 3-20 16,5-3-48-16,-8-2-36 0,15-4-24 0,5-15-4 16,14-10 0-16,10-16-8 0,10-13-64 15,7-15-176-15,7-3-212 0,13-22-33 16,14-14 69-16,0-19-176 0,17-7-296 16,2-9-37-16,-9 13 265 0,23-20-281 0</inkml:trace>
  <inkml:trace contextRef="#ctx0" brushRef="#br0" timeOffset="60719.9">19929 11421 2917 0,'0'0'832'0,"0"0"-456"0,0 0-27 16,0 0 187-16,0 0-100 0,0 0-228 0,49 121-80 16,-28-105 32-16,11-2 60 0,-3-6 4 15,0-7-7-15,3-1-69 0,-3-7-52 16,2-11-28-16,-4-3-28 0,-8-11-24 0,-2-2-4 15,-14-6-8-15,-3 2 0 0,0 2 4 16,-10 6 4-16,-14 5-8 0,2 7 24 16,-7 9 4-16,0 6 72 0,-3 3-48 15,1 8-40-15,4 14 0 0,0 7 60 16,6 9 20-16,6 8 12 0,5 7-20 16,3 2 44-16,7 4 0 0,0-1-44 15,19-1-16-15,1-3-8 0,11-9-28 16,3-12-16-16,3-6-20 0,4-10 0 15,0-15-16-15,0-2-128 0,1-5-156 16,-1-16-236-16,-15-6-433 0,1 2-239 16,-8-28-685-16</inkml:trace>
  <inkml:trace contextRef="#ctx0" brushRef="#br0" timeOffset="60981.15">20448 11383 4253 0,'0'0'757'16,"0"0"-513"-16,0 0 180 15,0 0-44-15,0 0-60 0,0 0-176 0,0 0-67 16,0 0 3-16,-49 116 24 0,57-95-8 16,1-2-44-16,4-2-20 0,-6-5-12 15,5-6 36-15,-2-6-20 0,-1-6 8 16,1-18 88-16,5-18 56 0,-6-14-4 16,1-16-84-16,0-2-36 0,-3-1-32 15,3 6-20-15,7 9-8 0,-3 15-4 16,-2 9 0-16,5 10-8 0,-2 8-16 15,2 8-112-15,2 8-120 0,-4 2 0 0,-3 2-92 16,5 7-169-16,-12 0-15 16,7 0-220-16,-7-2-333 0,9 1-639 0</inkml:trace>
  <inkml:trace contextRef="#ctx0" brushRef="#br0" timeOffset="61295.8">21161 11118 1728 0,'0'0'1213'0,"0"0"-613"16,0 0-176-16,0 0 57 0,0 0-17 15,0 0-84-15,0 0-24 0,0 0-60 0,0 0-20 16,0 0 52-16,0 0-35 0,-156 60-9 15,139-36-52-15,-4 4-24 0,4 6-24 16,5 7-40-16,2-2-36 0,10 8 0 16,0 1-23-16,12-3-85 0,5 0 0 0,14-2 0 15,-9-5 0-15,10-10 0 0,2-2 0 16,-3-13 0-16,3-5 0 0,-5-6 0 16,3-2 0-16,-1-2-73 0,3-10-199 15,-5-4-236-15,-7-9-421 0,0 6-195 16,-5-14-777-16</inkml:trace>
  <inkml:trace contextRef="#ctx0" brushRef="#br0" timeOffset="61483.68">21718 11429 3301 0,'0'0'2317'0,"0"0"-1809"0,0 0-120 16,0 0 245-16,-48 127-129 0,45-93-224 15,1 3-136-15,2 0-48 0,0-5-75 16,2 5-21-16,10-5 0 0,5-3 0 15,-7-6-21-15,2-6-207 0,-7-10-252 16,5-7-344-16,-10-16-321 0,0-3-516 16,-8-52-1312-16</inkml:trace>
  <inkml:trace contextRef="#ctx0" brushRef="#br0" timeOffset="61599.59">21648 11039 4578 0,'0'0'836'0,"0"0"-408"16,0 0 32-16,0 0-191 0,0 0-189 15,0 0-72-15,0 0-8 0,0 0-8 0,0 0-173 16,0 0-231-16,0 0-180 0,31 72-432 16,-23-72-193-16,6 7-704 0</inkml:trace>
  <inkml:trace contextRef="#ctx0" brushRef="#br0" timeOffset="61866.7">21893 11226 3261 0,'0'0'708'16,"0"0"-283"-16,0 0 107 0,0 0-12 15,0 0-172-15,0 0-100 0,0 0-12 16,0 0 36-16,0 104-43 0,4-72-33 16,-1 5-24-16,7 4-20 0,4 7-4 0,1-1-44 15,-1-2-40-15,3-5-40 0,7-3-8 16,-4-9-8-16,-3-8 4 0,0-4 0 0,-10-6 20 16,0-4 8-16,-4-1 20 0,-3-4 56 15,0 5 24-15,-15 2-92 0,-9 2-36 16,-10 2-8-16,-5 0-4 0,10 1-36 15,-2-4-68-15,9-2-72 0,7-3-96 16,6-3-96-16,9-1-104 0,0 0-61 16,0 0 25-16,12-9-224 0,7-8-185 15,-4 4-63-15,6-19-633 0</inkml:trace>
  <inkml:trace contextRef="#ctx0" brushRef="#br0" timeOffset="62180.06">22230 11436 3185 0,'0'0'692'0,"0"0"-312"0,0 0-3 15,0 0-1-15,0 0-24 0,0 0-132 0,0 0-104 16,0 0-56-16,198 33-44 0,-166-33 12 16,-8 0-28-16,8-5 12 0,-13-2-8 15,3-4 16-15,-10-4-12 0,-7-1 44 16,-5-2 88-16,0-2 28 0,-17 4-16 15,-5 2 113-15,0 4-117 0,-9 6-44 16,-1 4 20-16,-4 2 20 0,2 10-32 16,0 13 28-16,10 2-8 0,-1 7 20 15,11 2-12-15,7 4-20 0,7-1-40 16,0-3-16-16,14-3-24 0,6-7-16 16,4-4-20-16,2-5-8 0,11-8-72 15,-1-5-164-15,-2-4-156 0,2 0-272 16,-4-13-277-16,-8-1-499 0,20-16-597 0</inkml:trace>
  <inkml:trace contextRef="#ctx0" brushRef="#br0" timeOffset="62400.55">23020 11160 5050 0,'0'0'588'16,"0"0"-252"-16,0 0 313 0,0 0-105 15,0 0-288-15,0 0-156 0,0 0-48 16,0 0-32-16,-121 109 12 0,138-75 4 15,2 7-16-15,3 5-8 0,4 3 16 16,-6 0 36-16,-11-1 44 0,-1 3 20 16,-8-6-40-16,-17-1-48 0,-5-7-12 15,-17-8-28-15,0-4-8 0,-4-11-104 0,-6-1-236 16,3-12-300-16,7-1-369 0,8 0-255 16,-8-5-653-16</inkml:trace>
  <inkml:trace contextRef="#ctx0" brushRef="#br0" timeOffset="63148.64">22014 11082 80 0,'0'0'320'0,"0"0"-304"0,0 0 0 15,0 0 80-15,0 0 116 0,0 0-60 0,0 0-60 16,0 0-16-16,0 0-44 0,0 0-12 16,-17 0-20-16,17 3-16 0,0 1-16 15,2-2 20-15,3 0 8 0,-5-2 0 16,0 0 4-16,0 0 20 0,5 0 128 16,-5 0 104-16,0 0-48 0,0 0-36 0,0 0-24 15,0 0 0-15,0 0-15 0,0 0 27 16,0 0-44-16,0 0-28 0,0 0 24 15,0 0 124-15,0 0 0 0,0 0-52 16,0 0-36-16,0 0-8 0,0 0 44 16,0 0 4-16,0 0-24 0,0 0-16 15,2 0 5-15,1-2 39 0,-3 0 28 0,2-2-36 16,-2 1 32-16,0 2 12 0,0 0 8 16,5 1 16-16,-5-2-16 0,0 2-36 15,0 0 1-15,0 0-17 0,0 0-20 16,0 0-40-16,0 0-24 0,0 0-28 15,-5 0-24-15,-2 4-36 0,-3 5-8 16,3 5 0-16,-8 4-8 0,8 7 8 16,-3 1 0-16,3 6 0 0,0-2-4 15,7 3-56-15,0-6-116 0,0-4-164 0,0-5-149 16,0-4-131-16,0-4-316 16,5-4-209-16,-3 4-440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20:17.1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3242 9462 1824 0,'0'0'945'16,"0"0"-521"-16,0 0-176 0,0 0 72 16,0 0 112-16,0 0-67 0,0 0-109 15,0 0-40-15,0 0 76 0,0 0-80 16,-29-25-36-16,29 25-64 0,0 0-28 15,0 2 20-15,0 7 52 0,0-5 0 16,0 0-28-16,0-1-36 0,0 0-31 16,0-3-13-16,0 0 0 0,10 2 16 0,-5 0 16 15,12-2 12-15,5 3-24 0,4 2 20 16,-4-3 8-16,12 0-16 0,-2 2-40 16,2-4-24-16,2 0 4 0,0 0 0 0,5 0 0 15,3 0-4-15,-3 0 4 16,5 0 16-16,0 0 4 0,-2-4-4 0,5 2-4 15,-8-1 16-15,5-2 8 32,-5 3-12-32,5-2 12 0,-7-1-16 0,7 4-12 0,-2 1-8 0,-1 0 0 0,1 0-4 15,-1 0 0-15,6 0 0 0,-5 0 8 16,-6 0-12-16,6-1 20 0,-10-5-12 16,0 5-4-16,0 1 4 0,-10-2 8 15,5 0 0-15,5-3 4 0,-2 4-4 16,-11 0-12-16,6-2-3 0,-3-2-13 15,1 3 0-15,-1 2 0 0,-2-2 0 0,-5-4 0 16,-3 3 0-16,3-2 0 0,-5 2 0 16,3-1 0-16,-1 0 0 0,-2-3 0 15,-7 4 0-15,10 1 0 0,-15 2 0 16,0-2 0-16,2 2 0 0,-2 0 0 0,0 0 0 16,0 0 0-16,0 0 0 0,0 0 0 15,0 0 0-15,0 0 0 0,0 0 0 16,0 0 0-16,0 0 0 0,0 0 0 15,0 0 0-15,0 0-145 0,0 0-23 16,0 0-64-16,-2-3-88 0,2 1-200 16,0 2-137-16,-8 0-75 0,6 0-441 15,2 0-603-15</inkml:trace>
  <inkml:trace contextRef="#ctx0" brushRef="#br0" timeOffset="3837.78">6869 9330 2773 0,'0'0'580'0,"0"0"-308"16,0 0-16-16,0 0 104 0,0 0 89 16,0 0-173-16,0 0-68 0,0 0-12 0,0 0 24 15,0 0 0-15,-107-52-112 16,90 54-68-16,-7 12 0 0,0 3 56 0,4 1 60 15,-6 2-20-15,4 1-24 0,2-1-3 16,-4 6-9-16,2-1 16 0,5 7 4 16,-4-1-60-16,4 3-16 0,2 0 16 0,10 1 16 15,-7 1-16-15,12-4-12 0,0 3-12 16,0-5-4-16,12-7-20 0,8 0-4 16,-3-5-4-16,14-2-4 0,-2-4 8 15,3-3-8-15,4-3 0 0,5-3 0 16,-4-3 0-16,1-3-20 0,-1-6-128 15,1-7-204-15,4 1-241 0,-6-3-43 16,-14 7-532-16,9-4-769 0</inkml:trace>
  <inkml:trace contextRef="#ctx0" brushRef="#br0" timeOffset="4260.68">7227 9372 2501 0,'0'0'1096'0,"0"0"-584"16,0 0-123-16,0 0 131 0,0 0 20 15,0 0-216-15,0 0-132 0,0 0-60 0,0 0 84 16,0 0 29-16,0 0-45 0,-9 115-40 15,9-72-20-15,-3-1-40 0,-1 7-52 16,-1-1-16-16,0-5-20 0,2 3-4 16,-4-9-8-16,7-7 0 0,0-5-68 15,0-7-196-15,0-6-237 0,12-5-127 16,0-7-260-16,0 0-209 0,3-10-211 16</inkml:trace>
  <inkml:trace contextRef="#ctx0" brushRef="#br0" timeOffset="4564.38">7390 9586 3341 0,'0'0'964'0,"0"0"-407"0,0 0 67 0,0 0-56 16,0 0-144-16,0 0-175 0,0 0-101 15,0 0-16-15,0 0-4 0,0 0-24 16,-155 83-28-16,143-61-36 0,9-1-20 0,3 3-12 16,0-9-8-16,0 0 0 0,0-7-8 15,7-5-16-15,8-3 16 0,0 0 8 16,2-14 4-16,9-1 16 0,-4-7 0 15,0-3 0-15,-3 5-8 0,-7 2-4 16,-7 7 8-16,-2 4 40 0,-3 5 56 16,0 2-12-16,0 3-40 0,0 14 4 15,-3 5 40-15,-2 10 40 0,-12 2-35 16,8 7-109-16,4-5 0 0,0-5 0 16,5-2 0-16,0-10 0 0,0-2 0 15,15-8 0-15,-6-5-293 0,3-4-223 0,5 0-220 16,0-12-125-16,-2-3-407 0,9-18-537 0</inkml:trace>
  <inkml:trace contextRef="#ctx0" brushRef="#br0" timeOffset="4787.75">7598 9608 3393 0,'0'0'1357'0,"0"0"-733"16,0 0-76-16,0 0 12 0,0 0-79 15,0 0-237-15,0 0-124 0,0 0-16 16,0 0 24-16,0 0-24 0,0 0-48 15,-17 121-36-15,8-101-8 0,9 5-4 16,-5-2-4-16,-5 5 0 0,3-6 4 16,2-1-4-16,-5-2 0 0,5-8-4 0,3-2 0 15,-5-9 0-15,4 3-52 0,3-3-112 16,0 0-112-16,0-3-208 0,0-7-221 16,12-10-171-16,3 5-381 0,12-10-475 0</inkml:trace>
  <inkml:trace contextRef="#ctx0" brushRef="#br0" timeOffset="5043.72">7916 9710 1992 0,'0'0'1173'15,"0"0"-541"-15,0 0 85 0,0 0-33 0,0 0-144 16,0 0-176-16,0 0-24 0,0 0-35 16,0 0-85-16,0 0-68 0,0 0-76 15,-58-9-32-15,43 25 16 0,13 0 28 16,-6 5 8-16,6 2-8 0,2-5-8 0,0 1 12 15,0-1-12-15,0-3-16 0,0 0-20 16,0 0 4-16,-5-4-12 0,5 1 0 16,-9-2-24-16,-4-2 12 0,4 0-24 15,-6-8 0-15,8 0-4 0,-10 0-160 16,10-2-188-16,-1-15-244 0,8 5-293 16,0-6-231-16,0 8-425 0,17 1-1064 0</inkml:trace>
  <inkml:trace contextRef="#ctx0" brushRef="#br0" timeOffset="5796.37">8299 9544 596 0,'0'0'1272'15,"0"0"-735"-15,0 0-153 0,0 0 8 16,0 0 32-16,0 0-80 0,0 0-20 15,0 0-11-15,0 0-13 0,0 0 64 16,0 0-72-16,-36-36-72 0,36 33-8 16,0 3-24-16,0 0-16 0,0 0-44 15,0 0-72-15,0 0-52 0,0 10 0 16,0 8 4-16,9 9 45 0,-4 10 27 16,12 4 8-16,-12 6-36 0,5 1-24 15,-3 0-12-15,3-3-12 0,-6-3 4 0,9-10-4 16,-9-6 0-16,11-7-4 0,-10-10-12 15,7-9 12-15,5 0 16 0,2-21 32 16,5-6 48-16,6-15 8 0,3-2-40 16,-1-7-40-16,-5 3-12 0,-1 8-4 0,-6 4-8 15,-13 13 4-15,3 9-4 0,-10 6 0 16,0 8-4-16,0 0-16 0,0 3-12 16,0 12 32-16,0 10 4 0,0 7 60 15,0 5 76-15,0 0-20 0,0-5-40 16,7-9-12-16,3-7 24 0,-1-8 12 15,1-7 20-15,7-1 16 0,5-9-63 16,5-14-77-16,-3-5 0 0,5-3 0 16,-3-6 0-16,-1 5 0 0,-8 1 0 15,-5 9 0-15,2 5 0 0,-4 7 0 0,-5 7 0 16,-3 2-397-16,8 1-135 0,-8 1-144 16,1 12-93-16,-3 4-267 0,0 0-341 15,0 7-988-15</inkml:trace>
  <inkml:trace contextRef="#ctx0" brushRef="#br0" timeOffset="6053">8946 9859 2100 0,'0'0'1549'0,"0"0"-925"15,0 0-99-15,0 0 39 0,0 0-76 16,0 0-224-16,0 0-124 0,0 0-24 15,-27 106 4-15,27-102-39 0,0-4-45 16,3 0 32-16,11-14 144 0,6-4 76 0,4-12-100 16,3-3-96-16,-1-1-60 0,1 4-16 15,-10 6-16-15,-2 6 4 0,-11 8-4 16,8 3-8-16,-9 5-20 0,-1 2-76 16,3 0-176-16,-5 5-64 0,3 4-1 15,4 5-135-15,-7-2-212 0,0 1-321 16,0-5-311-16,10-4-1177 0</inkml:trace>
  <inkml:trace contextRef="#ctx0" brushRef="#br0" timeOffset="6578.13">9353 9711 868 0,'0'0'2309'16,"0"0"-1641"-16,0 0-143 0,0 0 19 15,0 0-116-15,0 0-196 0,0 0-124 0,0 0-44 16,0 0 36-16,0 0-8 0,-17 30-60 15,8-22-16-15,9 1-8 0,0-1 4 16,0-2-4-16,0-1 0 0,0-4 4 16,0 2-4-16,0-3 0 0,-5 3-4 15,5-1-4-15,0-2 0 0,0 0 0 16,0 2 4-16,0-2-4 0,0 0 4 16,0 0-4-16,0 0 4 0,0 0 4 15,0 0 8-15,0 0 80 0,0 0 4 0,0 0-32 16,0 0-28-16,0 0-12 0,0 4 4 15,0-1-16-15,-3 1-8 0,3 7 0 16,0 1-4-16,-4 3 8 0,-1 3 8 16,-3 1-12-16,6 5-4 0,-10 3 0 0,9 2 4 15,1-2-4-15,-8-4 1 0,10-2-1 16,0-5 4-16,0-6-4 0,0-4-4 16,0-4 0-16,0-2 4 0,3 0 52 15,9-12 68-15,0-3-4 0,-2-8-24 16,2-2-56-16,2-4-28 0,3-1-8 15,-7-3 0-15,0 5-4 0,2 4 4 16,-7 4 0-16,0 7 4 0,-5 8-8 16,0 0 32-16,0 5 76 0,0 0 20 15,0 5-20-15,0 4-20 0,-5 6-12 0,-5 3 24 16,5 6 0-16,3-4-8 0,2 2-72 16,0 1-8-16,0-8-12 0,0 4 0 15,7-2-8-15,3-6-104 0,4-2-220 16,-7 2-252-16,8-5-265 0,-3-6-219 15,-2 0-333-15,7-7-908 0</inkml:trace>
  <inkml:trace contextRef="#ctx0" brushRef="#br0" timeOffset="6757.36">9649 9778 3081 0,'0'0'984'0,"0"0"-427"0,0 0 19 0,0 0-112 15,0 0-104-15,0 0-84 0,0 0-7 16,0 0 7-16,7 120-104 0,-7-71-96 15,0 6-20-15,0 2-4 0,0 5-28 0,-12-2-16 16,0 2-4-16,-2-10-4 0,6-8-100 16,-4-8-228-16,2-9-261 0,3-12-75 15,7-9-120-15,-10-6-53 0,6-8-467 16,1-26-453-16</inkml:trace>
  <inkml:trace contextRef="#ctx0" brushRef="#br0" timeOffset="6944.26">9656 9846 2369 0,'0'0'956'15,"0"0"-384"-15,0 0 29 0,85-118-77 0,-63 89-96 16,7 10-76-16,-2 3-16 0,-5 7 0 16,-1 0-23-16,-4 8-41 0,0 1-92 15,-2 1-40-15,-1 15 24 0,-11 2-36 16,-3 3-24-16,0 7-52 0,-17 1-28 16,-3-1-12-16,-6 0-4 0,-3-2-8 15,0-7-60-15,0-1-112 0,7-8-164 0,2-2-196 16,3-5-113-16,8-3-15 15,9 0-244-15,0 0-337 0,0-10-1072 0</inkml:trace>
  <inkml:trace contextRef="#ctx0" brushRef="#br0" timeOffset="7193.68">10134 9726 2016 0,'0'0'1337'0,"0"0"-717"16,0 0-107-16,0 0 135 0,0 0-60 15,0 0-164-15,0 0-56 0,0 0 1 16,0 0-65-16,0 0-84 0,0 0-84 16,14 66-52-16,-6-62-52 0,6-3-16 0,-7 1-8 15,3-2-8-15,5 0-8 16,-8 0-108-16,8 0-208 0,-13-3-248 0,8 2-213 15,-6-2-399-15,-4 3-621 0</inkml:trace>
  <inkml:trace contextRef="#ctx0" brushRef="#br0" timeOffset="7601.99">10396 9733 2349 0,'0'0'1068'0,"0"0"-480"0,0 0 121 15,0 0-17-15,0 0-120 0,0 0-188 16,0 0-103-16,0 0-61 0,0 0-4 0,0 0-52 16,0 26-72-16,0-8-40 0,0 1-12 15,0-1-28-15,0 0-4 0,0 0 4 16,2-4-12-16,10-1-4 0,-7-3 4 15,2-8 0-15,8-2 0 0,-3 0 0 16,5-1 4-16,0-10 0 0,0-8 4 0,5-1 0 16,-1-4-8-16,-4-2-4 15,-2 4-4-15,0 4 8 0,-3 0 0 0,-10 11 0 16,-2 3 0-16,0 2 8 0,0-3 8 16,0 5 16-16,0 0 4 0,-2 16 16 15,-10 3 52-15,7 6 16 0,-5 5-28 16,5 0-44-16,5 2-28 0,0-1-16 15,0-8-4-15,0 2 0 0,0-7-104 16,5-2-160-16,-3-5-176 0,8-4-213 0,-7-5-63 16,-1-2-236-16,5 0-305 0,-2-16-784 0</inkml:trace>
  <inkml:trace contextRef="#ctx0" brushRef="#br0" timeOffset="7801.91">10757 9740 2465 0,'0'0'1020'0,"0"0"-472"0,0 0 33 16,0 0-89-16,0 0-40 0,51 133-148 16,-46-91-96-16,4 6 0 0,-1 3 8 15,-8 8-63-15,0 4-17 0,0 0-24 16,0 6-72-16,0-4-36 0,-8-4-4 16,-1-8-72-16,9-10-273 0,-5-11-223 0,5-10-208 15,0-12-269-15,-10-8 81 0,8-8-649 16</inkml:trace>
  <inkml:trace contextRef="#ctx0" brushRef="#br0" timeOffset="8004.34">10767 9862 300 0,'0'0'2589'16,"0"0"-2089"-16,0 0-4 0,94-113 5 16,-58 92 11-16,-2 4-68 0,-7 5-116 15,2 6-52-15,0 4 12 0,-7 2 0 0,0 0-27 16,-8 12-37-16,3 4-20 0,-12 12-44 15,-2 2-12-15,-3 4-40 0,-8 7-40 16,-9-4-60-16,-19 4 4 0,0-6-12 16,-8-7-4-16,3-6-84 0,-8-5-120 15,3-10-240-15,5 0-341 0,5-3-291 0,7 0-501 16,-5 4-1288-16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24:30.7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10204 4022 184 0,'0'0'332'0,"0"0"-116"16,0 0-108-16,0 0 40 0,0 0 76 0,0 0-28 16,0 0-24-16,0 0 36 0,0 0 20 15,0 0 33-15,3-20-25 0,-3 18-8 16,0-1-28-16,0 2 16 0,0 1-28 15,0-3-8-15,0 2-56 0,0 0-20 16,0-3 0-16,2 4-4 0,-2 0 4 16,0 0 0-16,0 0-8 0,0 0 0 15,0 0-15-15,0 0 7 0,0 0-4 16,0 0 8-16,0-1-8 0,5 1 8 16,-5-2 24-16,0 0 8 0,0-3-8 15,0 5-12-15,0-2-4 0,0 1 8 16,0 1-4-16,0-1-12 0,0-2-16 0,0 3-16 15,0-3 0-15,0 3-4 16,0 0-8-16,0-1-8 0,0 1 4 0,0 0 0 16,0 0 4-16,0 0-4 0,0 0 12 15,0 0-8-15,0 0 12 0,0 0-4 0,0 0 4 16,0-3 9-16,0 3-25 0,0 0-16 16,-5 0 0-16,3-1 0 0,-1-2-4 15,3 3 4-15,-10 0 0 0,8 0-4 16,-3 0-4-16,5 0-8 0,-10 0-8 15,10 0 12-15,-7 0-12 0,7 0 0 16,-9 0-8-16,1 3 12 0,-4 1-16 16,5 4 8-16,-3-5 0 0,3 4 4 15,-8 1-4-15,10 0 0 0,-4-3 0 16,4 4 0-16,-2-1 4 0,-1 2-4 16,4-1 0-16,-11 2 0 0,5 4-4 0,3-2 4 15,-3 6 0-15,3-1 4 16,-7-2-4-16,9 3 0 0,-5-2 4 0,3-4-4 15,7 4 0-15,-10-2 0 0,5-3 0 16,5-2-4-16,0 1 8 0,0-1-8 0,0-1 4 16,0 3-4-16,0-1 0 0,0-1 4 15,5-2-4-15,5 2 0 0,-3-1 0 16,3-1 4-16,-3 1-4 0,7-2 4 16,1-3 0-16,2 3 0 0,0-4 0 15,0 1 4-15,0 2-4 0,2-3 0 16,-2 2 0-16,3 1 0 0,-6-3 0 15,-4 1 0-15,2-4-4 0,3 3 8 16,-3-1-8-16,-5 3 8 0,7-4-4 16,-9 2 0-16,-2-2 0 0,6 2 0 15,-6-2-4-15,-1 1-180 0,6-2-257 16,-6 0-87-16,0 0-196 0,1-2-241 0,-1-3-383 16,6-9-1225-16</inkml:trace>
  <inkml:trace contextRef="#ctx0" brushRef="#br0" timeOffset="494.85">10609 4157 1980 0,'0'0'561'0,"0"0"-189"16,0 0 60-16,0 0-20 0,0 0-100 0,0 0-124 16,0 0-31-16,0 0 15 0,0 0-8 15,0 0-28-15,0 0-20 0,-75-32-12 16,65 32-20-16,3 0-28 0,4 0-16 16,-11 8 4-16,4 2-16 0,0 2 16 0,-2 2-12 15,10-1-4-15,-3 4-4 16,-2-2 8-16,4 0-4 0,1 0-8 0,2-2-4 15,0 4-16-15,0-5 4 0,0 4 0 16,2-4-4-16,11 0 0 0,-9 0 4 16,11-5 0-16,-3 0-4 0,-2-3 4 15,2-2 8-15,-5-2 12 0,5 0 24 16,0 0 32-16,-2-8 88 0,-3-2 32 16,-2-2-4-16,0-3 20 0,7-2-51 15,-12-1-17-15,0 6-68 0,0 2-20 16,0-2 8-16,0 1-4 0,0 1-8 15,-10 4 12-15,8 0-8 0,-3 2-24 0,0 2-20 16,0 0 0-16,5 2-16 0,-2 0 0 16,2 0 0-16,0 0-8 0,0 0-20 15,0 0-28-15,0 8-48 0,12 4-136 16,-5 1-189-16,15 7-79 0,-12 0-172 16,9-1-393-16,-9-7-323 0,7 7-1157 0</inkml:trace>
  <inkml:trace contextRef="#ctx0" brushRef="#br0" timeOffset="1103.5">10820 4173 2333 0,'0'0'636'15,"0"0"-280"-15,0 0 4 0,0 0 68 16,0 0-107-16,0 0-153 0,0 0-64 15,0 0-52-15,0 0-32 0,0 0 0 16,0 0-8-16,0 15-4 0,2 0 0 16,6 3 4-16,-8-3 4 0,4 5-8 15,-1-7-4-15,4 2-4 0,-5-3 4 16,-2 2 0-16,5-7 0 0,-2 1-4 0,4-5 0 16,-5 0 0-16,1-3 4 0,-1 0-4 15,-2 0 12-15,5 0 16 0,0 0 56 16,0-9 40-16,0 1 28 0,4-2-40 15,-6-7-20-15,2 4-40 0,-3-5 0 0,8-2-28 16,-8 7-8-16,1 1-12 0,1 4 0 16,-4 4 0-16,0 1 4 0,5 0-8 15,-5 3 0-15,0 0-4 0,0 0 4 16,0 4-20-16,0 10 20 0,0 5 4 16,0 10 0-16,0 4-4 0,0-3 8 15,0 0-4-15,0-5 28 0,0-7 12 16,0-4 32-16,0-7 16 0,3-5 4 15,-3-2 0-15,2 0 24 0,5-4 44 16,8-10 49-16,2-4-21 0,10-6-64 0,-1-6 0 16,6-2-32-16,-1 5-52 0,3 4-28 15,0 0-8-15,-2 5-4 0,-10 4 4 16,-1 4-8-16,1 2 0 0,-7 4 4 16,-3 4 8-16,5 0 12 0,-12 0 0 15,4 0 4-15,-6 1 16 0,-1 10 16 16,3-1 44-16,-5 2-56 0,0 2-24 0,0-2-8 15,0 3-8-15,0-2-4 0,0-1 0 16,0 3-4-16,0-3 4 0,0-2-8 16,0-2-4-16,5 0-100 0,-5 1-176 15,2-4-184-15,1 2-105 0,-1-3-103 16,8 3-392-16,-5-3-597 0</inkml:trace>
  <inkml:trace contextRef="#ctx0" brushRef="#br0" timeOffset="1358.65">11537 4145 2156 0,'0'0'781'16,"0"0"-345"-16,0 0-52 0,0 0 48 0,0 0-35 15,0 0-117-15,0 0-16 0,0 0-40 16,0 0-76-16,-5 121-16 0,5-85-16 15,0-2-40-15,0 7-40 0,5 3-8 16,-5 4 12-16,0 3-20 0,0-3-12 16,0 4-4-16,0-3-4 0,0-2 0 15,0-2-8-15,0-6-88 0,0-9-208 16,-9-5-216-16,6-8-257 0,3-8-291 16,0-3-629-16</inkml:trace>
  <inkml:trace contextRef="#ctx0" brushRef="#br0" timeOffset="1676.6">11547 4229 3289 0,'0'0'612'16,"0"0"5"-16,0 0-73 0,0 0-156 15,0 0-148-15,0 0-96 0,0 0 0 16,0 0-32-16,0 0-20 0,0 0-4 15,0 0 44-15,80-86-24 0,-65 86-15 16,-8 4-9-16,5 6-24 0,-2 3-12 16,-1 2 8-16,-1 7-24 0,-1 0 8 15,-7 5-28-15,0 1 12 0,0-2-24 16,-10-2 16-16,-4-2-16 0,2-2 4 16,-1-5-4-16,-1 0 0 0,-1-5-24 15,10-1-68-15,-4-6-108 0,6 1-137 0,-1-4-115 16,4 0 88-16,0 0-340 0,0 0-309 15,4 0-259-15,8-4-933 0</inkml:trace>
  <inkml:trace contextRef="#ctx0" brushRef="#br0" timeOffset="1885.31">11903 4207 1680 0,'0'0'1277'0,"0"0"-769"0,0 0-24 15,0 0 89-15,0 0-69 0,0 0-192 16,0 0-128-16,0 0-8 0,0 0-40 16,0 0-20-16,0 7-8 0,0 9-8 15,0 5-8-15,0 5 8 0,0 1-44 0,0 1-20 16,0 2-24-16,0-4-4 0,0 0-8 16,0-8 0-16,0-2-120 0,0-3-284 15,3-3-316-15,-3-5-337 0,0-5-487 0</inkml:trace>
  <inkml:trace contextRef="#ctx0" brushRef="#br0" timeOffset="2069.92">12117 3630 3549 0,'0'0'1153'0,"0"0"-541"0,0 0-16 15,0 0-20-15,0 0-59 0,0 0-309 16,0 0-104-16,0 0-48 0,0 0-20 15,0 0-32-15,-20-37-4 0,20 42-20 0,0 6-4 16,3 6-156-16,9 1-332 0,-10 5-249 16,1-8-371-16,2 13-577 0</inkml:trace>
  <inkml:trace contextRef="#ctx0" brushRef="#br0" timeOffset="2403.01">12315 3956 2453 0,'0'0'652'16,"0"0"-292"-16,0 0 200 0,0 0 5 0,0 102-161 16,-2-72-204-16,-3 7 8 0,5-1-8 15,-2 3-8-15,2 5-96 0,0-4-40 16,0 1-12-16,0-4 20 0,0-4-12 15,0 2-16-15,0-4-24 0,7-5 4 16,3-4-16-16,-10-4 4 0,7-6 0 16,5-2-8-16,0-2 4 0,-7-4-4 15,7 0-32-15,-7 0-72 0,7-4-64 16,-2 0-44-16,2 0 8 0,-2 0-28 16,-1-5-52-16,8-3 8 0,-9-8-81 0,4 5-91 15,0-5-44-15,-7-2-72 0,7-1-137 16,-12 5-103-16,5-5-156 0</inkml:trace>
  <inkml:trace contextRef="#ctx0" brushRef="#br0" timeOffset="2478.98">12504 4391 172 0,'0'0'828'0,"0"0"-508"0,0 0-192 16,0 0-20-16,0 0 56 0,0 0-24 15,0 0-112-15,0 0-12 0,0 0-16 0,0 0-48 16,0 0-404-16,-21 37-696 0</inkml:trace>
  <inkml:trace contextRef="#ctx0" brushRef="#br0" timeOffset="3185.34">12451 3667 708 0,'0'0'152'0,"0"0"-120"15,0 0-24-15,0 0 40 0,0 0 16 0,0 0-32 16,0 0-4-16,0 0 88 0,0 0 44 16,0 0 72-16,0 0 60 0,0-5-32 15,0 2-43-15,0 2-53 0,0-1 64 16,0-1 44-16,0 3-48 0,0 0-56 0,0 0-48 15,0 0 16-15,0 0 24 0,0 0 4 16,0 0-48-16,0 3 36 0,0 3 13 16,0-1-25-16,0-1 20 0,0 5-24 15,0-1 32-15,0 1 12 0,0 0-12 16,0 4-32-16,-5-3 48 0,5 3-36 16,0 4-48-16,0 2-36 0,0 0-4 15,0 5-8-15,-5 1 4 0,5 10-16 16,0 2 0-16,-4 4-12 0,-1 5 12 15,2 6-28-15,3-2 8 0,-2 4-12 16,0 1 8-16,2-2 12 0,0 3 64 16,0-5-19-16,0-2-29 0,0-9-20 0,0-1 4 15,0-4-16-15,4-1-4 0,-4-5-4 16,8-7 4-16,-4-4-8 0,1-6 4 16,-5-4-4-16,8-1 0 0,1-4 0 0,-6-1-8 15,2 0 4-15,7-2-44 0,-3 2-85 16,-1-2-87-16,6 0-104 0,-7 0-192 15,3 0-284-15,5 0-437 0,-8-2-1080 0</inkml:trace>
  <inkml:trace contextRef="#ctx0" brushRef="#br0" timeOffset="3555.14">12616 4540 2393 0,'0'0'428'0,"0"0"-316"0,0 0 800 16,0 0-648-16,0 0-44 0,0 0 69 15,0 0-129-15,0 0-28 0,0 0-24 16,0 0-24-16,191-75-28 0,-183 61 8 15,1-2 8-15,-6 2-36 0,-3-1-24 16,0 1 20-16,0 4 84 0,-3 2-28 16,-9 2-24-16,7 6 4 0,-9 0-24 15,-3 0-20-15,0 2 16 0,2 8 60 0,1 5 40 16,-8 4 16-16,5 6 12 0,0 5 37 16,3 0-21-16,-1 0-64 0,8-2-64 15,4-1-48-15,3-6-4 0,0-1-4 16,0-3-16-16,10-2-220 0,2-3-213 15,3-1-115-15,-1-4-408 0,-4-2-433 16,7-5-988-16</inkml:trace>
  <inkml:trace contextRef="#ctx0" brushRef="#br0" timeOffset="3825.09">12934 4409 3753 0,'0'0'713'0,"0"0"-409"0,0 0 224 0,0 0-24 15,0 0-168-15,-25 111-204 0,25-84-72 16,0 1 4-16,0-4-28 0,0-7-24 16,0-8-12-16,5-9 0 0,2 0 4 15,3-8 24-15,0-11 48 0,7-9 85 16,0-4 3-16,9-7-24 0,-1-5 24 16,6 7-80-16,1 7-64 0,-8 3 0 15,5 6 12-15,3 7-24 0,-11 5-4 16,-4 5-8-16,3 4-4 0,-3 0-52 0,-5 0-84 15,-3 0-108-15,1 4-169 16,2 4-135-16,-7 1-336 0,2 0-381 0,1 9-728 0</inkml:trace>
  <inkml:trace contextRef="#ctx0" brushRef="#br0" timeOffset="12887.7">18560 4199 2016 0,'0'0'665'0,"0"0"-105"0,0 0-192 15,0 0 124-15,0 0-35 0,0 0-137 16,0 0-72-16,0 0-52 0,0 0-32 16,0 0 0-16,-92-18-32 0,77 18-24 15,-4 10 0-15,4 4-12 0,-2 4-12 0,0 7-8 16,5 10-4-16,2-4 0 0,1 5-12 15,9-6-8-15,0-1-24 0,0-3-16 16,4-6-7-16,6-2-1 0,7-8-4 16,-10-2 0-16,8-7 0 0,-1-1 8 15,1-2 0-15,2-17 20 0,0-8 16 16,-10-3 12-16,8-4-4 0,-6-1-32 16,-9 4-8-16,5 4-8 0,-5 6-4 15,0 3 8-15,0 9-4 0,0 6 4 16,0-3 16-16,0 6 52 0,0 0-24 15,0 9-28-15,0 8 16 0,0 11 36 0,8 5 12 16,1 8-8-16,8 1-24 16,-2 2 0-16,2-7 8 0,2-5-28 0,1-7-24 15,-6-7-12-15,5-9 8 0,-2-1-8 16,-2-4 0-16,2 0-4 0,-5-4-96 16,12 0-156-16,-4-4-160 0,-3-8-181 0,7-6-195 15,-5 4-469-15,3-11-515 0</inkml:trace>
  <inkml:trace contextRef="#ctx0" brushRef="#br0" timeOffset="13171.12">18969 4236 3477 0,'0'0'836'0,"0"0"-307"16,0 0 59-16,0 0-72 0,0 0-112 15,0 0-151-15,0 0-89 0,0 0-36 0,0 0-68 16,0 0-28-16,0 0 0 15,-65 56-4-15,65-33-4 0,7 6 0 0,5-3 24 16,3-4-4-16,-1-1-16 0,-2-6 12 16,-2 0 28-16,5-5-4 0,-10-1-8 15,-3 2 16-15,0-3-36 0,-2 6 4 0,0 0 4 16,0 6-20-16,-9 0-12 0,-11 0 0 16,3-1-4-16,-7-2-8 0,7-5 4 15,-5-4-8-15,8-1 4 0,6-5-56 16,-1-1-120-16,9-1-84 0,0 0-248 15,2 0-201-15,22 0-91 0,-11-1-357 16,25-3-419-16</inkml:trace>
  <inkml:trace contextRef="#ctx0" brushRef="#br0" timeOffset="13481.89">19304 4256 2821 0,'0'0'872'0,"0"0"-300"15,0 0 45-15,0 0-105 0,0 0-144 0,0 0-112 16,0 0-72-16,0 0-20 16,0 0-36-16,0 0-39 0,-114 16-29 0,111 7 24 15,3 2 12-15,0-1 16 0,3 0 16 16,9-1 20-16,0-5-12 0,-2-2-16 16,4-2-20-16,-2-5-24 0,3-2 4 15,-8 4 0-15,8-3-8 0,-15 5-12 16,7 1-20-16,-7 2-16 0,0 0-4 15,-7 7-8-15,-8-4-4 0,-4 1-4 16,-1-1-4-16,-9-6-8 0,10-3-84 16,0-3-108-16,4-5-148 0,10-2-204 0,5 0-185 15,0-2-227-15,0-3-385 0,15-9-316 0</inkml:trace>
  <inkml:trace contextRef="#ctx0" brushRef="#br0" timeOffset="13837.45">19597 4395 3153 0,'0'0'640'0,"0"0"-220"16,0 0-11-16,0 0-61 0,0 0-128 16,0 0-132-16,0 0 20 0,0 0 0 15,0 0-44-15,0 0-16 0,0 0 0 0,36 41 16 16,-21-45 24-16,-10-5 28 0,2-5-12 15,3-3-32-15,-10 1-40 0,0 1-16 16,0-3-8-16,0 3 0 0,0 2 16 16,0 4 12-16,-10 2 0 0,0 3 36 15,-2 4 8-15,-2 0-48 0,2 0-8 16,-3 9 0-16,-2 4 4 0,5 8 4 16,-3 3 29-16,6 5 35 0,-3 5 44 15,7-1 0-15,0 4-32 0,5-1-64 16,0 1-20-16,0-3-12 0,5-6 0 0,7-4-8 15,-2-4-4-15,4-4 4 0,-4-4-4 16,12-4-4-16,-10-2-36 0,5-2-160 16,7 0-229-16,-2-2-87 0,-5-2-168 15,12 0-321-15,-19-4-395 0,19-10-1225 0</inkml:trace>
  <inkml:trace contextRef="#ctx0" brushRef="#br0" timeOffset="14305.31">19953 4344 620 0,'0'0'2593'0,"0"0"-1965"16,0 0-144-16,0 0-91 0,0 0-97 15,0 0-132-15,0 0-100 0,0 0-12 16,0 0 4-16,-36 109 8 0,36-79-4 0,0-3-28 16,0-6-24-16,0-5-4 0,0-6 0 15,7-3-4-15,-4-6-4 0,2-1 0 16,2 0 4-16,0-6 8 0,0-4 8 15,3-1 0-15,7-6 0 0,-12 0 12 16,0 5 0-16,4 1-4 0,-9 4-4 0,0 4-20 16,0 3 0-16,0 0 0 15,0 0 0-15,0 5-16 0,0 11 0 0,0 9 4 16,0 5-28-16,0 2 36 0,0 3 4 16,0-7 4-16,0-5 0 0,0-5 24 15,0-11 24-15,8-5 16 0,-3-2 60 16,4-8 116-16,3-7 32 0,3-6-31 15,7-6-21-15,0 0-28 0,4-2-52 16,-2 2-64-16,-4 6-20 0,4 7-8 16,-7 6-20-16,2 5-24 0,-4 3 4 0,-8 3 24 15,10 10 0-15,-2 1 24 0,-10 4 4 16,-1 1-16-16,4 1-20 0,-8-4-12 16,0 3-8-16,0-8-4 0,0-1-4 15,0-1 0-15,0-2 0 0,0-3-72 16,0 1-124-16,0-5-172 0,0 2-249 15,0-2-51-15,5 0-256 0,-3 0-301 16,8 0-516-16</inkml:trace>
  <inkml:trace contextRef="#ctx0" brushRef="#br0" timeOffset="14721.66">20472 3878 2561 0,'0'0'972'16,"0"0"-392"-16,0 0 9 0,0 0-73 15,0 0-156-15,0 0-132 0,0 0-80 16,0 0-28-16,0 0-36 0,0 0-52 16,0 0 4-16,-19 70 0 0,19-22-12 0,0 9 12 15,0 8 8-15,9 8-8 0,-4 2-20 16,0-1-4-16,7-5-12 0,-4-9 4 15,1-12 0-15,1-18-4 0,0-9 0 16,-6-12 0-16,4-7 0 0,1-2 8 16,4-10 28-16,4-12 73 0,7-5 7 15,2-6 40-15,11-1 0 0,-3 2-48 16,-8 6-52-16,13 7 24 0,-7 5 16 16,-3 10 20-16,-3 4-56 0,-4 4-24 15,-7 14-16-15,-10 8 44 0,-5 4-4 16,-3 5 12-16,-19 2-36 0,-4-5 8 15,-6-2-36-15,-4-5 4 0,4-8-8 0,-2-8-4 16,8-6-24-16,-6-3-100 0,8 0-80 16,2-10-88-16,10 0-116 0,2-6-125 15,10 5-3-15,0-1-260 0,5-4-153 16,5 6-335-16,4-8-777 0</inkml:trace>
  <inkml:trace contextRef="#ctx0" brushRef="#br0" timeOffset="14970.73">20993 3919 2357 0,'0'0'1348'0,"0"0"-611"15,0 0-169-15,0 0 12 0,0 0-24 16,0 0-204-16,0 0-127 0,0 0-17 16,0 0-12-16,0 0 4 0,0 0-24 0,-5 73-28 15,13-25-16-15,-1 9-52 0,-5 9-8 16,3 4-8-16,-5 4-36 0,0 3-20 15,0 0 0-15,0-9-8 0,0-3-16 16,0-15-132-16,0-10-116 0,0-9-156 16,0-12-265-16,0-8-115 0,0-9-344 15,10-2-565-15</inkml:trace>
  <inkml:trace contextRef="#ctx0" brushRef="#br0" timeOffset="15291.4">21270 4400 3929 0,'0'0'505'0,"0"0"-153"16,0 0 176-16,0 0-224 0,0 0-64 15,0 0-120-15,0 0-36 0,0 0 32 16,0 0-16-16,0 0-48 0,34 85-36 16,-20-80-4-16,3-4 0 0,0-1 4 15,-2 0-4-15,4-4 16 0,-9-9 24 16,4 0 53-16,-2-8-37 0,-2 2-24 15,-3-2-8-15,-4 5-12 0,-3 0 8 16,0 6 32-16,0 2-16 0,-3 2-24 0,-6 2 32 16,-1 2 28-16,-5 2-16 0,-2 0-24 15,0 12-24-15,-2 6 8 0,0 2 8 16,-1 2 24-16,8 4-4 0,0 3-20 16,10-2-8-16,2 2-20 0,0-1-4 15,0-2-4-15,17 1-20 0,2-8-132 16,0 2-220-16,10-9-317 0,-4-2-107 0,1-5-289 15,-9-2-175-15,8-3-617 0</inkml:trace>
  <inkml:trace contextRef="#ctx0" brushRef="#br0" timeOffset="15607.31">21633 4382 1956 0,'0'0'1237'15,"0"0"-673"-15,0 0-52 0,0 0-15 16,0 0 11-16,0 0-148 0,0 0-180 15,0 0-88-15,0 0 8 0,0 0-24 0,0 0-24 16,-53 73-40-16,53-45 12 0,0-1-4 16,0 2-4-16,0-3-4 0,0-3 0 15,0-6-4-15,5-6-4 0,-3-7 0 16,8-4 20-16,-8 0 40 0,8-11 120 16,2-4 85-16,-2-9-49 0,12-1-52 0,-3-7-8 15,10-7-20-15,5 0-4 0,-2-5-32 16,9 0-40-16,-2 4-32 0,2 9-16 15,-5 3-8-15,-7 13-8 0,3 3 4 16,-1 8-12-16,-9 3 8 0,2 1-4 16,-7 0-4-16,-5 1 4 0,3 5-52 15,-3 1-96-15,3 4-160 0,-6-4-148 16,1 4-245-16,-3-1-163 0,-2-2-469 16,0 7-872-16</inkml:trace>
  <inkml:trace contextRef="#ctx0" brushRef="#br0" timeOffset="17404.59">18523 10812 1888 0,'0'0'501'16,"0"0"-133"-16,0 0 16 0,0 0 8 15,0 0-40-15,0 0-64 0,0 0-47 16,0 0-25-16,0 0-4 0,0 0 24 15,0 0-44-15,-89-22-88 0,76 22-36 16,6 2-8-16,-7 8 0 0,-3 8-16 16,0 3-4-16,5 4-4 0,-5 5 16 0,9 3 8 15,-6 0-12-15,9 5-4 0,0-4-16 16,0-1-12-16,5-4 0 0,0-4-8 16,10-5-4-16,2-3-4 0,3-9 4 15,6-7-4-15,-4-1 0 0,8 0 4 16,-6-16 0-16,-2-4 8 0,7-10 0 0,0-5 32 15,-2-10 28-15,0-5 0 0,2 1-20 16,-9-2-24-16,9-5-20 0,-4 3-8 16,-6-1 0-16,1-1 4 0,-6 4-4 15,-6 3 4-15,4 4 0 0,-7 2-4 16,0 1 16-16,0 8 8 0,-7 4 4 16,-1 3 20-16,4 3 44 0,-9 8 41 15,9 3 43-15,-6 3-36 0,8 4-36 16,-1 3-24-16,3 2-24 0,-2 0-12 15,2 3-20-15,0 16-20 0,0 10 0 16,0 5 4-16,5 12 4 0,7 4 4 0,9 6 12 16,-1 5 20-16,-1 2-12 0,1 6-28 15,-3 0 32-15,7-3-40 0,-7-6 8 16,-3-6 0-16,-2-3-4 0,1-11-4 16,-4-8 4-16,1-4-4 0,2-10-20 0,-2-3-160 15,2-4-168-15,-5-7-241 0,5 1-71 16,-4-5-336-16,-1 0-309 0,0-7-1016 0</inkml:trace>
  <inkml:trace contextRef="#ctx0" brushRef="#br0" timeOffset="17775.47">18994 10874 3265 0,'0'0'644'0,"0"0"5"16,0 0-9-16,0 0-180 0,0 0-148 15,0 0-144-15,0 0-36 0,0 0 64 16,0 0-11-16,0 0-29 0,33 121-88 16,-16-89-12-16,-2-2-20 0,-8 2 0 15,5-9-32-15,-4-2 0 0,-6-5-4 0,5-5-4 16,-7-4-120-16,3 0-221 0,2-7-123 16,-5 0-36-16,2-4-132 0,-2-10-37 15,0-6 29-15,0-6 20 0,0-4 56 16,-2-7 167-16,-6-2 317 0,1-3 84 15,-3-1 208-15,-2-2 329 0,5 1 99 16,-5 6-160-16,0 6-56 0,4 5-23 16,8 9 19-16,-4 6 8 0,-1 2-100 15,0 6-96-15,2 2-64 0,3 2-52 16,0 0-40-16,0 0-48 0,0 0-24 0,0 0-4 16,0 0-4-16,3 4 0 0,11 6 8 15,-9 3-108-15,7-1-152 0,3 4-192 16,0 2-264-16,-11-4-313 0,13 12-543 0</inkml:trace>
  <inkml:trace contextRef="#ctx0" brushRef="#br0" timeOffset="18070.78">19255 10850 2913 0,'0'0'740'0,"0"0"-188"0,0 0 29 16,0 0-45-16,0 0-148 0,0 0-192 15,0 0-52-15,0 0 8 0,0 0-4 0,0 0 48 16,-75 82-11-16,75-44 7 0,3-4-20 16,4 1-20-16,12-1 4 0,-2-4-32 15,7-5-28-15,-4-4 0 0,-3-3 20 16,5 1-16-16,-5-5-4 0,-3 0-8 16,-2-3-32-16,-2 0-39 0,-8-2-17 15,-2 2 0-15,0-3 0 0,0 1 0 16,-2-2 0-16,-8-3 0 0,-4 1-57 0,2-5-175 15,4 0-116-15,-6-2-148 16,14-8-233-16,0-3 21 0,0 1-188 0,5 4-109 16,16 3-431-16</inkml:trace>
  <inkml:trace contextRef="#ctx0" brushRef="#br0" timeOffset="18581.47">19886 11009 2853 0,'0'0'784'0,"0"0"-196"16,0 0 21-16,0 0-97 0,0 0-144 16,0 0-108-16,0 0-60 0,0 0-24 15,0 0-76-15,0 0-20 0,0 0 13 16,-163 48 23-16,163-20 16 0,3 5-44 16,9-2-32-16,5-2-12 0,0-3 0 0,0-5-12 15,-3-10-12-15,3-3-8 0,5-4-8 16,-8-4 16-16,8-5 0 0,-5-12 28 15,0-3 24-15,0-7 0 0,-7-3-28 16,2 0-8-16,0-1-12 0,-7 0-16 16,-3 7 0-16,8 4 4 0,-10 7 24 15,0 8 32-15,0 5 8 0,0 2-4 16,0 16-12-16,0 6 20 0,-2 8 76 16,2 7-47-16,0 0-109 0,0 4 0 0,0-1 0 15,2-3 0-15,3-5 0 0,9-4 0 16,-1-6 0-16,-1-8 0 0,2-1 0 15,1-4 0-15,2-1-345 0,2-3-299 16,-2-6-297-16,5-1-171 0,-8 0-485 16,13-20-1044-16</inkml:trace>
  <inkml:trace contextRef="#ctx0" brushRef="#br0" timeOffset="18821.73">20504 10878 3409 0,'0'0'1089'15,"0"0"-397"-15,0 0-28 0,0 0-164 16,0 0 9-16,0 0-237 0,0 0-128 16,0 0-20-16,0 0 20 0,0 0-8 15,-158 117-28-15,158-82-24 0,0 1-16 0,0-2 28 16,0-3 12-16,5-2-63 0,5-3-45 16,-8-6 0-16,3-1 0 0,0-5 0 15,0-5 0-15,-5-5 0 0,0 3 0 16,2-7 0-16,-2 0 0 0,0 0 0 0,0-3 0 15,-7-8 0-15,-3-2-241 16,0-5-279-16,3-4-244 0,7 0-209 0,0 8-436 16,7-4-495-16</inkml:trace>
  <inkml:trace contextRef="#ctx0" brushRef="#br0" timeOffset="19109.41">20748 10864 3365 0,'0'0'828'16,"0"0"-139"-16,0 0-81 0,0 0-144 16,0 0-132-16,0 0-68 0,0 0-27 0,0 0-33 15,0 0-36-15,0 0-28 0,-106 50 0 16,103-22-28-16,3-3-12 0,0-1-44 0,10 0 24 16,7-5-12-16,10-1 28 15,-5-3 16-15,9-1 17 0,-12-2-129 0,6 3 0 16,-1-4 0-16,-7 6 0 0,-12 1 0 15,0 2 0-15,-5 2 0 0,0 2 0 16,-5-4 0-16,-3-4 0 0,-9-2 0 16,-4-6 0-16,-1-6 0 0,12-2 0 15,-4 0-457-15,4-2-199 0,5-6-185 16,5 2-103-16,0 3-485 0,7-2-496 0</inkml:trace>
  <inkml:trace contextRef="#ctx0" brushRef="#br0" timeOffset="19560.34">21076 11082 2505 0,'0'0'904'0,"0"0"-452"0,0 0 36 16,0 0-3-16,0 0-101 0,0 0-196 16,0 0 76-16,0 0-20 0,0 0-96 0,0 0-44 15,0 0-40-15,89 9-20 0,-69-9 0 16,-8 0-16-16,5 0 4 0,-7-3 4 15,-3-4 20-15,0-1 0 0,5 1 49 16,-7-2 31-16,7 3-24 0,-7-2-44 16,5 2-20-16,-5-1-20 0,4-2-4 15,-4 1-8-15,7-1-12 0,-7 2 0 0,10-2-4 16,-13 0 0-16,13 1 0 0,-8 1 0 16,-2 2 4-16,4-2-4 0,-4 4 4 15,-2-4 0-15,4-1 0 0,-7 5 8 16,0-5-8-16,0 4 16 0,0-1 32 15,-10 3 32-15,1 2-12 0,-6 0-36 16,-2 0-24-16,0 4-8 0,-5 6 0 16,-4 6 0-16,6 1 0 0,-6 5 8 15,-1 6 8-15,10 0 36 0,-2 6 24 16,2 0 4-16,7 2-24 0,7 2-12 0,3-1-16 16,0-3-8-16,0-6-16 0,13-1-4 15,6-7-4-15,3-2-8 0,4-8-48 16,-4-2-164-16,12-4-152 0,-12-4-188 15,12 0-145-15,0 0-211 0,-12-9-345 0,9-7-556 16</inkml:trace>
  <inkml:trace contextRef="#ctx0" brushRef="#br0" timeOffset="19958.29">21553 11081 3021 0,'0'0'940'0,"0"0"-151"0,0 0-53 15,0 0-136-15,0 0-144 0,0 0-139 16,0 0-141-16,0 0-56 0,0 0-44 15,0 0-32-15,0 0-28 0,-29 42-8 16,32-29-4-16,1-8-8 0,6 1 8 0,-7-6-8 16,6 0 8-16,-1-6-8 0,1-7 8 15,6-5-8-15,-1-10 0 0,3-2 0 16,-2-1-4-16,2 1 4 0,0 3-4 16,-10 7 8-16,5 8-8 0,-5 9 0 15,-2 3-16-15,-5 2 20 0,0 11 4 16,5 5 4-16,-5 9-4 0,0 5 20 15,0 2 0-15,0 0 48 0,0-2 8 0,5-2 36 16,-3-4-16-16,6-11-16 0,-6-5-32 16,-2-6-32-16,5-4 0 0,7 0 28 15,-7-4 56-15,7-12 4 0,3-4-40 16,-3-5-28-16,2 3-20 0,1 3 0 16,2 1-12-16,-3 11-4 0,-6 3 4 15,4 4-4-15,0 2 12 0,-5 10-3 16,-2 6-9-16,5 9 0 0,-10-1 0 15,4 2 0-15,-1-2 0 0,4-2 0 0,-4-6 0 16,1-6 0-16,-1-3 0 0,7-5-457 16,-6-4-279-16,8 0-273 0,-4 0-231 15,-1-4-429-15</inkml:trace>
  <inkml:trace contextRef="#ctx0" brushRef="#br0" timeOffset="20343">22106 10594 3601 0,'0'0'913'0,"0"0"-213"0,0 0-76 15,0 0-132-15,0 0-71 0,0 0-149 16,0 0-136-16,0 0-56 0,0 0 28 16,0 0-4-16,0 19-20 0,12 18-40 15,-10 11-8-15,1 10 0 0,-3 8-4 16,0 8-12-16,0 1-8 0,0 2-8 0,0-13 4 15,-3-9-8-15,1-16 0 0,2-18 0 16,0-8-8-16,0-13-12 0,0 0 8 16,15-15 12-16,2-13 16 0,7-3-16 0,7-7 0 15,3-2 0-15,3 3 0 0,-1 7 4 16,8 9-4-16,-8 2 0 0,-7 9 4 16,0 6 24-16,-7 4-4 0,-5 4 28 15,-7 7 20-15,-6 11 4 0,-4 1 8 16,0 5 4-16,-14-2-31 0,-3 3-57 15,-7-6 0-15,-5-2 0 0,2-5 0 16,-5-7 0-16,-2-4-21 0,5-5-235 16,8 0-120-16,1-6-104 0,6-2-181 15,2-2 1-15,9 1-288 0,-2 5-341 16,5-12-576-16</inkml:trace>
  <inkml:trace contextRef="#ctx0" brushRef="#br0" timeOffset="20586.05">22613 10546 3133 0,'0'0'1188'16,"0"0"-363"-16,0 0-177 0,0 0-76 0,0 0-31 16,0 0-213-16,0 0-80 0,14 115 12 15,-2-71-16-15,-7 3-39 0,2 3-205 16,-4 4 0-16,2 4 0 0,4-1 0 15,-4-1 0-15,2-2 0 0,-2-7 0 16,0-8 0-16,2-9 0 0,1-7-365 16,-4-9-267-16,4-8-229 0,-1-6-39 15,-5 0-329-15,15-1-615 0</inkml:trace>
  <inkml:trace contextRef="#ctx0" brushRef="#br0" timeOffset="20939.57">22932 11022 2893 0,'0'0'796'0,"0"0"-304"0,0 0 45 16,0 0-177-16,0 0-44 0,0 0-84 15,0 0-48-15,0 0-64 0,0 0-8 16,0 0-24-16,107 23-32 0,-87-20-32 16,9-3 0-16,-12 0-4 0,4 0 0 15,-1 0-4-15,-8-9-4 0,2 0 20 0,-6-2 60 16,-3-1 53-16,-1 0 31 0,-4-2 4 15,0 4-16-15,0 0-80 0,-4 1-32 16,-6-1 0-16,-2 2 48 0,-3 6 36 16,-2 1-56-16,-2 1-36 0,-3 0-8 15,5 0-4-15,-5 9-8 0,5 3-12 16,3 3 16-16,-3 7 4 0,7 4 4 16,3 4 8-16,4 3 12 0,3 1 4 15,0 3-24-15,0 0-20 0,3-7 0 16,14-2-16-16,-8-3 0 0,13-10-4 15,-10 0-84-15,10-6-124 0,-10 2-180 0,10-5-220 16,-5-5-153-16,-5-1-119 0,3 0-329 16,-3-12-704-16</inkml:trace>
  <inkml:trace contextRef="#ctx0" brushRef="#br0" timeOffset="21201.68">23269 10977 3353 0,'0'0'544'0,"0"0"129"0,0 0-49 16,0 0-184-16,0 0-128 0,-19 108-88 16,19-74 4-16,10-2-3 0,-1 1-77 15,6-7-52-15,0-6-20 0,-1-10-24 16,5-7 8-16,-9-3 80 0,12-17 64 16,0-5 16-16,-5-11-32 0,12-5-12 0,-5-2-72 15,-2-2-64-15,7 6-36 0,-5 9 0 16,3 1-4-16,-8 13-12 0,-2 4-96 15,5 3-128-15,-7 6-148 0,-3 0-160 16,-7 7-245-16,-1 4-183 0,-4-2-537 16,0 7-1204-16</inkml:trace>
  <inkml:trace contextRef="#ctx0" brushRef="#br0" timeOffset="26436.6">9511 10830 3109 0,'0'0'480'0,"0"0"-176"15,0 0 48-15,0 0 89 0,0 0-109 16,0 0-64-16,0 0-60 0,0 0 4 16,0 0-16-16,0 0-68 0,-90-22-64 15,73 29-20-15,-7 5 4 0,2 6-4 0,0 8 24 16,5 4 16-16,-2 1-8 0,-5 4 8 15,14 1-15-15,0 0-29 0,6 0 0 16,4 0-8-16,0-6-16 0,0-5 4 16,14-8-12-16,-4-10-8 0,14-5 12 15,-5-2 12-15,3-13 40 0,5-8 52 16,0-14-20-16,-1-8 0 0,1-12-28 16,0-9-20-16,-1-5-36 0,-4-3-4 15,0-3-4-15,-3 1-4 0,-2 5 8 16,-10 5-16-16,6 4 16 0,-4 6-8 15,-4 6 4-15,-2 11 0 0,-3 8-4 0,0 10 4 16,0 3 4-16,0 7 8 0,0 8 28 16,0-2 44-16,0 3 4 0,0 0-28 15,0 4-32-15,-3 10-4 0,1 9-16 16,2 13 8-16,0 12 8 0,0 10 20 16,0 13-12-16,0 7-12 0,0 7-16 0,0-1 8 15,0 1-4-15,0-7-8 0,0-4 0 16,0-13-4-16,5-11-40 0,9-12-152 15,3-9-200-15,5-10-228 0,5-8-197 16,-6-3-331-16,-4-8-397 0,3 0-1352 0</inkml:trace>
  <inkml:trace contextRef="#ctx0" brushRef="#br0" timeOffset="26762.94">9916 11022 3445 0,'0'0'684'15,"0"0"-347"-15,0 0 99 0,0 0-52 16,0 0-124-16,0 0-152 0,0 0-24 16,0 0 8-16,0 0 16 0,0 0-4 15,0 0-12-15,111 35 0 0,-99-49 8 0,5-7 12 16,-7 0-32-16,-5 1-23 16,5-2-21-16,-10 4-20 0,2 0-8 0,-2 9-4 15,0 0 20-15,0 5 8 0,-2-1 16 16,-11 2 12-16,1 3 4 0,-5 0-4 0,-5 0 12 15,1 10-28-15,4 1-8 0,-5 7 52 16,5 2 4-16,-5 5-24 16,15 2-8-16,-8 3 0 0,13 2-20 0,2-2-16 15,0 0-16-15,2-2-4 0,13-4 0 16,4-2-4-16,-2-6-20 0,7 0-140 16,6-4-112-16,1-1-204 0,3-4-153 15,-3 1-223-15,-4-4-357 0,14-1-636 0</inkml:trace>
  <inkml:trace contextRef="#ctx0" brushRef="#br0" timeOffset="27023.48">10495 10979 2469 0,'0'0'1060'0,"0"0"-476"0,0 0-35 16,0 0-37-16,0 0-144 0,0 0-136 15,0 0-36-15,0 0-20 0,-182-23-20 16,163 38 8-16,2 11-19 0,0 4-33 16,2 9 4-16,6 0-4 0,4 5-36 15,5-1-36-15,0-5-32 0,9-6-8 16,8-3 0-16,3-12 0 0,2 0-16 16,4-7-144-16,-4-2-168 0,10-4-81 15,-1-4 17-15,-2 0-160 0,0 0-268 16,3 0-281-16,4-10-628 0</inkml:trace>
  <inkml:trace contextRef="#ctx0" brushRef="#br0" timeOffset="27345.85">10735 11100 1684 0,'0'0'1581'0,"0"0"-977"0,0 0-120 15,0 0 45-15,0 0-5 0,0 0-224 16,0 0-120-16,0 0-36 0,0 0-40 15,0 0-32-15,-128-12 0 0,123 27-12 16,-5 1 16-16,8 3-8 0,2 1-28 16,0-1-7-16,0-4-29 0,9-1 0 15,-1 0 0-15,6-8-4 0,3 0 8 16,0-6-8-16,-2 0 4 0,-3-5 8 16,-3-6 4-16,6-3 8 0,-13-4 8 15,3 0 0-15,-2 0-8 0,-3 1-12 0,0 7-4 16,0 0-8-16,0 7 0 0,0 3 0 15,-3 0-36-15,-2 2-104 0,5 7-121 16,-2 3-51-16,2 5-56 0,0 0-168 16,2-4-172-16,3-1-241 0,12 4-340 0</inkml:trace>
  <inkml:trace contextRef="#ctx0" brushRef="#br0" timeOffset="27744.53">10941 11045 1456 0,'0'0'1521'0,"0"0"-745"15,0 0-188-15,0 0 93 0,0 0-125 16,0 0-248-16,0 0-80 0,0 0-120 16,0 0-40-16,0 0 24 0,0 0 0 15,2 25-32-15,-2 5-19 0,0-2-1 16,0-5-28-16,0 0 4 0,0-9-12 0,0-6-4 16,5-2 0-16,0-6 0 15,2 0 4-15,6-10 20 0,-1-5 36 0,2-11-4 16,-7 3-16-16,8-5-20 0,0 1-8 15,-8 2-8-15,3 7-4 0,-3 3 0 16,-2 7-4-16,-5 5 4 0,0 3-8 16,0 5-16-16,0 8 16 0,0 6 4 0,0 6 0 15,0 2-8-15,0 3 8 0,0-2 4 16,0-1 0-16,0-9 0 0,0-6 0 16,0-6-4-16,0-6 4 0,9 0 4 15,-1-10 44-15,6-6 44 0,3-6 44 16,3-6-12-16,-1-2-56 0,3 3-44 15,-5 3-12-15,0 8-12 0,2 6 0 16,-12 6 4-16,5 4-4 0,-2 0 4 16,-3 12 28-16,1 9 12 0,-6 4 8 15,8 8-16-15,-5 0-4 0,4 2-28 16,-4-3-4-16,5-5-4 0,-5-2-164 0,7-4-380 16,-7-4-341-16,7-6-407 0,-2 0-497 0</inkml:trace>
  <inkml:trace contextRef="#ctx0" brushRef="#br0" timeOffset="27950.17">11496 11130 3817 0,'0'0'685'16,"0"0"23"-16,0 0-164 0,0 0-160 15,0 0-112-15,0 0-39 0,-39 109-5 16,39-68-48-16,0 5-72 0,0 7-52 0,0 7-28 15,0 0-16-15,0 1-8 0,0 4-4 16,8-5-44-16,-1-3-320 0,3-9-341 16,2-13-251-16,-3-14-425 0,-1-12-324 0</inkml:trace>
  <inkml:trace contextRef="#ctx0" brushRef="#br0" timeOffset="28169.1">11617 11080 3469 0,'0'0'880'16,"0"0"-135"-16,0 0-157 0,0 0-232 16,0 0-88-16,0 0 49 0,0 0-81 0,0 0-88 15,0 0-24-15,44 115-44 0,-44-83-36 16,0 2-20-16,-2-6-16 0,-11-9-4 16,1-1-4-16,5-7-16 0,-8-1-116 15,13-6-232-15,-8-2-205 0,6-2-43 16,-1-2-360-16,5-6-417 0,0-9-828 0</inkml:trace>
  <inkml:trace contextRef="#ctx0" brushRef="#br0" timeOffset="28495.45">11903 10597 1888 0,'0'0'873'0,"0"0"-381"0,0 0 24 15,0 0 72-15,0 0-199 0,0 0-157 16,0 0 60-16,0 0 68 0,0 0-100 15,0 0-44-15,0 0-40 0,42 92-12 16,-42-55 9-16,0 4-9 0,0 10-40 16,0 2-32-16,-5 2-28 0,-10 8-16 15,10-4-40-15,-9 1-4 0,2-3-4 16,9-6-88-16,-2-6-232 0,-4-10-157 0,4-6-67 16,5-7-288-16,0-13-237 0,0 2-411 15</inkml:trace>
  <inkml:trace contextRef="#ctx0" brushRef="#br0" timeOffset="29337.94">11889 10174 1284 0,'0'0'528'0,"0"0"-256"0,0 0 45 16,0 0 35-16,0 0 36 0,0 0-160 16,0 0-48-16,0 0 16 0,0 0 84 15,0 0 36-15,0 0 33 0,-27-103-25 0,27 91 56 16,0 4-96-16,0 3-44 0,-5-5-16 16,5 6 32-16,0-3 5 0,0 3 3 15,0-2-72-15,0 5-40 0,0-2-60 16,0 3-28-16,0 0-24 0,0 4-32 15,0 8 16-15,5 4-12 0,5 3-4 16,-5 4-4-16,-3-2-4 0,8 1-64 16,-5 0-220-16,4 0-357 0,-6 4-307 0,-1-6-569 15,1 7-984-15</inkml:trace>
  <inkml:trace contextRef="#ctx0" brushRef="#br0" timeOffset="29604.67">12071 10186 480 0,'0'0'2457'0,"0"0"-1893"0,0 0-160 16,0 0 133-16,0 0-9 0,0 0-128 15,0 0-140-15,0 0-56 0,29 109-4 16,-27-73-8-16,-2 2-56 0,0 8-72 0,0 3-4 15,0 7-20-15,-2 5-16 0,-3 3-15 16,-7 0-1-16,0 2-8 0,4 0 0 16,-1-6-85-16,9-9-143 0,-8-3-92 15,8-11-128-15,0-7-216 0,0-8-297 16,0-1-443-16</inkml:trace>
  <inkml:trace contextRef="#ctx0" brushRef="#br0" timeOffset="30071.68">12313 10763 1956 0,'0'0'577'0,"0"0"-193"16,0 0 180-16,0 0 377 0,0 0-425 16,0 0-100-16,0 0-12 0,0 0-104 0,0 0-88 15,0 0-32-15,0 0-80 0,97 55-19 16,-82-55-37-16,-3 0-8 0,-3 0-20 15,6-6 16-15,-8-2-4 0,3-3-4 16,-8 1-16-16,1-3 12 0,-3-1-16 16,0-3 0-16,0 5 0 0,0 0 0 15,0 5 16-15,0 2 4 0,-3 0-4 0,-9 5 32 16,7 0-8-16,-7 7-8 0,2 5-12 16,-4 6-8-16,-1 7 40 0,3 3 32 15,5 6 48-15,-10 4-24 0,17 3-64 16,0-2-28-16,0-2-12 0,0-3-8 15,0-2-8-15,7-8-112 0,8-2-236 16,-1-3-293-16,-1-8-31 0,-1 0-248 16,-3-8-309-16,-1-3-528 0</inkml:trace>
  <inkml:trace contextRef="#ctx0" brushRef="#br0" timeOffset="30325.82">12553 10949 2517 0,'0'0'672'0,"0"0"-328"15,0 0 112-15,0 0 53 0,0 0-201 16,0 0-172-16,0 0-64 0,0 0 12 0,0 0 32 16,0 0-8-16,0 0-44 15,17 76 16-15,-3-82 144 0,-6-9 124 0,14-8 0 16,-3-6-123-16,0-7-85 0,13-2 16 16,-10 2 32-16,9 2-68 0,-7 1-44 15,8 7 8-15,-3 5-24 0,-7 8-12 16,2 6-8-16,0 4-36 0,-2 3 8 15,-2 3-12-15,-1 8-4 0,3 5-72 16,-5 5-164-16,5-2-156 0,-10 3-277 16,-3 3-183-16,-1-6-425 0,1 8-760 0</inkml:trace>
  <inkml:trace contextRef="#ctx0" brushRef="#br0" timeOffset="44604.5">5228 5876 4125 0,'0'0'489'15,"0"0"-201"-15,0 0 136 16,0 0 0-16,0 0-172 0,0 0-60 0,0 0-92 15,0 0 0-15,0 0-52 0,0 0-32 16,-124 34-8-16,119-34-4 0,5 0-8 16,0 0-40-16,0 0-152 0,0 0-184 15,0 0-256-15,0 5-317 0,0 1 1 16,0 1-473-16</inkml:trace>
  <inkml:trace contextRef="#ctx0" brushRef="#br0" timeOffset="44761.21">4869 6055 2813 0,'0'0'648'0,"0"0"-272"0,0 0 148 16,0 0 1-16,0 0-129 0,0 0-188 15,0 0-124-15,0 0-68 0,0 0-8 16,0 0-8-16,-136 91-4 0,136-88-28 16,3 2-176-16,-1-1-192 0,8 4-124 0,-10 1-169 15,0-1-171-15,0 5-385 0</inkml:trace>
  <inkml:trace contextRef="#ctx0" brushRef="#br0" timeOffset="44899.92">4394 6523 1340 0,'0'0'869'0,"0"0"-405"0,0 0-40 15,-126 111 20-15,97-74-64 0,2-7-120 16,13-1-92-16,-3-5-43 0,7-4-49 16,10-4-68-16,0-2-8 0,0-2 0 15,10-2-84-15,7-2-249 0,-5 1-155 16,-5-1-304-16,5 0-589 0</inkml:trace>
  <inkml:trace contextRef="#ctx0" brushRef="#br0" timeOffset="45071.88">4021 7321 2525 0,'0'0'612'0,"0"0"-308"0,0 0 156 15,0 0 9-15,-71 102-193 0,71-89-220 16,0-1-56-16,0 0 0 0,17-1 0 0,5-2-192 15,0 1-341-15,-3-1-211 0,8 0-633 16</inkml:trace>
  <inkml:trace contextRef="#ctx0" brushRef="#br0" timeOffset="45214.38">3919 8170 3873 0,'0'0'140'0,"0"0"-120"15,0 0 204-15,0 0 193 0,0 0-293 16,0 0-124-16,0 0-36 0,0 0 32 16,0 0-60-16,0 0-108 0,43 48-189 0,-16-34-79 15,-5-7-236-15,0 16-497 0</inkml:trace>
  <inkml:trace contextRef="#ctx0" brushRef="#br0" timeOffset="45386.87">4171 8743 3073 0,'0'0'152'0,"0"0"-120"0,0 0 152 0,0 0 128 16,0 0-40-16,0 0-184 0,0 0-80 15,0 0-8-15,0 0 0 0,0 0 0 16,56 105 0-16,-35-99-76 0,-1 1-224 16,-3-4-224-16,0 4-460 0,0-2-513 0</inkml:trace>
  <inkml:trace contextRef="#ctx0" brushRef="#br0" timeOffset="45509.49">4430 9219 3157 0,'0'0'228'0,"0"0"-164"0,0 0 228 16,0 0 36-16,0 0-216 0,0 0-112 16,0 0 0-16,0 0-24 0,0 0-148 0,0 0-208 15,0 0-420-15,167 75-505 0</inkml:trace>
  <inkml:trace contextRef="#ctx0" brushRef="#br0" timeOffset="45673.17">5000 9586 3205 0,'0'0'820'16,"0"0"-656"-16,0 0-28 0,0 0 89 15,0 0-61-15,0 0-164 0,0 0-20 16,0 0 20-16,0 0-12 0,0 0-116 15,131-5-177-15,-78-20-243 0,-7-1-232 0,-2 4-313 16</inkml:trace>
  <inkml:trace contextRef="#ctx0" brushRef="#br0" timeOffset="45844.4">5742 9556 3909 0,'0'0'324'16,"0"0"-304"-16,0 0 169 0,0 0-53 15,0 0-136-15,0 0-4 0,0 0 4 16,0 0 0-16,0 0-32 0,0 0-165 16,0 0-123-16,143 3-184 0,-117-11-260 15,3-6-541-15</inkml:trace>
  <inkml:trace contextRef="#ctx0" brushRef="#br0" timeOffset="46000.95">6391 9537 4129 0,'0'0'1029'0,"0"0"-921"0,0 0-80 0,0 0-8 16,0 0-20-16,0 0 0 0,0 0-56 15,0 0-8-15,0 0-160 0,0 0-92 16,0 0-277-16,165-111-175 0,-136 92-429 16,10-9-895-16</inkml:trace>
  <inkml:trace contextRef="#ctx0" brushRef="#br0" timeOffset="46156.43">7082 9327 2821 0,'0'0'1304'15,"0"0"-1015"-15,0 0 27 0,0 0-16 16,0 0-56-16,0 0-240 0,0 0 4 16,0 0-16-16,0 0 0 0,0 0-212 15,0 0-180-15,119-60-245 0,-105 50-139 16,6-4-541-16</inkml:trace>
  <inkml:trace contextRef="#ctx0" brushRef="#br0" timeOffset="46305.64">7705 9341 2569 0,'0'0'1012'0,"0"0"-868"0,0 0-40 15,0 0 164-15,0 0 0 0,0 0-219 16,0 0-49-16,0 0 0 0,0 0-153 15,0 0-207-15,121-81-212 0,-104 62-472 16,15-9-505-16</inkml:trace>
  <inkml:trace contextRef="#ctx0" brushRef="#br0" timeOffset="46470.87">8539 9202 3269 0,'0'0'1269'0,"0"0"-1097"0,0 0-84 15,0 0 44-15,0 0 112 0,0 0-236 16,0 0-8-16,0 0-120 0,0 0-36 16,0 0 44-16,0 0-240 0,36-44-309 15,-19 32-255-15,5-8-349 0</inkml:trace>
  <inkml:trace contextRef="#ctx0" brushRef="#br0" timeOffset="46605.84">9128 9120 3617 0,'0'0'436'0,"0"0"-264"0,0 0 81 16,0 0-89-16,0 0-132 0,0 0-32 15,0 0 0-15,0 0 0 0,0 0 0 16,0 0-196-16,70-40-353 0,-53 24-371 16,3-13-721-16</inkml:trace>
  <inkml:trace contextRef="#ctx0" brushRef="#br0" timeOffset="46768.01">9809 8873 3933 0,'0'0'1573'0,"0"0"-1517"0,0 0-40 16,0 0 16-16,0 0 36 0,0 0-68 16,0 0-68-16,0 0-128 0,0 0-96 15,10-120-32-15,16 74-141 0,1-2-435 16,-8 10-405-16</inkml:trace>
  <inkml:trace contextRef="#ctx0" brushRef="#br0" timeOffset="46939.18">10032 8176 2513 0,'0'0'644'0,"0"0"-416"0,0 0 212 0,0 0 100 15,0 0-59-15,0 0-141 0,0 0-136 16,0 0-132-16,0 0-48 0,0 0-24 15,-46-6-4-15,46-12-320 0,0-3-404 0,0 5-409 16,0-17-704-16</inkml:trace>
  <inkml:trace contextRef="#ctx0" brushRef="#br0" timeOffset="47109.15">9947 7629 4241 0,'0'0'497'15,"0"0"-213"-15,0 0 260 0,0 0-240 16,0 0-200-16,0 0-80 0,0 0-12 0,0 0 0 16,0 0-12-16,0 0-108 15,0 0-236-15,-36-90-340 0,36 63-269 0,0 6-399 16,0-8-937-16</inkml:trace>
  <inkml:trace contextRef="#ctx0" brushRef="#br0" timeOffset="47261.61">9787 7121 3481 0,'0'0'880'0,"0"0"-495"0,0 0 103 16,0 0-100-16,0 0-216 0,0 0-128 15,0 0-20-15,0 0-4 0,0 0-12 16,0 0-8-16,-85-40-96 0,85 25-312 16,-4-5-424-16,-1 2-297 0,-5-17-608 0</inkml:trace>
  <inkml:trace contextRef="#ctx0" brushRef="#br0" timeOffset="47389.09">9344 6749 912 0,'0'0'2945'15,"0"0"-2224"-15,0 0-317 0,0 0-4 16,0 0-148-16,0 0-164 0,0 0-88 16,0 0-12-16,0 0-60 0,0 0-184 0,0 0-376 15,-42-9-557-15,55-30-1020 0</inkml:trace>
  <inkml:trace contextRef="#ctx0" brushRef="#br0" timeOffset="47566.24">8585 6496 4053 0,'0'0'300'0,"0"0"-223"0,0 0 467 15,0 0-204-15,0 0-144 0,0 0-136 16,0 0-60-16,0 0 0 0,0 0-32 15,0 0-344-15,-92-40-416 0,106 19-277 16,-4-9-376-16</inkml:trace>
  <inkml:trace contextRef="#ctx0" brushRef="#br0" timeOffset="47701.94">8146 6269 1700 0,'0'0'1529'0,"0"0"-1065"0,0 0 8 16,0 0 21-16,0 0-61 0,0 0-196 0,0 0-120 15,0 0-68-15,0 0-36 0,0 0 0 16,-80 39-12-16,80-42-176 0,0-5-448 16,-5-2-445-16,-7-8-744 0</inkml:trace>
  <inkml:trace contextRef="#ctx0" brushRef="#br0" timeOffset="47857.18">7060 6200 3141 0,'0'0'344'0,"0"0"-104"0,0 0 136 16,0 0-83-16,-189 73-133 0,162-68-100 0,15-5-40 15,3-2-20-15,6-17-144 0,3-6-429 16,0 6-251-16,0-23-641 0</inkml:trace>
  <inkml:trace contextRef="#ctx0" brushRef="#br0" timeOffset="48159.6">6200 5885 2909 0,'0'0'328'0,"0"0"-136"0,0 0 244 15,0 0 24-15,0 0-135 0,0 0-81 16,0 0-20-16,0 0 8 0,0 0-92 16,0 0-24-16,0 0-72 0,-143 7-32 15,143-19-12-15,0-1 0 0,0-1 0 16,0-4 0-16,0-3-108 0,-3 2-64 0,-4-4-60 15,-5 3-28-15,0 1 12 0,-8 6 84 16,3 1 112-16,-4 3 48 0,-4 4 8 16,1 5-8-16,-3 0 0 0,3 3 4 15,-10 14 0-15,-2 0 60 0,4 2 88 16,1 3-16-16,4-2-48 0,3-2-32 16,7 0-44-16,10-7-8 0,7-2 0 15,0 1-24-15,0-3-240 0,17 1-317 16,-10-4-339-16,8 4-517 0</inkml:trace>
  <inkml:trace contextRef="#ctx0" brushRef="#br0" timeOffset="52000.25">4217 4956 1584 0,'0'0'677'0,"0"0"-213"0,0 0 20 0,0 0 76 16,0 0-28-16,0 0-187 0,0 0-153 15,0 0-40-15,0 0 44 0,0 0 52 16,12 34-52-16,7-24-88 0,-2-2-16 15,3-7-28-15,2 2-8 0,-5-3-16 16,7-3-16-16,-10-6 4 0,1-8 20 16,-3-1 4-16,0-5 12 0,-9-6-8 15,-1 3-16-15,-2 0-20 0,0 4-8 16,0 4 0-16,-5 6 4 0,-7 4 0 16,-10 0 8-16,3 6 24 0,-10 2-4 0,-3 2-20 15,1 14-12-15,2 5 25 0,0 4 11 16,-1 7 16-16,11 4 24 0,2 6 8 15,12 2-32-15,5 7-16 0,0-3-20 16,0-4-16-16,7-1-12 0,8-11 0 0,4-6 0 16,-2-6 0-16,10-3-4 0,-8-7-8 15,6-2-96-15,-1-5-128 0,-2-3-117 16,0 0-139-16,2 0-196 0,-10-17-229 16,3 5-355-16,5-8-1201 0</inkml:trace>
  <inkml:trace contextRef="#ctx0" brushRef="#br0" timeOffset="52257.06">4578 4893 1832 0,'0'0'1633'0,"0"0"-1221"0,0 0-4 15,0 0 13-15,0 0-13 0,0 0-88 0,0 0-68 16,0 0-28-16,0 0-68 0,32 126-52 16,-6-97-36-16,1-1-40 0,0 0-16 15,-1 1-4-15,-4-6-4 0,0 0-4 16,2-5-8-16,-17-4-176 0,8-6-180 16,-3-2-236-16,-7-6-193 0,0 0-219 15,-3 0-617-15</inkml:trace>
  <inkml:trace contextRef="#ctx0" brushRef="#br0" timeOffset="52438.13">4724 4897 1820 0,'0'0'1869'0,"0"0"-1076"16,0 0-169-16,0 0-36 0,-59 103-128 0,47-66-168 16,7-5-3-16,-4 3-57 0,1-1-100 15,4-1-64-15,-6-3-32 0,7-4-28 16,3-2-8-16,0-5-4 0,0-4 4 0,0 0-132 15,13-7-188-15,-9-4-241 0,11-1-35 16,-8-3-316-16,5 0-229 0,5-12-756 0</inkml:trace>
  <inkml:trace contextRef="#ctx0" brushRef="#br0" timeOffset="52780.13">5010 4941 2313 0,'0'0'1388'0,"0"0"-1080"0,0 0-20 16,0 0 177-16,0 0-57 0,0 0-256 15,0 0-108-15,0 0-8 0,0 0 4 16,0 0 16-16,0 0 8 0,67 71 24 0,-54-81 56 16,-4-2 4-16,-2-6-16 0,3-2-12 15,-7-1-20-15,-1-1-8 0,-2 3-8 16,0 1 29-16,0 6-37 0,0 1-12 15,-2 5-24-15,-11 2 24 0,6 4 32 16,-12 0-32-16,4 0-36 0,-4 7 4 16,2 7-8-16,-2 7 0 0,-8 7 4 15,12 5 24-15,-2 7 32 0,10-1-20 16,2 2-48-16,5-2-12 0,0-6-4 16,0 0 0-16,3-5 0 0,6-8-84 15,6-1-160-15,-1-2-221 0,3-6-91 0,-2 0-108 16,4-2-389-16,-4 1-395 0,2-9-1377 15</inkml:trace>
  <inkml:trace contextRef="#ctx0" brushRef="#br0" timeOffset="53220.11">5380 4942 1940 0,'0'0'1285'16,"0"0"-781"-16,0 0 68 0,0 0-43 15,0 0-77-15,0 0-180 0,0 0-64 16,0 0 12-16,0 0-20 0,0 0-60 0,-46 114-68 16,46-89-24-16,0-3-24 0,10-3-12 15,-5 0-8-15,7-10-4 0,-7 0 0 16,9-9 0-16,-1 0 0 0,1 0 16 15,-2-9 12-15,3-3 1 0,-1-6 7 16,-2-1 0-16,1-4 4 0,-4 3 4 16,-9 0 32-16,5 8-40 0,-5-1 0 0,0 8 12 15,0 4 64-15,0-4 8 0,0 5-40 16,0 0-40-16,0 0 12 0,0 11 8 16,0 6 12-16,0 3 20 0,0 2 36 15,0 0-24-15,0 3-44 0,0-3-44 16,10-2-4-16,-5-2-8 0,7 0 4 15,-7-4-4-15,2-4-8 0,3-3 4 0,4-1 0 16,-7-1-88-16,3-3-84 0,-3-2-112 16,5 0-108-16,5-2-229 0,-9-9-135 15,1 4-380-15,8-13-413 0</inkml:trace>
  <inkml:trace contextRef="#ctx0" brushRef="#br0" timeOffset="54373.24">5572 4758 1556 0,'0'0'1317'0,"0"0"-733"0,0 0-156 15,0 0 101-15,0 0-49 0,0 0-148 0,0 0-116 16,0 0-20-16,0 0 0 0,0 0-20 16,0 0-12-16,-136 51-4 0,119-39 16 15,5 6 9-15,-2 3-17 0,1 0 4 16,-1 3-28-16,-1 4 0 0,8 0-8 16,-10 1-28-16,3 2 0 0,9 0-36 0,-7 2 0 15,7-6-4-15,5 3 0 16,0-1-12-16,0-5-28 0,14-4-16 0,-2-2 4 15,5-5 0-15,0 1 16 0,8-4 4 16,-4-2 5-16,1-4-41 0,5 4 0 16,-5-5 0-16,7-3 0 0,-10 0 0 15,5 0 0-15,-4 0 0 0,6 0 0 16,-6-3 0-16,9-6-269 0,-7 1-203 16,2-5-312-16,0-4-301 0,-4 1-624 15,1-10-1404-15</inkml:trace>
  <inkml:trace contextRef="#ctx0" brushRef="#br0" timeOffset="54769.34">5795 4961 1812 0,'0'0'1941'0,"0"0"-1324"0,0 0-141 15,0 0 120-15,0 0-136 0,0 0-160 16,0 0-104-16,0 0-15 0,0 0-49 15,0 0-32-15,0 0-28 0,-49 46 16 16,45-19-16-16,4 3-12 0,0-2-32 16,0 0 8-16,0-1-16 0,0-7-4 15,0-6-12-15,0-4-8 0,4-4 8 0,9-6-12 16,-9 0 16-16,13-2 16 0,-2-14-12 16,2-4 28-16,2-5-36 0,-4-3 12 15,-1 0-16-15,-2 0 4 0,1 4 0 16,-1 5 4-16,-7 2-4 0,-5 9 0 15,2 6 0-15,-2 2 40 0,0 0 4 16,0 9 20-16,0 9 36 0,0 3 48 16,0 6-36-16,0 0-56 0,0-1-48 15,0-1-4-15,10 1-8 0,-1-6 0 0,1-1-116 16,0-2-208-16,4-5-216 0,1-6-325 16,-1-6-183-16,3 0-245 0,3-19-448 0</inkml:trace>
  <inkml:trace contextRef="#ctx0" brushRef="#br0" timeOffset="55135.58">6115 4540 2205 0,'0'0'876'16,"0"0"-464"-16,0 0-32 0,0 0-60 16,0 0-200-16,0 0-112 0,0 0-8 15,0 0-8-15,0 0-20 0,0 0-56 16,0 0-52-16,-27 0-28 0,27 0 52 15,0 0 80-15,0 0 20 0,0 0-24 0,0 0-24 16,-7 0-84-16,7 0 36 0,0-1 92 16,0-3 8-16,0 0-8 0,0 0 16 15,0-2 0-15,0 2 20 0,0-3 80 16,0 1 84-16,0 3 0 0,0-3 48 16,0 2 0-16,0 4 41 0,7 0-25 15,-7 0 68-15,0 0-60 0,0 0-36 0,0 12-12 16,0 6 84-16,3 10 112 0,-1 7-27 15,-2 5-133-15,2 8-12 0,8 6-40 16,-10 4-52-16,5 7-52 0,-5-1-28 16,5 1-36-16,0-5-16 0,0-6 0 15,-5-8-8-15,0-12 0 0,7-8-132 16,-7-5-148-16,0-13-128 0,0-7-173 16,0-1 57-16,0-13-96 0,0-13-348 15,0 2-205-15,-5-29-548 0</inkml:trace>
  <inkml:trace contextRef="#ctx0" brushRef="#br0" timeOffset="55246.09">6095 4789 1764 0,'0'0'1405'0,"0"0"-853"16,0 0-60-16,0 0-51 0,0 0-97 0,0 0-188 15,0 0-100-15,0 0-4 0,0 0-36 16,0 0-16-16,78 101-12 0,-56-86-344 16,0 2-305-16,-8-8-331 0,13 1-713 0</inkml:trace>
  <inkml:trace contextRef="#ctx0" brushRef="#br0" timeOffset="55477.94">6340 4849 2789 0,'0'0'996'0,"0"0"-391"0,0 0 47 15,0 0-208-15,0 0-128 0,0 0-48 16,0 0 84-16,-77 103 57 0,72-69-93 16,5-1-136-16,0-6-72 0,0-4-84 15,0-2 4-15,5-7-12 0,0-2 4 16,7-6-8-16,-7 1-4 0,7-7-4 15,-7 0 8-15,4 0-4 0,-2-7 12 0,8 0-4 16,0-5 0-16,-8 1-16 0,3 1-12 16,-6 0-92-16,4 2-68 0,-3 2-172 15,-3 4-225-15,-2-2 89 0,0 2-80 0,0-2-356 16,0 4-485-16,0-8-1228 0</inkml:trace>
  <inkml:trace contextRef="#ctx0" brushRef="#br0" timeOffset="55856.9">6408 4485 3393 0,'0'0'648'0,"0"0"-115"0,0 0 47 16,0 0-56-16,0 0-164 0,0 0-116 15,0 0-100-15,0 0 5 0,0 0 43 0,0 0-36 16,-14 109-28-16,14-59-16 0,0 5-20 15,0 4-16-15,0 2-24 0,0-2-28 16,0-6-16-16,7-12 0 0,-5-5-8 16,3-16 0-16,5-10-12 0,-5-4-24 0,4-6 8 15,4 0 20-15,1-14 8 0,3-3 16 16,5-5-8-16,-5 1-4 0,7 3 0 16,-7-1-4-16,-2 9 4 0,-3 2 20 15,-3 6 4-15,6 2-12 0,-13 0 24 16,1 11 16-16,-3 7 24 0,0 1 12 15,0 9-4-15,-5-5-24 0,-10 4-28 16,-2 1-20-16,0-5-8 0,3-5-8 16,2-4-24-16,5-2-172 0,2-4-120 15,0-1-112-15,5-7-253 0,0 0-75 0,0-8-320 16,0-2-69-16,10-17-1040 0</inkml:trace>
  <inkml:trace contextRef="#ctx0" brushRef="#br0" timeOffset="56072.58">6697 4584 3261 0,'0'0'1088'0,"0"0"-359"0,0 0-13 15,0 0-52-15,0 0-99 0,0 0-293 16,0 0-104-16,0 0 16 0,0 0 36 16,0 0-24-16,0 102-67 0,2-59-129 15,0 4 0-15,3 7 0 0,-5-5 0 0,5 5 0 16,-2-5 0-16,-3-1 0 0,7-4 0 15,3-3 0-15,-6-7-133 0,6-11-447 16,-3-4-361-16,3-7-123 0,-3-6-433 16,-2-6-664-16</inkml:trace>
  <inkml:trace contextRef="#ctx0" brushRef="#br0" timeOffset="56388.87">6975 4972 3313 0,'0'0'1173'0,"0"0"-901"0,0 0 336 16,0 0-148-16,0 0-96 0,0 0-156 16,0 0-39-16,0 0-13 0,117 109-8 0,-103-105-32 15,1-4-52-15,-1 0-16 16,1-3 12-16,-3-7 28 0,-2-6-8 0,-8-3-16 16,8-6-36-16,-10 3-12 0,0-3-4 15,0 5 0-15,0 6 4 0,-10 5 4 16,3 0 28-16,-10 5 24 0,-2 3-16 15,2 1 12-15,-5 1-4 0,-2 13-12 16,2 8-16-16,2 5-8 0,6 8 4 16,-1 0 4-16,10 1-4 0,1 2-20 15,4-2-12-15,0 3 0 0,4-3-4 16,13 0 0-16,-2-6-40 0,2-3-164 16,2-6-168-16,-2 0-200 0,-2-6-309 15,-3-3-227-15,-2-5-305 0,7-1-1016 0</inkml:trace>
  <inkml:trace contextRef="#ctx0" brushRef="#br0" timeOffset="56777.34">7540 4266 2445 0,'0'0'712'0,"0"0"-320"0,0 0 8 16,0 0 53-16,0 0-149 0,0 0 0 15,0 0 52-15,0 0-80 0,0 0-84 0,0 0-16 16,0 0-4-16,170 36 28 0,-146-23-23 16,-9 6-17-16,-1 1-4 0,1 3-36 15,-6 5-20-15,-6-3-20 0,-3 3-16 16,0 4-40-16,0-5-4 0,-10 1-16 16,3 2-4-16,-13-3-4 0,6 1-132 15,-5-3-164-15,4 3-205 0,-2-1-135 16,-2 3-260-16,7-7-313 0,-10 9-712 0</inkml:trace>
  <inkml:trace contextRef="#ctx0" brushRef="#br0" timeOffset="56950.98">7613 5129 1468 0,'0'0'3462'0,"0"0"-2626"15,0 0-248-15,0 0 117 0,0 0-177 0,0 0-276 16,0 0-192-16,0 0-40 0,0 0-12 15,0 0-8-15,39 75-16 0,-32-65-272 16,7-5-352-16,-4 8-437 0,-5-4-576 16,0 12-1364-16</inkml:trace>
  <inkml:trace contextRef="#ctx0" brushRef="#br0" timeOffset="66118.07">3604 5441 3197 0,'0'0'436'0,"0"0"0"0,0 0 93 16,0 0 47-16,0 0-112 0,0 0-148 16,0 0-96-16,0 0-20 0,0 0 25 15,0 0-37-15,0 0-56 0,-100-85-32 0,81 80-36 16,-10 4-12-16,-8 1-8 0,-1 0-32 16,-6 12 4-16,0 4-8 0,-19 10 0 15,8 4-8-15,-8 6-12 0,-3 11 12 16,-7 5 16-16,-7 11-16 0,-4 8-4 15,-9 14 4-15,-6 10 0 0,-3 9 4 16,-2 15 0-16,9 7 0 0,-4 14 0 16,5 10 0-16,4 2 4 0,5 8-4 15,15 3 0-15,7 1-4 0,5-4 4 16,7 1 12-16,9 0 8 0,6 2 0 16,2 3-4-16,-2 10-4 0,7 2-8 15,4 10-4-15,-6 1-4 0,14-1 0 0,-2-4 0 16,9-2 0-16,10-2 8 0,0-4-8 15,10-3 8-15,11 2-4 0,8-4 8 16,5 0 12-16,3-3-4 0,11-5-12 16,-4 3-4-16,9-5 16 0,1 1-8 0,6 6 0 15,6 0-12-15,-6 1 8 16,8 2-4-16,2-2 0 0,13 0-4 0,2-3 0 16,2-3 0-16,10-3 8 0,2-1-4 15,5-4-8-15,6-2 8 0,3 0-4 16,1-2 4-16,3 0 0 0,6-1-4 15,8-1 4-15,7-1 0 0,5-4-4 16,8-6 8-16,-3-2 0 0,4-7-4 16,-9-7-4-16,5-5-4 0,-5 0 4 15,-5-4 12-15,1-5-4 0,-1-1-4 0,-3-4 0 16,-6-7 0-16,-1-6-4 0,3-8 0 16,3 0-4-16,-6-13 4 0,10-2 0 15,0 2 4-15,3-7 20 0,4 2 20 16,3-1 4-16,-7-5 12 0,-3-2-8 15,-9-3 12-15,-13-3-16 0,-9-3-12 0,-13-6-20 16,-19-3 0-16,-9-2 4 0,-23-11-20 16,-14-7 4-16,-12-6-4 0,-17-7-8 15,0-5-60-15,-34-15-164 0,-24-18-272 16,-36-16-377-16,11 3-319 0,-77-51-733 0</inkml:trace>
  <inkml:trace contextRef="#ctx0" brushRef="#br0" timeOffset="67010.82">3049 4754 1728 0,'0'0'701'15,"0"0"-125"-15,0 0-164 0,0 0-132 16,0 0-56-16,0 0 52 0,0 0 77 16,0 0-49-16,0 0-4 0,0 0-72 0,0 0-20 15,143 62 4-15,-93-48-68 0,1-2 72 16,5-1-16-16,0-1-72 0,-3-1 37 16,-7-3-13-16,0-3-68 0,-12 1-48 15,-12 1-16-15,0-1-8 0,-3 5-4 16,-7 3-8-16,-4 6-4 0,1 12 4 15,-9 14 148-15,0 13 72 0,-26 17-64 16,-18 20 48-16,-19 12-44 0,-7 14-60 0,-10 1-32 16,0-1 32-16,7-9-36 15,15-12-55-15,19-21-9 0,17-15 0 0,22-21 0 16,0-14 0-16,17-12-89 0,17-7-163 16,5-8-192-16,14-1-196 0,3 0-289 15,-10-1-335-15,24-4-761 0</inkml:trace>
  <inkml:trace contextRef="#ctx0" brushRef="#br0" timeOffset="68702.53">8328 15974 80 0,'0'0'580'0,"0"0"-116"16,0 0-196-16,0 0-56 0,0 0-4 15,0 0-8-15,0 0-56 0,0 0 25 0,0 0-9 16,0 0-68-16,-15-20-48 15,15 20-28-15,0 0-8 0,0 0-8 0,0 0 0 16,0 0 4-16,0 0 24 0,0 0 80 0,0 0 188 16,0 0 36-16,0 0-48 0,0 0 16 15,0 0 48-15,0-3 1 0,0 3-77 16,-2-1 4-16,2 1-44 0,-2-2-48 16,-6 0-28-16,8 2-16 0,-2 0-28 15,2 0-12-15,0 0-8 0,0 0 12 16,-5 0 0-16,5 0-48 0,0 4-15 15,0 2-1-15,0 6-8 0,0 4 4 16,0 4 0-16,0 5 8 0,5 2-4 16,7 1-8-16,-2 2 0 0,-1 5-8 15,8 6 12-15,5 7 0 0,-5 4-12 0,5 2-12 16,-5 3 8-16,5-2-4 0,-10 1-4 16,-2-5-4-16,2-2 4 0,-7-5-8 15,2-7 0-15,0-4 0 0,-5-7-4 16,1-6 0-16,-3-7 0 0,0-6 0 15,0 0-16-15,0-5-56 0,0-2-100 0,0 0-93 16,-19 0-167-16,-3-9-240 0,-3 2-473 16,-16-7-375-16</inkml:trace>
  <inkml:trace contextRef="#ctx0" brushRef="#br0" timeOffset="68971.25">7795 16854 2917 0,'0'0'644'0,"0"0"-212"0,0 0-156 15,0 0 77-15,0 0-5 0,0 0 84 16,0 0-52-16,0 0-92 0,245 41-28 16,-163-33-19-16,5 3-69 0,13-4-4 15,-11 0-72-15,-1-2 4 0,-4-2 4 16,-8-3-28-16,-9 0-40 0,-11 0-8 15,-10-6-24-15,-9-1 8 0,-6 2-8 0,-14-3-4 16,0 1-36-16,-15-1-56 0,1-2-144 16,-3-3-160-16,-3-5-149 0,-16-5-179 15,2 3-409-15,-36-17-475 0</inkml:trace>
  <inkml:trace contextRef="#ctx0" brushRef="#br0" timeOffset="69204.17">7572 16256 2365 0,'0'0'508'0,"0"0"-316"0,0 0 268 15,0 0 280-15,0 0 5 0,223-9-277 16,-141 7-24-16,-2 0-64 0,3-1 1 16,-13 1-105-16,-5-1-64 0,-9 3-68 0,-10-1-80 15,-2 1-32-15,-13 0-12 0,-2 0-8 16,-4 0-8-16,1 0-4 0,-6 0-32 15,-3 0-120-15,7 1-204 0,0 4-277 16,-2 2-175-16,-5 0-561 0,12 4-740 0</inkml:trace>
  <inkml:trace contextRef="#ctx0" brushRef="#br0" timeOffset="69467.37">9145 16077 2233 0,'0'0'740'0,"0"0"-324"0,0 0-28 16,0 0 8-16,0 0-79 0,0 0-85 15,0 0 68-15,36 122 16 0,-29-76-80 16,10 9-44-16,-2 5-40 0,0 9-68 15,-1 0-32-15,3 6-28 0,-10 0-16 16,8-2-8-16,2-6-4 0,-3-12-92 16,-1-9-232-16,-1-14-288 0,-5-12-185 15,-2-10-255-15,-5-10-945 0</inkml:trace>
  <inkml:trace contextRef="#ctx0" brushRef="#br0" timeOffset="69808.52">9096 15839 2965 0,'0'0'580'16,"0"0"0"-16,0 0-39 16,0 0 3-16,0 0-124 0,0 0-236 0,0 0 40 15,0 0 76-15,0 0-55 0,0 0-85 16,204 82-96-16,-177-41-16 0,-10 2-32 16,-5 7 0-16,-10 0 0 0,-2-2-4 15,0-2-12-15,-14-3 0 0,-11-10-52 16,8 0-32-16,-12-9-36 0,8-6-9 15,-1-8-7-15,-3-6 44 0,1-1 76 16,10-3 16-16,-1 0 8 0,8 0-8 0,7 0 4 16,0 2-4-16,5 7 4 0,21 9 44 15,11 9 96-15,9 4 89 0,10 6-65 16,2 5-24-16,5-3 8 0,-8 1 4 16,1-4-44-16,-2 0-40 0,-6-6-28 15,-9-5-24-15,-3-6-12 0,-9-8-4 16,0-6-4-16,-11-2-52 0,-1-3-104 15,-3 0-140-15,-7-3-220 0,5-4-69 0,-5-5-267 16,-5 1-517-16,0-8-1056 0</inkml:trace>
  <inkml:trace contextRef="#ctx0" brushRef="#br0" timeOffset="70787.09">7310 14280 2933 0,'0'0'676'0,"0"0"-204"0,0 0 1 16,0 0-113-16,0 0-112 0,0 0-188 16,0 0 0-16,0 0 28 0,0 0 28 15,12 152-4-15,3-95 8 0,2 7-16 16,-1 3-20-16,6 4-4 0,-7-4-40 16,-1-2-16-16,1-10-12 0,7-12-4 15,-15-11 0-15,8-11-4 0,2-12-4 16,-3-6 0-16,3-3 16 0,0-3 32 15,5-9 48-15,0-9 64 0,4-3-12 16,-1-1 1-16,-8-4-9 0,4 7-32 16,-6 4-4-16,-5 3-36 0,-8 7-20 0,3 8-16 15,5 0-28-15,-6 6-4 0,9 9 0 16,3 7 20-16,4 7 12 0,2 9 12 16,0 1 28-16,-6 4-40 0,9-6-16 0,-13-5-16 15,5-5-8-15,-3-5-164 16,3-6-496-16,3-5-37 0,-3 5-355 0,-3-8-585 15,3-3-1224-15</inkml:trace>
  <inkml:trace contextRef="#ctx0" brushRef="#br0" timeOffset="70967.64">8231 14921 4646 0,'0'0'856'15,"0"0"-232"-15,0 0 9 0,0 0-161 16,0 0-212-16,0 0-80 0,-22 106 0 15,22-79-36-15,0-2-88 0,0-7-36 0,0-8-20 16,15-3-4-16,-8-7-44 0,5 0-156 16,3 0-212-16,-6-5-176 0,1-7-221 15,-3-8-339-15,-7 2-449 0,0-30-1640 0</inkml:trace>
  <inkml:trace contextRef="#ctx0" brushRef="#br0" timeOffset="71095.59">8241 14682 1356 0,'0'0'1629'0,"0"0"-1237"15,0 0-148-15,0 0-4 0,0 0 0 16,-15 103-152-16,22-68-60 0,15-2-28 16,-5-5-12-16,-2-1-296 0,7-12-548 15,-1 8-1001-15</inkml:trace>
  <inkml:trace contextRef="#ctx0" brushRef="#br0" timeOffset="71338.39">8466 14901 2020 0,'0'0'1405'0,"0"0"-813"15,0 0-119-15,0 0-129 0,0 0-36 16,0 0-72-16,-48 119 0 0,48-78-16 16,0 3-68-16,5-10-64 0,9-8-40 15,1-8-32-15,-3-8-16 0,0-6 0 16,-2-4 0-16,4 0 44 0,-7-7 52 0,8-5 60 16,-3-1-23-16,-7-1-57 0,-5 4-24 15,5 2 12-15,-5 2 20 0,0 6 0 16,0 0-16-16,-10 10-16 0,-2 13-48 15,-5 7 0-15,-2 7-4 0,-3 6 4 0,-3-2-4 16,4-3 0-16,-1-16-140 0,5-5-309 16,2-16-99-16,6-1-400 0,1-1-265 15,8-34-780-15</inkml:trace>
  <inkml:trace contextRef="#ctx0" brushRef="#br0" timeOffset="71790.97">8764 14295 1504 0,'0'0'937'0,"0"0"-273"0,0 0-208 16,0 0 48-16,0 0 5 0,0 0-193 15,0 0-48-15,0 0-32 0,0 0-12 16,0 0 0-16,0 0 60 0,25 51 32 16,-13-6-63-16,7 5 7 0,-4 12-76 15,-3 3-56-15,-5 3-52 0,8-3-36 16,-8-5-24-16,2-12-4 0,-1-10-4 15,4-14-8-15,0-14-4 0,-7-10-20 0,9 0 20 16,-6-3 4-16,6-12 20 0,1-3 8 16,-3-4 0-16,0 4-12 0,-2 4-4 15,-5 6 8-15,-5 4-4 0,2 4 12 16,-2 0 28-16,0 11 0 0,0 2-36 0,0 7 12 16,0 7-16-16,7-2 0 0,-2 1-16 15,2-1 0-15,-2-5-88 0,2-4-260 16,8-4-328-16,-8-3-161 0,3-2-299 15,-5-3-309-15,9-4-1472 0</inkml:trace>
  <inkml:trace contextRef="#ctx0" brushRef="#br0" timeOffset="72084.36">9390 14728 3105 0,'0'0'756'15,"0"0"-135"-15,0 0-53 0,0 0-72 16,0 0-164-16,0 0-44 0,0 0 24 0,0 0-47 16,0 0-73-16,0 0-32 0,21 47-52 15,-6-46-28-15,-3 2-32 0,0-3-32 16,0 0 4-16,1 0-16 0,-9 0-4 15,11-4-4-15,-8 1-76 0,3 0-188 16,-8-2-273-16,3 2-139 0,5-3-284 16,-10 2-349-16,5-8-1124 0</inkml:trace>
  <inkml:trace contextRef="#ctx0" brushRef="#br0" timeOffset="72299.81">9571 14288 2305 0,'0'0'1540'0,"0"0"-647"16,0 0-377-16,0 0-76 0,0 0 92 0,0 0-107 15,42 103-113-15,-37-53-36 0,-3 7-24 16,8 5-24-16,-10 5-104 0,0 2-80 16,0 2-24-16,2-3-12 0,1-2-8 15,6-11-20-15,-4-7-176 0,2-10-292 16,3-10-317-16,-5-8-167 0,5-7-517 15,-3-7-440-15</inkml:trace>
  <inkml:trace contextRef="#ctx0" brushRef="#br0" timeOffset="72591.31">9964 14872 3297 0,'0'0'600'0,"0"0"-316"16,0 0 245-16,0 0-1 0,0 0-240 0,0 0-172 15,0 0 20-15,0 0-4 0,0 0-28 16,0 0 16-16,0 0 52 0,146 49 56 16,-139-65-31-16,-7 1-49 0,0-4-68 15,0 1-32-15,-7 0-36 0,-3 0 0 16,-5 6 4-16,11 0 24 0,-11 6-20 16,5 2-8-16,-7 4-4 0,10 7-8 15,-8 8-28-15,11 10 20 0,1 6 8 16,-4 9 0-16,7 5 4 0,0 3-4 15,10 0 0-15,-1 3 0 0,1-5-8 0,7-6-32 16,2-8-160-16,-2-10-237 0,5-6-115 16,-7-6-176-16,2-6-117 0,0-4 21 15,-3 0-461-15</inkml:trace>
  <inkml:trace contextRef="#ctx0" brushRef="#br0" timeOffset="72986.39">10294 14832 2048 0,'0'0'761'0,"0"0"-233"0,0 0-60 0,0 0-36 16,0 0-35-16,0 0-165 0,0 0-48 15,0 0 48-15,0 0 12 0,0 0-32 16,0 0-16-16,14 87 4 0,3-60 28 15,-2 1-19-15,2-1-5 0,5 2 0 16,-1-7-76-16,6-4-60 0,-3-8-12 16,3-3-20-16,-5-7-4 0,0-2 0 15,4-13 20-15,-4-5 76 0,0-6 24 0,0-1-16 16,-5-6-36-16,5 0-24 0,-13 0-24 16,6 0-28-16,-5 4-8 0,-6 6-4 15,1 4-8-15,-2 10-4 0,-3 3 0 16,0 6 0-16,0 0-8 0,0 0-12 15,0 6-24-15,7 6 20 0,-7 4 16 16,0 3-40-16,2 1-48 0,-2-1-76 16,0-1-64-16,5-2-108 0,-2 0-164 0,6 1-53 15,-4-2-103-15,0 0-489 0,2-4-247 16,3-2-1185-16</inkml:trace>
  <inkml:trace contextRef="#ctx0" brushRef="#br0" timeOffset="73516.33">10968 14794 1668 0,'0'0'913'16,"0"0"-393"-16,0 0-128 0,0 0-16 15,0 0-16-15,0 0-139 0,0 0-73 16,0 0 0-16,0 0 4 0,0 0 24 0,-42-18 12 16,42 17 16-16,-4-2-12 0,4 3-32 15,-3 0 4-15,3 0-16 0,0-3-40 16,0 1-36-16,0 2 8 0,0 0-4 16,0 0-24-16,0 0-52 0,0 0 0 15,0 0 0-15,0 0 28 0,0 5 37 16,3-1 59-16,6 1 44 0,-6 4-12 15,-1-5-24-15,3 1-32 0,-5 1-8 0,2-2-4 16,-2 4-4-16,8-1-12 0,-6 1-8 16,5-4-12-16,6 5 4 0,1-1-4 15,-2 0-16-15,10-4-12 0,-5 2-8 16,5-5-8-16,0 2-4 0,2-3 12 16,-7 0-16-16,0-4 12 0,-5-7 0 15,0-4 8-15,-2-3-4 0,-8 0 0 16,-2-1-8-16,0 1 0 0,0 1 12 0,-2 4-12 15,-8 3 8-15,5 2-4 0,-9 7 52 16,4-1-39-16,0 2-25 0,-2 2 0 16,-2 12 0-16,6 6 0 0,-4 4 0 15,7 10 0-15,5 4 0 0,0 2 0 16,0 7 0-16,8-1 0 0,6-5 0 16,10-7 0-16,-2-5-281 0,12-9-311 15,-2-7-337-15,-3-9-7 0,0-4-485 16,17-20 65-16</inkml:trace>
  <inkml:trace contextRef="#ctx0" brushRef="#br0" timeOffset="73739.75">11579 14121 3945 0,'0'0'873'0,"0"0"-305"16,0 0 56-16,0 0 73 15,0 0-265-15,0 0-200 0,0 0 96 0,0 0-8 16,0 115-147-16,17-59-173 0,-1 7 0 15,1 4 0-15,3 9 0 0,-6-1 0 16,8 6 0-16,-5 2 0 0,-5-3 0 16,3 1 0-16,-10-11 0 0,2-7 0 15,3-12-497-15,-6-12-303 0,6-14-181 16,-3-8-267-16,-7-9-625 0</inkml:trace>
  <inkml:trace contextRef="#ctx0" brushRef="#br0" timeOffset="76081.53">13343 15433 2032 0,'0'0'553'0,"0"0"-129"16,0 0 60-16,0 0 52 0,0 0-35 0,0 0-125 15,0 0-28-15,0 0-12 0,0 0-96 16,0 0-12-16,0 0 24 0,100-23 65 16,-79 44-29-16,-6 5-64 0,-1 10-44 15,1 1 4-15,-3 9-76 0,-5 0-48 16,6 2-44-16,-6-8 4 0,-2-2-8 15,0-12 0-15,-1-9-12 0,-1-9-4 16,6-8-24-16,8-8 28 0,-2-16 68 0,7-13 64 16,0-11 12-16,7-2-52 0,-5-4-35 15,3 6-57-15,-8 11 0 0,-2 11 0 16,-2 7 0-16,-11 11 0 0,-1 8 0 16,2 0 0-16,4 11 0 0,-1 8 0 15,-1 7 0-15,3 6 0 0,-1-1 0 0,-6 6 0 16,-1-6 0-16,5 0 0 0,-2-5 0 15,7-3 0-15,-4-2-465 0,6-2-271 16,-7 1-321-16,3-6-251 0,-5-3-373 16</inkml:trace>
  <inkml:trace contextRef="#ctx0" brushRef="#br0" timeOffset="76343.73">13993 15617 3157 0,'0'0'768'0,"0"0"17"0,0 0 115 16,0 0-280-16,0 0-215 0,0 0-73 0,0 0-68 15,0 0-84-15,0 0-92 0,0 0-40 16,-41 23-16-16,41 5 24 0,0-1-36 16,4-4 0-16,11-2-20 0,-10-12 0 15,7-2-4-15,-7-7 4 0,2 0 12 16,0-8 72-16,3-11 88 0,-3-4 4 16,-2-9-99-16,5 2-77 0,-8 0 0 0,1 5 0 15,-1 6 0-15,-2 9 0 0,0 2 0 16,0 3 0-16,0 0 0 0,0 3 0 15,0 2 0-15,0-2 0 0,0 2 0 16,0 0 0-16,10 0 0 0,-5 0-17 16,2 4-183-16,3 3-56 0,7-1-136 15,-3-1-256-15,-7 5-145 0,6-3-355 16,6-5-705-16</inkml:trace>
  <inkml:trace contextRef="#ctx0" brushRef="#br0" timeOffset="77001.28">14439 15604 312 0,'0'0'356'0,"0"0"-172"16,0 0-40-16,0 0 8 0,0 0 28 15,0 0-36-15,0 0-4 0,0 0-16 16,0 0-32-16,0 0-68 0,-15-20-8 0,15 14 24 16,0 4 44-16,0-5 60 0,0 5 13 15,0 1 19-15,0-3 16 0,0 1 8 16,0 0-4-16,0-2-12 0,0 2 52 16,0-1 44-16,5 1-8 0,-5-1 32 15,3-3 1-15,4 7-13 0,-7-1 32 16,2 1-56-16,1 0-36 0,-1 4 16 15,3 9 104-15,0 6 5 0,0 0-153 16,-5 7-60-16,0 2-36 0,5-2-16 16,-5 2-48-16,0-6-32 0,2-4-4 0,-2-6-4 15,10-3-8-15,-10-9-4 0,4 0-4 16,11-2 12-16,0-10 44 0,2-9 24 16,4-5 8-16,-1-4-20 0,9 0 0 15,-12-5 4-15,5 7-12 0,-1 7-16 16,-6 2 20-16,2 8 0 0,-3 4-16 15,1 7-4-15,2 0 32 0,2 17 68 0,-2 3-51 16,0 6-81-16,0 4 0 0,-9 2 0 16,4 0 0-16,0-2 0 0,-7-3 0 15,-1-5 0-15,-1-2 0 0,4-6-353 16,-4 0-163-16,4-5-297 0,-7 0-251 16,7-5-329-16,-2 0-536 0</inkml:trace>
  <inkml:trace contextRef="#ctx0" brushRef="#br0" timeOffset="77514.5">15328 15503 2745 0,'0'0'840'0,"0"0"-288"0,0 0 73 15,0 0-73-15,0 0-120 0,0 0-96 16,0 0-60-16,0 0-51 0,0 0-77 16,0 0-28-16,0 0-52 0,170-3-16 15,-150 3 32-15,-4-4 4 0,-1-7-24 16,-8 1-4-16,3 1 28 0,-10-5-4 16,0 0-4-16,0 1-16 0,0-2 0 15,0 4-8-15,-10 1 12 0,-4 0 8 0,-3 1-48 16,0 6-4-16,-5-2-4 0,0 5-8 15,-9 0 0-15,11 2 4 0,-6 11 16 16,9 5 12-16,-3 5 8 0,6 4-4 0,6 3-4 16,-1 6-31-16,9 1-13 0,0 1 0 15,0-2 0-15,14-2 0 0,3-2 0 16,7-3 0-16,-2-6-85 0,0-5-171 16,5-3-228-16,-5-5-232 0,-1-6-161 15,-1-4-263-15,-8 0-321 0,7-4-1376 0</inkml:trace>
  <inkml:trace contextRef="#ctx0" brushRef="#br0" timeOffset="77712.84">15673 15509 3465 0,'0'0'989'0,"0"0"-269"0,0 0-12 16,0 0-68-16,0 0-103 0,0 0-245 15,106 125-44-15,-84-95-8 0,7 1-80 16,-5-1-72-16,3-2-48 0,-7-4-28 15,-4-2-8-15,4-6-4 0,-6-2-64 0,-4-10-128 16,5 1-200-16,-6-5-172 0,-4-5-229 16,-5-7 17-16,3-8-273 0,-3-7 37 15,0 8-421-15,-3-19-367 0</inkml:trace>
  <inkml:trace contextRef="#ctx0" brushRef="#br0" timeOffset="77872.34">15917 15556 2056 0,'0'0'925'15,"0"0"-385"-15,0 0-28 0,0 0 177 16,0 0-173-16,0 0-108 0,0 0-60 15,0 0-32-15,0 0 41 0,0 0-73 16,-155 82-60-16,124-32-28 0,-6 5-56 0,4 1-24 16,-4-4-68-16,15-4-40 0,3-11-8 15,7-7-28-15,12-12-160 0,0-4-220 16,12-7-241-16,7-7-47 0,3 0-272 16,-5 0-317-16,15-18-852 0</inkml:trace>
  <inkml:trace contextRef="#ctx0" brushRef="#br0" timeOffset="78219.48">15954 15762 2473 0,'0'0'748'0,"0"0"-272"16,0 0 124-16,0 0-187 0,0 0-145 15,0 0-148-15,0 0-8 0,0 0 16 16,0 0 16-16,0 0-16 0,0 0-8 0,186 42 0 15,-164-51 0-15,-5-3-16 16,-2-4 0-16,2 2 0 0,-12-2-16 0,4 0 20 16,-9 0 1-16,0 2 19 0,0 2-32 15,0 1 8-15,0 1 24 0,-5 2-8 16,-4 2 28-16,-3 0-12 0,0 4 8 16,2 2-48-16,-10 0 0 0,-1 7 0 0,1 4-48 15,-2 8-12-15,10 0 8 0,0 3-4 16,0 3-12-16,10 3-24 0,-6 0 0 15,8-1-4-15,0 2 0 0,0-3-4 16,10-4-16-16,5-4-68 0,-6 0-96 16,3-7-164-16,3-1-124 0,2-4-169 15,-7 0-91-15,-1-2-416 0,8-2-585 0</inkml:trace>
  <inkml:trace contextRef="#ctx0" brushRef="#br0" timeOffset="83312.56">16751 15409 1012 0,'0'0'1345'0,"0"0"-765"0,0 0-304 15,0 0 104-15,0 0 40 0,0 0-63 16,0 0-101-16,0 0 16 0,0 0 24 0,0 0-12 15,0 0-36-15,-104-9-16 0,87 15 24 16,3-2 48-16,-3 8-87 0,2 2-33 16,-4 2-32-16,-1 7-8 0,-2 5-32 15,8 5 0-15,-3 0-4 0,7 6-28 16,5 0 16-16,5 2-40 0,0-1-16 16,5-1-20-16,5-5-8 0,7-4 0 15,0-9-12-15,2-4-8 0,3-7-4 16,5-2-80-16,-1-7-72 0,6-1-160 15,-1-1-248-15,1-10-277 0,-10-4-367 0,9-13-833 16</inkml:trace>
  <inkml:trace contextRef="#ctx0" brushRef="#br0" timeOffset="83651.07">16858 15484 3417 0,'0'0'556'15,"0"0"-127"-15,0 0 63 0,0 0-48 16,0 0-224-16,0 0-140 0,0 0-56 16,0 0 60-16,0 0-40 0,0 0-20 15,0 0-12-15,22 39-12 0,-13-36 0 16,-4-3 0-16,7 0 12 0,-7-5 0 16,7-5 0-16,-2-3 0 0,0-1-4 15,-5-3 0-15,-3 2 4 0,8 1 20 0,-10 4 32 16,0 4 56-16,0 2 84 0,0 4-48 15,0 0 9-15,0 9 47 0,0 4 52 16,0 13 0-16,7 1-96 0,3 8-16 16,-1 2-32-16,1-5-32 0,2 7-24 0,0-5-16 15,3-1-16-15,-1-6-8 16,1-9-12-16,2-1-12 0,-2-8-4 0,-8-4 4 16,5-3-20-16,-2-2-104 0,-1-4-120 15,-1-12-144-15,6-6-268 0,-4-8-305 16,-5 5-456-16,-3-16-772 0</inkml:trace>
  <inkml:trace contextRef="#ctx0" brushRef="#br0" timeOffset="83876.64">17180 14836 2701 0,'0'0'756'0,"0"0"-156"0,0 0 69 16,0 0-153-16,0 0-136 0,0 0-148 15,0 0 40-15,0 0 44 0,8 117 1 16,-1-59-69-16,3 3-56 0,-3 11-56 16,0-3-32-16,-2 4-40 0,-3 0-32 0,6-7-24 15,-6-6-8-15,-2-6-60 0,0-7-188 16,0-11-356-16,0-11-181 0,0-8-247 16,-2-8-157-16,-13-9-488 0</inkml:trace>
  <inkml:trace contextRef="#ctx0" brushRef="#br0" timeOffset="84000.33">17134 15293 2168 0,'0'0'1193'0,"0"0"-645"0,0 0-128 16,0 0 185-16,0 0-53 0,0 0-228 0,0 0-84 15,0 0-128-15,0 0-88 0,197 23-24 16,-166-10 0-16,1-2-176 0,-1 1-288 16,-7-4-420-16,-4-1-221 0,-3-3-444 0</inkml:trace>
  <inkml:trace contextRef="#ctx0" brushRef="#br0" timeOffset="84266.03">17525 15316 1968 0,'0'0'1025'0,"0"0"-285"16,0 0-35-16,0 0-145 0,0 0-28 16,0 0-136-16,0 0-60 0,0 0-80 15,0 0-3-15,0 0-41 0,0 0-24 16,-76 43-40-16,76-20-16 0,0 1-68 16,5-5-28-16,5-6-28 0,-3 0-4 15,3-7 4-15,-3-6-16 0,5 0 16 0,0 0 0 16,-7-5 12-16,7-7 24 0,-2-1 20 15,-7-1 8-15,6 1-28 0,-9 2 32 16,0 10 12-16,0 1-52 0,0 0-36 16,3 0 0-16,-1 11 0 0,5 5 0 15,-2 7 12-15,-2 6-8 0,6-3-4 16,-4 2-68-16,2-5-168 0,-2-2-228 16,0-8-369-16,0-2-79 0,-3-4-429 0,6-7-716 15</inkml:trace>
  <inkml:trace contextRef="#ctx0" brushRef="#br0" timeOffset="84575.64">17607 14775 3413 0,'0'0'1209'0,"0"0"-613"0,0 0-28 0,-5 106 0 16,10-47-67-16,5 7-257 15,-8 8-92-15,3 6-28 0,-3-4-28 0,8-1-44 16,0-7-44-16,-1-10-4 0,-1-16-4 15,9-12-8-15,-3-16-12 0,1-14-16 16,2-2 36-16,5-20 16 0,2-8 4 16,-2-6-8-16,-1-2 20 0,9 2 12 15,-11 3 16-15,3 9-8 0,-5 8-36 16,2 8-16-16,-9 8 4 0,4 0 16 0,-6 13 68 16,-6 10 24-16,5 7-24 0,-7 5-24 15,0 4-12-15,-9 0-20 0,-6 3-23 16,1 0-9-16,-1-5-9 0,-2-2-47 15,5-10-140-15,0-2-204 0,7-10-180 16,0-3-185-16,5-3-75 0,0-7-469 16,0 0-67-16,5-7-689 0</inkml:trace>
  <inkml:trace contextRef="#ctx0" brushRef="#br0" timeOffset="84819.82">18155 14919 2757 0,'0'0'1336'0,"0"0"-671"16,0 0-109-16,0 0-136 0,0 0-48 16,0 0-56-16,0 0-3 0,0 0-1 15,0 0-72-15,0 0-24 0,0-8 40 0,0 55-32 16,0 10-44-16,0 5-151 0,0 5-29 16,0-1 0-16,2-1 0 0,3 1 0 15,5-1 0-15,-5-8 0 0,2-6 0 16,3-9 0-16,4-10-149 0,-7-10-491 0,3-7-337 15,0-8-107-15,-5-3-493 16,-1-4-552-16</inkml:trace>
  <inkml:trace contextRef="#ctx0" brushRef="#br0" timeOffset="85109.42">18484 15322 3573 0,'0'0'1021'0,"0"0"-393"16,0 0-4-16,0 0-188 0,0 0-99 15,0 0-161-15,0 0-8 0,0 0-56 16,0 0-56-16,199 78-32 0,-177-78 0 0,2-3 0 16,-7-14 36-16,-2-10 32 0,-1-4 20 15,1-9-60-15,-3-1-36 0,-5 1-12 16,-2 4 4-16,-5 6-4 0,0 4 8 16,-10 7-4-16,-7 8 4 0,-7 4 0 15,-2 5 0-15,1 2 0 0,-4 19 64 16,10 8 36-16,-1 12-4 0,3 7 28 0,13 7 5 15,-1 1-141-15,5 0 0 0,9 2 0 16,23-7 0-16,2 2 0 0,5-7 0 16,-5-2 0-16,14-6 0 0,-7-3 0 15,-2-3-141-15,2-3-223 0,-7-2-256 16,3-3-345-16,-16-7-375 0,11-3-1061 0</inkml:trace>
  <inkml:trace contextRef="#ctx0" brushRef="#br0" timeOffset="107138.16">6922 3724 1272 0,'0'0'1049'0,"0"0"-553"0,0 0-48 16,0 0-40-16,0 0 52 0,0 0-87 15,0 0-81-15,0 0-32 0,0 0-48 16,0 0-12-16,-48-45-32 0,45 40-4 15,1 1 8-15,-8 1-40 0,10 0-32 16,-5 3 24-16,5 0 12 0,0 0-43 16,0-2-29-16,0 2-4 0,0 0-16 15,0 0 4-15,0-3-4 0,0 3 4 16,0-1 0-16,0-1 12 0,0-1 4 16,0-1-8-16,5-1-4 0,10-2 0 0,-1-2-4 15,-4 1 4-15,7 4-24 0,5 2-8 16,-5-1 0-16,0 1 0 0,4 2 0 15,-1 0 12-15,4 0-12 0,5-1 0 16,0 1 4-16,5 0 16 0,0 0 12 0,5 0-12 16,2-6 12-16,0 4-12 0,3-2 0 15,4-3-24-15,3 1 20 0,5 1 4 16,7-3 16-16,-5-2 32 0,10 2-64 16,-2-2 0-16,1 8-8 0,-1-3-8 15,2 3 0-15,-5 2-8 0,2 0 8 16,-7 0-8-16,-4 2 4 0,1 4 0 15,6-5-4-15,-8 7 4 0,8-6 0 0,0-1-4 16,4 0 8-16,-7-1-4 0,8 0 0 16,2 0 0-16,-1 0 0 0,-1-1 8 15,2-2 28-15,-5-2-31 0,2 5-9 16,-7 0 0-16,1 0 0 0,-4 7 0 16,-9 1 0-16,0 2 0 0,3 1 0 15,-8 4 0-15,0-6 0 0,3 5 0 16,-3-7 0-16,5 4 0 0,3-9 0 15,-8 5 0-15,15-4 0 0,-5 0 0 0,-3-2 0 16,5-1 0-16,-4 0 0 0,2 3 0 16,-13-1 0-16,11 2 0 0,-8 1 0 15,0-1 0-15,3 4 0 0,0-4 0 16,-1 2 0-16,8-1 0 0,-2 1 0 16,-6-2 0-16,6-2 0 0,2-2 0 0,2 0 0 15,10 0 0-15,-5-6 0 16,8-2 0-16,-6-1 0 0,8 2 0 0,0-1 0 15,0-1 0-15,2 3 0 0,8-1 0 16,-8 5 0-16,3-3 0 0,-3 4 0 16,5 1 0-16,0 0 0 0,0 0 0 15,1-1 0-15,4-2 0 0,4-3 0 16,6 1 0-16,-3-4 0 0,1 0 0 16,11-3 0-16,-7 0 0 0,10 1 0 15,-3 0 0-15,6-1 0 0,-6 5 0 0,0-2 0 16,-7 1 0-16,3 2 0 0,-5 2 0 15,-1-4 0-15,-4 2 0 0,-2 0 0 16,-8-2 0-16,10-2 0 0,-3-1 0 16,3-4 0-16,-3 1 0 0,13-2 0 15,-6-3 0-15,4-1 0 0,1 4 0 0,-4-2 0 16,2 6 0-16,-2-2 0 16,-10 2 0-16,4 2 0 0,-8 0 0 0,1 1 0 15,-7-2 0-15,1 1 0 0,1-2 0 16,4-4 0-16,1-3 0 0,1 1 0 15,4 0 0-15,5 0 0 0,1 2 0 16,-3-1 0-16,2 4 0 0,5 1 0 16,-10 3 0-16,6 0 0 0,-4 1 0 15,1 7 0-15,0-5 0 0,5 2 0 16,-5-3 0-16,-3 5 0 0,3-5 0 0,-3 3 0 16,6-4 0-16,9 2 0 0,-5-4 0 15,7-1 0-15,0 2 0 0,1-3 0 16,2 2 0-16,2 0 0 0,-2-2 0 15,-10 4 0-15,7 0 0 0,-7-2 0 16,8 2 0-16,-8 1 0 0,7 1 0 16,3 1 0-16,-5 0 0 0,2 2 0 0,8-1 0 15,4-3 0-15,-4 2 0 0,0 0 0 16,9-1 0-16,-4 3 0 0,4-6 0 16,-9 3 0-16,9 3 0 0,-9-2 0 15,-1 1 0-15,6 0 0 0,-1 0 0 16,3 0 0-16,0-2 0 0,5-1 0 15,-3 2 0-15,3-2 0 0,2 5 0 16,0-5 0-16,1 5 0 0,-4-3 0 16,4 5 0-16,1 0 0 0,1 0 0 15,7 0 0-15,-5 0 0 0,0 3 0 0,7-1 0 16,-7 2 0-16,8 1 0 0,-13-4 0 16,0 0 0-16,0 2 0 0,-12 1 0 15,-2-1 0-15,0-2 0 0,2 5 0 16,2-2 0-16,-2 3 0 0,5 0 0 15,-5 1 0-15,5 0 0 0,-12-1 0 0,5 0 0 16,-6 1 0-16,6 0 0 16,-10 1 0-16,2-2 0 0,1 2 0 0,2 0 0 15,-8 0 0-15,5-4 0 0,3 6 0 16,-10-8 0-16,1 4 0 0,-1-3 0 16,-10 0 0-16,5 0 0 0,-9 0 0 15,-3-2 0-15,-7 0 0 0,0 1 0 16,-15-1 0-16,-4-1 0 0,-13-1 0 15,-12 1 0-15,-7-1 0 0,-7 0 0 16,-5 0 0-16,-5 0 0 0,0 0 0 16,0 0 0-16,0 0 0 0,0 0 0 0,0 0 0 15,0 3 0-15,0-3 0 0,0 0 0 16,0 0 0-16,0 0 0 0,0 0 0 16,0 0 0-16,0 0-61 0,0 0-739 15,-5 0-377-15,-12 0-275 0,0 0-901 0</inkml:trace>
  <inkml:trace contextRef="#ctx0" brushRef="#br0" timeOffset="107643.16">24423 2336 2685 0,'0'0'920'16,"0"0"-412"-16,0 0-63 0,0 0 43 15,0 0 56-15,0 0-136 0,0 0-84 16,0 0-75-16,0 0-37 0,0 0 112 16,0 0-48-16,58 23-80 0,-33-3-68 15,13 8-12-15,1 0-4 0,19 2 8 0,10 4-32 16,12 2-39-16,5 2-49 0,-2-7 0 16,1 2 0-16,-4-4 0 0,-12-7 0 15,-12 1 0-15,-15-2 0 0,-12-6 0 16,-12 1 0-16,-12 5 0 0,-10 6 0 15,-31 9 0-15,-30 11 0 0,-28 9 0 16,-35 8 0-16,-21 12 0 0,-34 2 0 16,-12 4 0-16,-10 2 0 0,-3 1 0 0,5-1 0 15,13-4 0-15,29 1 0 0,23-11 0 16,38-8 0-16,30-17 0 16,37-11 0-16,32-10 0 0,9-12 0 0,47-8 0 15,26-4-201-15,-10-11-1248 0,66-34-1232 0</inkml:trace>
  <inkml:trace contextRef="#ctx0" brushRef="#br0" timeOffset="108735.66">25834 2352 2136 0,'0'0'1729'16,"0"0"-1345"-16,0 0-111 0,0 0 231 16,0 0-116-16,0 0-144 0,0 0 24 15,0 0 28-15,0 0 4 0,0 0-75 16,0 0-81-16,128 147-60 0,-108-90-24 15,-6 12-16-15,-4 2-8 0,-3 4-4 16,5-7 0-16,-7-4-28 0,5-1 0 16,-5-11-4-16,5-4 0 0,2-5-80 0,-3-10-312 15,8-4-273-15,-2-7-211 0,-8-10-437 16,8 3-472-16</inkml:trace>
  <inkml:trace contextRef="#ctx0" brushRef="#br0" timeOffset="109032.52">26481 2810 3525 0,'0'0'724'15,"0"0"-363"-15,0 0-13 0,0 0 4 16,0 0-140-16,0 0-116 0,0 0-28 16,-121 119 8-16,114-72-8 0,-3 2-24 15,10-2-24-15,0-5-4 0,10-9-8 16,4-12 8-16,3-9-8 0,0-9 12 0,7-3 52 15,-4-3 156-15,9-9 117 0,-7-9-81 16,0-4-44-16,-8 0-84 0,-2-3-8 16,-5 1 12-16,-7 8-24 0,0 2-28 15,0 6-24-15,-7 4-36 0,-10 5-12 16,8-2-12-16,-1 4-4 0,0 0-4 16,10 0-12-16,0 10-88 0,0 4-124 15,0 5-192-15,12 2-181 0,5 5-151 0,-9-13-464 16,16 14-709-16</inkml:trace>
  <inkml:trace contextRef="#ctx0" brushRef="#br0" timeOffset="109310.8">26944 2774 716 0,'0'0'3021'0,"0"0"-2336"0,0 0-165 16,0 0 96-16,0 0-240 0,0 0-140 15,0 0-128-15,0 0-80 0,0 0-16 16,0 0-8-16,0 0 0 0,-160 93 0 16,160-50-4-16,0-6 4 0,0-2 0 15,5-7 20-15,2-6 32 0,8-6 72 16,-1-3 53-16,-1-2-77 0,-4-7 8 16,-6 1 24-16,4-2-24 0,-7 3-32 0,0-5-12 15,-10 7-12-15,-9 2-32 0,-5 1-12 16,-13 4-12-16,6 0 0 0,4-2-100 15,8-4-224-15,11 2-201 0,8-1-159 16,0-1-540-16,3 0-177 0,14 1-936 0</inkml:trace>
  <inkml:trace contextRef="#ctx0" brushRef="#br0" timeOffset="109621.87">27247 2851 1208 0,'0'0'2729'0,"0"0"-1968"16,0 0-265-16,0 0-8 0,0 0-200 0,0 0-92 15,0 0-76-15,0 0 48 0,0 0 81 16,-128 108-125-16,128-75-76 0,0-6-32 16,0-2 0-16,14-5 24 0,3-3 80 15,0-4 16-15,5-4-12 0,-7 0-4 0,2-4 16 16,-8-1-32-16,1-1 20 15,-5 2-24-15,-3 2-40 0,-2 4-20 0,0 1 8 16,-12 9-8-16,-12 1-16 0,-8 1-16 16,3 1-4-16,-2-6-4 0,-3-6-24 15,14-3-156-15,3-3-140 0,10-3-252 16,7-3-289-16,0 0-135 0,7 0-389 16,10-11-484-16</inkml:trace>
  <inkml:trace contextRef="#ctx0" brushRef="#br0" timeOffset="110065.06">27747 2744 592 0,'0'0'3517'0,"0"0"-2644"15,0 0-305-15,0 0-4 0,0 0-19 0,0 0-189 16,0 0-108-16,0 0 36 16,0 0-36-16,14 115-48 0,-2-72-64 0,0 2-75 15,-2 2-61-15,-5 3 0 0,0-2 0 16,0 1 0-16,-3-7 0 0,0-11 0 15,6-2-105-15,1-10-399 0,-1-2-316 16,4-15-317-16,-3 3-616 0,8-12-1068 0</inkml:trace>
  <inkml:trace contextRef="#ctx0" brushRef="#br0" timeOffset="110268.12">28115 2807 4390 0,'0'0'1204'0,"0"0"-716"16,0 0 77-16,0 0-17 0,-109 143-136 15,63-69-124-15,-15 11-72 0,-2 7-135 16,-12 11-81-16,2 5 0 0,-7 4 0 16,5 2 0-16,5-3 0 0,9-14 0 15,15-9 0-15,7-20 0 0,15-18 0 16,15-15 0-16,4-14-325 0,5-7-187 0,0-5-272 16,0-4-169-16,0-4-360 0,0-1-523 15</inkml:trace>
  <inkml:trace contextRef="#ctx0" brushRef="#br0" timeOffset="110657.42">28757 2056 316 0,'0'0'2577'16,"0"0"-1861"-16,0 0-144 0,0 0-19 0,0 0-65 15,0 0-128-15,0 0-132 0,0 0-28 16,0 0 212-16,0 0 65 0,0 0-173 16,15 97-76-16,-15-54 16 0,-7 5-56 15,-8 8-24-15,-4 5-36 0,-1 8-91 16,-4 2-37-16,0 3 0 0,-5 2 0 16,7-5 0-16,0-2 0 0,5-2 0 15,-5-8 0-15,5-1-333 0,5-9-259 16,2-1-397-16,6-17-311 0,4 8-805 0</inkml:trace>
  <inkml:trace contextRef="#ctx0" brushRef="#br0" timeOffset="110783.66">28445 3485 4069 0,'0'0'729'0,"0"0"-381"0,0 0-8 15,-29 111-156-15,24-84-140 0,0-1-44 16,5-7-420-16,0-5-589 0,0 5-687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27:25.4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4663 5008 3357 0,'0'0'472'0,"0"0"-208"0,0 0-12 16,0 0 165-16,0 0-53 0,0 0-120 15,0 0-96-15,0 0-40 0,0 0 8 16,0 0 4-16,-32 118-4 0,49-73 28 16,-2 11-8-16,2 17 24 0,2 11 41 15,-9 12-21-15,2 13-80 0,-9-1-56 0,-3 4 16 16,0-6-36-16,0-14-4 0,-5-15-12 16,-7-18-4-16,7-19-4 0,2-18-44 15,-4-14-176-15,5-8-209 0,-6-2-83 16,1-18-376-16,0 1-349 0,-13-31-744 0</inkml:trace>
  <inkml:trace contextRef="#ctx0" brushRef="#br0" timeOffset="355.2">4692 5108 2417 0,'0'0'1416'0,"0"0"-851"0,0 0-77 15,0 0-40-15,0 0-36 0,0 0-120 16,0 0-96-16,0 0-112 0,0 0 96 15,216-53-15-15,-185 67-29 0,8 9-52 0,-7 5-48 16,-3 8-12-16,0 5-8 0,-7 5 0 16,-8 4-4-16,-12 7-8 0,-2-3-4 15,-2 1-16-15,-20-7-36 0,5-10-4 16,-9-4 24-16,1-10-12 0,4-4-24 16,-4-4-32-16,1-4 19 0,2-1 37 15,-2-6 20-15,7-1-12 0,5 1 32 16,2-3 0-16,10 5 0 0,0 7 4 15,0 9 4-15,22 9 213 0,-3 12-1 16,11 5-52-16,1 10-56 0,1 1 28 16,4-2 24-16,-5-2-32 0,-1-4-60 15,1-8-40-15,1-7-16 0,-11-9-4 0,6-9-8 16,-8-3 0-16,-2-9-116 0,-2-3-204 16,-3-4-232-16,-5 0-177 0,-4-8-459 15,-1-18-977-15</inkml:trace>
  <inkml:trace contextRef="#ctx0" brushRef="#br0" timeOffset="701.16">5412 5732 4229 0,'0'0'577'0,"0"0"-261"15,0 0 72-15,0 0-20 0,0 0-52 16,0 0-120-16,0 0-60 0,0 0 1 15,22 118-25-15,-10-85-52 0,2-3-40 16,-1-3-12-16,3 0-4 0,-1-7 0 0,0-2-4 16,-8-9 0-16,3-7 0 0,4-2 4 15,-9 0-4-15,7-10 12 0,3-9 8 16,-3-11-4-16,-3-2-8 0,8-2-4 16,-9 1 0-16,1 5 0 0,-6 12 0 15,-1 7 16-15,-2 9-12 0,0 0 24 0,5 13 108 16,0 15 116-16,0 3-52 15,2 7-72-15,3 4-52 0,-5-3-12 0,4-8-48 16,-1-3-16-16,4-5-4 0,2-4-32 16,-4-6-156-16,0-1-220 0,-3-3-244 15,3-5-157-15,-6-4-307 0,-4-3-197 16,13-16-924-16</inkml:trace>
  <inkml:trace contextRef="#ctx0" brushRef="#br0" timeOffset="985.08">5916 5754 2925 0,'0'0'1581'0,"0"0"-729"16,0 0-324-16,0 0 64 0,0 0-91 16,0 0-237-16,0 104-132 0,0-70-36 15,0 2-8-15,0-6-44 0,7-1-28 16,3-2-12-16,-3-6-4 0,3-10-4 0,5-4-4 16,-8-7 4-16,7 0 0 15,-1-18 4-15,6-5 8 0,0-12-4 0,6 1 0 16,1 0 0-16,-6 2-4 0,-1 8 4 15,3 8-4-15,-8 7 0 0,1 9 0 16,2 2 20-16,2 14 40 0,-2 7 56 16,-2 9 20-16,2 4-28 0,-10 6-52 15,3 3-32-15,-5-3-8 0,-3-4-16 16,8-6 0-16,-8-3-136 0,10-10-188 16,-7 2-176-16,12-5-225 0,0-2 45 0,-2-1-420 15,21-1-793-15</inkml:trace>
  <inkml:trace contextRef="#ctx0" brushRef="#br0" timeOffset="1360.53">8224 5186 2465 0,'0'0'1084'0,"0"0"-564"0,0 0 129 15,0 0-33-15,0 0-24 0,0 0-220 0,0 0-67 16,0 0-97-16,0 0-80 0,0 0-40 16,0 0 20-16,-15 59 28 0,22-11-8 15,3 15-52-15,5 7-52 0,-8 11-16 16,0 5 0-16,-7 6 0 0,0 0-8 16,0-4-64-16,0-4-208 0,0-10-332 15,0-17-121-15,0-17-291 0,-7-14-157 16,2-18-211-16</inkml:trace>
  <inkml:trace contextRef="#ctx0" brushRef="#br0" timeOffset="1541.61">7904 5510 3705 0,'0'0'640'0,"0"0"-175"16,0 0 51-16,0 0-72 0,0 0-80 15,0 0-132-15,0 0-76 0,206 57-7 16,-170-57-49-16,5 0-36 0,-12 0-32 0,10-8-16 15,-10-6-16-15,0-2-4 0,1-5-184 16,-4-5-277-16,-4-1-151 0,2-5-412 16,-16 9-293-16,16-17-1248 0</inkml:trace>
  <inkml:trace contextRef="#ctx0" brushRef="#br0" timeOffset="1805.8">8607 5243 2325 0,'0'0'1760'0,"0"0"-1123"16,17 113-77-16,-12-55-32 0,4 16-36 15,-4 1-171-15,7 1-117 0,-7-2-56 16,7-10-48-16,-2-13-24 0,2-12-32 16,-7-14-24-16,9-11-20 0,-1-10-12 15,-4-4 12-15,6-7 12 0,4-16 20 16,5-11 0-16,3-14 0 0,5-6 4 16,-1 4 16-16,-12 7 52 0,1 11-4 15,-6 12-76-15,-6 10-24 0,4 10 24 16,-7 0 80-16,7 18-24 0,-5 11-20 0,3 11 8 15,-10 6 8-15,0 6-40 0,0 2-16 16,0-5-20-16,-5-2 0 0,0-4-180 0,0-4-192 16,5-6-256-16,0-6-317 0,0-10-411 15,0-8-777-15</inkml:trace>
  <inkml:trace contextRef="#ctx0" brushRef="#br0" timeOffset="2125.84">9475 5678 4041 0,'0'0'769'0,"0"0"-241"16,0 0 52-16,0 0-76 0,0 0-243 15,0 0-149-15,0 0-80 0,101 103-4 0,-79-96-20 16,-7-7 0-16,2 0-8 0,-3-8 32 16,-2-9 44-16,-2-4 4 0,5-3-40 15,-13-5-16-15,-2 4-8 0,0 0-4 16,0 5 0-16,-12 6 36 0,7 4 64 15,-12 6-68-15,-2 4 0 0,-1 0 4 16,-9 11-12-16,7 8 8 0,-2 11 36 0,0 7 24 16,9 6 28-16,10 0 12 0,-7 1 8 15,12-4-111-15,0-6-41 0,12-2 0 16,8-7 0-16,11-4 0 0,3-4 0 16,10-7 0-16,17-1-37 0,-3-8-255 15,7-1-264-15,5 2-192 0,1 1-45 16,-20-1-632-16,50-2-595 0</inkml:trace>
  <inkml:trace contextRef="#ctx0" brushRef="#br0" timeOffset="3370.69">11835 5469 2941 0,'0'0'600'0,"0"0"-144"0,0 0 1 15,0 0 67-15,0 0-60 0,0 0-148 0,0 0-56 16,0 0 4-16,0 0-76 16,0 0-47-16,0 0-73 0,-123-28-44 0,106 51-16 15,-5 5 0-15,8 9 8 0,4 6 0 16,7 3 0-16,3 0 0 0,0-2-12 16,13-2 0-16,8-8-4 0,-4-9 0 15,3-6-4-15,4-10 4 0,0-7 4 0,-4-2 4 16,-3-11 12-16,7-8 8 0,0-9 8 15,-7-3 64-15,2-6 4 0,-9-5-16 16,2 8-36-16,0 8 28 0,-7 14 16 16,-5 6 40-16,0 6-76 0,0 10-16 15,5 16 52-15,-5 12 92 0,0 13-52 16,0 5-40-16,2 0-63 0,6-3-33 16,-3-8 0-16,7-6 0 0,-5-9 0 15,7-4-217-15,1-10-191 0,-8-2-288 16,8-7-265-16,-5-5-407 0,2-4-761 0</inkml:trace>
  <inkml:trace contextRef="#ctx0" brushRef="#br0" timeOffset="3653.87">12192 5706 4578 0,'0'0'976'0,"0"0"-532"0,0 0 153 0,0 0-57 15,0 0-196-15,-51 126-192 0,51-100-100 16,0-7-32-16,0-4-8 0,10-4-8 15,4-4-4-15,1-7-4 0,7 0 0 16,-6-13 8-16,6-11-4 0,10-3 8 16,-3-10-4-16,-5-2-4 0,8 5 8 15,-13 6-8-15,3 9 8 0,-8 10 4 16,-1 9 0-16,3 8 32 0,-6 17 140 16,2 6 13-16,-4 6-197 0,4 10 0 15,0-8 0-15,-7 0 0 0,9-5 0 0,-7 1 0 16,10-11 0-16,3 0 0 0,-3-11-149 15,0 1-439-15,5-9-276 0,-8 2-145 16,-4-7-484-16,9-2-612 0</inkml:trace>
  <inkml:trace contextRef="#ctx0" brushRef="#br0" timeOffset="3954.31">12921 5618 3289 0,'0'0'1269'0,"0"0"-505"0,0 0-16 16,0 0-123-16,0 0-137 0,0 0-132 15,0 0-88-15,0 0-32 0,-97 113-87 16,97-83-149-16,-2 0 0 0,2 2 0 16,0 0 0-16,2-7 0 0,1-4 0 15,7-7 0-15,-3-8 0 0,0-6 0 16,3 0-61-16,4-18 25 0,-6-9 16 0,6-12 4 16,3-6-8-16,-2-5-8 0,-8 4 24 15,3 8 4-15,-5 9 4 0,-3 11 0 16,3 12 0-16,-5 6 12 0,0 4 52 15,0 16 24-15,0 10-51 0,0 13-37 16,0-1 0-16,5 5 0 0,-1-6 0 16,1-2 0-16,7-9 0 0,-4-7 0 0,4-8 0 15,5-7 0-15,-3-8-77 0,3-1-439 16,-2-18-220-16,-3-7-305 0,-2 1-496 16,7-37-996-16</inkml:trace>
  <inkml:trace contextRef="#ctx0" brushRef="#br0" timeOffset="4170.85">13421 4893 4614 0,'0'0'776'15,"0"0"-272"-15,0 0 120 0,0 0-55 16,0 0-229-16,-3 127-124 0,3-75-36 16,8 9-20-16,1 7-12 0,-1 9-87 15,-8 7-61-15,7 6 0 0,-7 9 0 16,0 0 0-16,-7 1 0 0,-6-11 0 15,1-9-193-15,3-20-215 0,1-12-148 0,-4-13-213 16,5-17-135-16,7-8-565 0,-17-10-976 0</inkml:trace>
  <inkml:trace contextRef="#ctx0" brushRef="#br0" timeOffset="4499.22">13784 5500 2761 0,'0'0'1889'0,"0"0"-1261"0,0 0-272 16,0 0 156-16,0 0 81 0,0 0-221 16,0 0-164-16,63 128 0 0,-43-94-8 15,-1 3-28-15,3 0-68 0,-5-3-72 0,2-6-12 16,1-1-20-16,-8-6-20 16,2-9-168-16,-4-1-168 0,-3-7-228 0,3-4-209 15,-3-2-379-15,-2-7-297 0,7-25-1112 0</inkml:trace>
  <inkml:trace contextRef="#ctx0" brushRef="#br0" timeOffset="4668">14155 5478 4085 0,'0'0'1005'0,"0"0"-377"0,0 0 24 16,-63 106-19-16,34-53-213 0,5 9-140 0,-15 9-80 16,3 12 36-16,-3 4-183 0,0 12-53 15,0 5 0-15,-7-3 0 0,17-3 0 16,0-14 0-16,12-17 0 0,3-16 0 15,11-16 0-15,3-10-349 0,0-14-227 16,0-8-325-16,3-3-147 0,1-6-433 0,13-27-1004 16</inkml:trace>
  <inkml:trace contextRef="#ctx0" brushRef="#br0" timeOffset="5000.8">14424 5602 3605 0,'0'0'1301'0,"0"0"-685"16,0 0-104-16,0 0 201 0,0 0-225 15,0 0-224-15,0 0-64 0,0 0-40 16,0 0 12-16,0 0-20 0,-121 104-143 16,109-60-9-16,7 4 0 0,5 0 0 15,0-5 0-15,5-4 0 0,12 0 0 16,2-10 0-16,1-8 0 0,4-2 0 0,-5-5 0 15,-2-4 0-15,-2-8 0 16,-8 1 0-16,3-2 0 0,-8-1 0 0,3 0 0 16,-5 0 0-16,5 2 0 0,0 1 0 15,0-2 0-15,-5 7 0 0,5-1 0 16,-5 8 0-16,0 3 0 0,0 0-181 16,-5 2-79-16,-10 1-72 0,8-4-172 15,-3 0-229-15,5 0-111 0,-4-4-301 16,9-3-159-16,-3 6-1421 0</inkml:trace>
  <inkml:trace contextRef="#ctx0" brushRef="#br0" timeOffset="5499.31">14948 5784 3941 0,'0'0'885'15,"0"0"-333"-15,0 0 52 0,0 0-76 16,2 108-167-16,-2-61-137 0,0 1-68 16,0 0-32-16,-5 0-60 0,-7-7-48 15,7-7-16-15,1-8-12 0,-8-8-164 0,12-7-312 16,-5-8-329-16,5-3-495 0,-15-14-1017 0</inkml:trace>
  <inkml:trace contextRef="#ctx0" brushRef="#br0" timeOffset="5654.64">14895 5467 5730 0,'0'0'1025'16,"0"0"-529"-16,0 0 40 0,0 0-140 15,0 0-387-15,0 0-9 0,0 0 0 16,0 0 0-16,0 0 0 0,0 0 0 15,0 0-101-15,53 76-479 0,-29-63-360 16,0 6-277-16,-14-5-604 0,14 8-1096 0</inkml:trace>
  <inkml:trace contextRef="#ctx0" brushRef="#br0" timeOffset="5871.27">15195 5697 2769 0,'0'0'1424'0,"0"0"-687"0,0 0-209 16,0 0-128-16,0 0-8 0,0 0-112 15,0 0-71-15,0 0-25 0,0 0-16 0,32 108-16 16,-23-76-12-16,-4 4-24 0,7 1 8 16,-7 0-12-16,2 0-12 0,3-5 16 15,-7-1-12-15,-1 0-24 0,-2-7-23 16,0-4-57-16,0 1 0 0,0-8 0 16,0-3 0-16,0-4 0 0,-5-6 0 15,-12-1-149-15,0-20-463 0,3-7-525 16,-1 4-407-16,10-14-1142 0</inkml:trace>
  <inkml:trace contextRef="#ctx0" brushRef="#br0" timeOffset="6277.92">17103 5204 1044 0,'0'0'1821'0,"0"0"-1225"16,0 0 32-16,0 0-87 0,0 0-81 15,0 0-76-15,0 0-116 0,0 0-60 16,0 0-40-16,0 0 80 0,53-3 93 16,-26 43-45-16,-5 12-128 0,-3 15-36 15,-4 12 0-15,-11 6-64 0,4 9-48 0,-8 2-12 16,-10 7-4-16,-5-5-4 15,-2-1-140-15,-2-11-184 0,12-12-301 0,-5-14-243 16,7-19-585-16,-10-9-688 0</inkml:trace>
  <inkml:trace contextRef="#ctx0" brushRef="#br0" timeOffset="6436.87">16836 5715 3365 0,'0'0'808'15,"0"0"-147"-15,0 0-133 0,0 0 28 16,0 0-52-16,0 0-39 0,0 0-189 15,0 0-88-15,0 0-84 0,226 65-64 16,-173-47-24-16,-2-2-16 0,-8-2-60 16,1-2-164-16,-8 1-200 0,-4-5-261 15,-5 0-151-15,-10-4-413 0,7-4-423 0</inkml:trace>
  <inkml:trace contextRef="#ctx0" brushRef="#br0" timeOffset="9030.44">17566 5768 2068 0,'0'0'677'16,"0"0"-241"-16,0 0 128 0,0 0-44 15,0 0-139-15,0 0-85 0,0 0-8 16,0 0 0-16,0 0-52 0,0 0-20 16,0 0 0-16,-51 0-12 0,39 2-15 15,4 2-37-15,-6 6-68 0,2 6-52 16,2 7-24-16,-2 4-4 0,7 8 0 16,-5 1 4-16,10 6 4 0,0 1 0 15,0-5 0-15,17-2-4 0,-2-8-4 0,2-5 0 16,0-14-4-16,-3-6 0 0,-1-6 12 15,4-17 40-15,4-13 20 0,-13-10-24 16,9-7-4-16,-3-7 4 0,1-3-12 16,-8 8-24-16,5 7 0 0,-7 10-8 15,-5 12 12-15,0 15 56 0,5 7 4 0,-5 1-32 16,5 13 104-16,-1 15 128 16,-4 10 8-16,5 13-271 0,-2 4-13 0,6 4 0 15,-4-2 0-15,5-3 0 0,-5-12 0 16,9-6 0-16,-4-7 0 0,-3-11 0 15,3-5-49-15,-3-3-579 0,1-5-244 16,-1-5-341-16,-7 0-628 0,0-12-1616 0</inkml:trace>
  <inkml:trace contextRef="#ctx0" brushRef="#br0" timeOffset="9235.49">17825 5979 3145 0,'0'0'1965'0,"0"0"-1185"16,0 0-196-16,0 0-3 0,-14 122-161 15,14-95-228-15,0-5-112 0,7-7-52 0,12-9-4 16,-2-6-20-16,12-5 8 16,3-15-4-16,4-9 16 0,-2-4-20 0,2-5 0 15,-4 4 0-15,0-1-8 0,-8 5-20 16,-2 2-148-16,-5 4-192 0,7 6-208 16,-12 6-225-16,-2 5-263 0,4 4-473 15,-9 3-1196-15</inkml:trace>
  <inkml:trace contextRef="#ctx0" brushRef="#br0" timeOffset="9566.11">18266 5892 2108 0,'0'0'1721'16,"0"0"-996"-16,0 0-113 0,0 0-72 16,0 0-144-16,0 0-144 0,0 0-64 15,-72 138 9-15,59-90-33 0,4 2-76 16,4-2-32-16,5-3-32 0,0-6-16 15,0-8-8-15,5-7 0 0,4-12-8 0,4-8-8 16,-9-4 8-16,11-9 8 0,0-16 20 16,-3-10-12-16,2-8 4 0,8-11 24 15,-15-1 0-15,10 5 12 0,-7 4 36 16,0 11 0-16,2 13-60 0,-7 8-24 16,7 10-4-16,-7 4 4 0,4 19 20 15,-4 19 100-15,-5 12 96 0,0 14 56 16,0 10-103-16,-14 9-169 0,-8 4 0 15,-10-3 0-15,8 0 0 0,-10-15 0 16,7-8 0-16,6-20 0 0,4-14 0 0,7-24 0 16,-2-6-325-16,2-25-631 15,10 0-489-15,0-39-444 0</inkml:trace>
  <inkml:trace contextRef="#ctx0" brushRef="#br0" timeOffset="10017.44">18737 5943 2405 0,'0'0'1508'16,"0"0"-739"-16,0 0-73 0,0 0 68 15,0 0-131-15,0 0-297 0,0 0-160 16,0 0-16-16,0 0 20 0,0 0-64 16,0 0-80-16,-5 34-36 0,5-34-8 15,0 0 8-15,5-1 8 0,7-14 0 16,0 0 0-16,2-7-8 0,-6-1 4 0,6-1-4 15,-9 5 4-15,-3 4 0 0,3 4 4 16,0 7-4-16,-5 4 12 0,0 0 0 16,0 9-12-16,-12 9-4 0,-3 4 12 15,1 7 44-15,2 2 76 0,2 2 5 16,5 4-137-16,-4 0 0 0,9-1 0 0,0 0 0 16,0-6 0-16,0-1 0 0,14-4 0 15,1-9 0-15,2-1 0 0,0-5 0 16,-3-3 0-16,8-6 0 0,-5 0 0 15,5-1 0-15,-3 0 0 0,-2-6 0 16,10 1 0-16,-13-4 0 0,8 0 0 16,-7-1 0-16,-8-1 0 0,7-5 0 15,-1 4 0-15,-4-2 0 0,1 2 0 0,-5 4 0 16,-3 6 0-16,-2-2 0 0,0 4 0 16,0 0 0-16,0 0 0 0,0 0 0 15,-2 0 0-15,-10 4-333 0,4 0-171 16,4 2-317-16,-1-3-219 0,-3 1-777 15,6 1-1444-15</inkml:trace>
  <inkml:trace contextRef="#ctx0" brushRef="#br0" timeOffset="10587.93">19459 5159 2353 0,'0'0'1296'0,"0"0"-688"16,0 0-155-16,0 0 55 0,0 0 20 16,0 0-140-16,0 0-48 0,0 0-87 15,0 0-33-15,0 0-12 0,-10-18-28 16,10 40 64-16,12 10-16 0,0 6-40 15,-7 14 9-15,12 8-197 0,-12 15 0 0,-2 11 0 16,4 6 0-16,-7 7 0 0,0 6 0 16,-7 3 0-16,-1-6 0 0,-9-8 0 15,0-14 0-15,0-13-201 0,-2-16-347 16,2-21-172-16,0-17-221 0,5-6-411 16,-15-23-761-16</inkml:trace>
  <inkml:trace contextRef="#ctx0" brushRef="#br0" timeOffset="10733.63">19224 5768 4666 0,'0'0'836'0,"0"0"-384"16,0 0 345-16,0 0-173 0,232 13-264 15,-144-13-168-15,1 0-156 0,-1-9-16 16,-1-1-12-16,-9-3-8 0,-11-4-84 16,-4 3-232-16,-24 2-376 0,-5 2-337 0,-17 3-544 15,-17 3-1256-15</inkml:trace>
  <inkml:trace contextRef="#ctx0" brushRef="#br0" timeOffset="11707.5">4869 7464 4249 0,'0'0'709'0,"0"0"-437"0,0 0-4 16,0 0 28-16,0 0-8 0,0 0 36 15,0 0-71-15,0 0 15 0,204 50-84 16,-141-37-8-16,2-1-40 0,-7-1-68 15,5 2-32-15,-9-1-20 0,-8-4 8 16,-3-1-8-16,-6 1-8 0,-8-4-8 16,-5 1 0-16,-7-1-8 0,5-2-96 15,-13 1-128-15,4-2-152 0,-9 2-237 16,4 0-123-16,-1-1-585 0,-5-2-587 0</inkml:trace>
  <inkml:trace contextRef="#ctx0" brushRef="#br0" timeOffset="12010.41">6440 7170 2981 0,'0'0'740'16,"0"0"-204"-16,0 0 29 0,0 0 75 15,0 0-100-15,0 0-212 0,0 0-71 16,0 0-13-16,0 0-60 0,0 0-68 16,0 0 8-16,-209 48-16 0,173-1-4 0,0 8 0 15,2 5-16-15,4 6 24 0,14 2-24 16,8 4-56-16,8-8-20 0,0 2-8 16,8-10-4-16,18-5 0 0,1-10 0 15,9-7-12-15,-2-3-84 0,5-9-180 16,0-8-172-16,-1-7-241 0,6 0-15 0,-5-7-264 15,-15 0-541-15</inkml:trace>
  <inkml:trace contextRef="#ctx0" brushRef="#br0" timeOffset="12305.92">6871 7706 4081 0,'0'0'753'0,"0"0"-293"15,0 0 120-15,0 0-84 0,0 0-131 16,0 0-177-16,0 0-100 0,0 0 32 0,0 0-12 16,0 0-24-16,-148 114-16 0,139-75-12 15,6-4-12-15,3-2-24 0,0-2-12 16,3-10-8-16,14-4 0 0,-3-6-12 16,3-11 12-16,-5 0 0 0,5-6 28 15,-2-12 28-15,2-12 20 0,-3-4 12 0,3-9-20 16,-10 4-32-16,6-3-24 0,-11 10-8 15,5 3-4-15,-7 10 0 0,0 2-16 16,0 16-68-16,0 1-64 0,0 0-156 16,5 11-172-16,-2 8-157 0,9 1-55 15,-7-1-416-15,9 9-445 0</inkml:trace>
  <inkml:trace contextRef="#ctx0" brushRef="#br0" timeOffset="12515.67">7295 7333 4237 0,'0'0'865'15,"0"0"-385"-15,0 0 92 0,0 0 37 16,0 0-193-16,-4 139-172 0,4-82-72 0,0 9-20 16,-3 7-12-16,3 11-44 15,-5 1-56-15,-4 1-24 0,6-2-4 0,1-5-12 16,-1-9-48-16,3-15-172 0,0-15-264 15,0-16-277-15,0-12-71 0,0-12-557 16,3-16-591-16</inkml:trace>
  <inkml:trace contextRef="#ctx0" brushRef="#br0" timeOffset="12729.61">7511 7303 3117 0,'0'0'1777'0,"0"0"-909"0,0 0-236 15,0 0 41-15,0 0-249 0,0 0-192 16,0 0-104-16,0 0-68 0,0 0 64 0,0 0 33 16,19 138-157-16,-14-88 0 15,0 9 0-15,0 7 0 0,-5 6 0 0,0 3 0 16,0-1 0-16,0-3 0 0,0-2 0 16,-5-9-361-16,0-10-263 0,5-9-421 15,0-14-235-15,0-7-529 0</inkml:trace>
  <inkml:trace contextRef="#ctx0" brushRef="#br0" timeOffset="13030.46">7843 7878 4530 0,'0'0'648'0,"0"0"-384"0,0 0 160 15,0 0-40-15,0 0-176 0,0 0-116 16,0 0-19-16,0 0 7 0,0 0-20 0,0 0 20 15,0 0 16-15,170 2 0 16,-165-27-24-16,-5-6-36 0,0 1-16 0,0 0-8 16,0 4-8-16,0 5 8 0,-5 8 4 15,-10 6 48-15,1 1 12 0,-1 6-8 16,-7 0-12-16,5 15-20 0,-2 7 8 16,-5 8 12-16,12 10 4 0,2 0-20 15,3 7-4-15,7-5-16 0,0 2-8 0,7-6-12 16,15-1-4-16,2-9-80 15,3-6-228-15,-1-6-292 0,11-4-237 0,2-6-199 16,7-5 27-16,-8-1-451 0,16-3-241 16</inkml:trace>
  <inkml:trace contextRef="#ctx0" brushRef="#br0" timeOffset="13217.84">8507 7778 3317 0,'0'0'1149'16,"0"0"-505"-16,0 0-12 0,0 0-100 0,0 0-35 15,0 0-161-15,0 0-112 0,0 0-20 16,-111 123 12-16,111-75-40 0,0 4-68 16,0 3-76-16,12 1-16 0,5-8-12 15,10-3-4-15,-3-9 0 0,7-13-116 16,1-6-204-16,-1-9-164 0,-4-8-197 16,0-8-47-16,-1-9-416 0,1-22-657 0</inkml:trace>
  <inkml:trace contextRef="#ctx0" brushRef="#br0" timeOffset="13403.94">9135 7228 4502 0,'0'0'940'0,"0"0"-552"0,0 0 180 16,10 101-15-16,-5-49-221 0,4 10-176 0,-6 5-60 15,-1 9 0-15,1 2-16 0,-3 4-56 16,0 2-24-16,0 1-88 0,-15-4-276 15,1-11-421-15,-3-14-355 0,4-20-405 16,-13-15-260-16</inkml:trace>
  <inkml:trace contextRef="#ctx0" brushRef="#br0" timeOffset="13541.04">8798 7745 3341 0,'0'0'1573'0,"0"0"-921"0,0 0-96 15,0 0 233-15,0 0-265 0,0 0-256 16,0 0-92-16,223-59-108 0,-167 52-24 15,-5 7-44-15,2 0 0 0,1 0-172 16,-4 7-332-16,1 5-441 0,17 9-283 16,-22-4-545-16,66 3 777 0</inkml:trace>
  <inkml:trace contextRef="#ctx0" brushRef="#br0" timeOffset="14123.84">11319 7727 3689 0,'0'0'765'0,"0"0"-233"0,0 0 44 15,0 0-84-15,0 0-136 0,0 0-107 0,0 0-61 16,0 0-16-16,0 0-84 0,0 0-40 16,0 0-16-16,-170 132-24 0,170-93-4 15,0 4 4-15,3-5-8 0,19-3 0 16,0-10 0-16,2-8-4 0,2-11 4 16,1-6 0-16,5-6 8 0,-3-13 0 15,2-9 4-15,-7-6 0 0,6-6 0 16,-13-2 24-16,-3 2-4 0,-9 7 0 15,-5 6 60-15,0 10 64 0,0 9 12 16,0 6 36-16,-5 2-28 0,-2 9-135 16,2 10-41-16,3 15 0 0,-8 9 0 0,10 9 0 15,0-3 0-15,10 5 0 0,9-10 0 16,5-7 0-16,5-7 0 0,0-7 0 16,0-7 0-16,8-7 0 0,2-8 0 15,-1-1 0-15,1-8-177 0,7-12-583 16,-7-7-421-16,-5 6-475 0,5-19-1214 0</inkml:trace>
  <inkml:trace contextRef="#ctx0" brushRef="#br0" timeOffset="14766.49">13244 7078 2737 0,'0'0'1056'0,"0"0"-403"16,0 0-145-16,0 0 8 0,0 0-168 15,0 0-128-15,0 0-20 0,0 0-80 16,0 0 0-16,0 0 97 0,17 39 19 16,0 18-96-16,2 16-32 0,3 11-56 15,5 10-20-15,-3 10-8 0,5 2-4 16,-2-3-16-16,4-7 12 0,1-15-16 0,-11-17 8 16,-6-24-8-16,0-13 0 0,-8-17 0 15,3-10 12-15,-3-8 36 0,7-17 84 16,13-15 8-16,2-12-16 0,10-11-48 15,4 0-12-15,6 3-16 0,-13 4 12 0,3 13 12 16,-7 10 0-16,-13 15-63 0,-7 10-9 16,-12 8 0-16,0 12 0 0,0 17 0 15,-2 11 0-15,-23 19 0 0,-11 0 0 16,-3 5 0-16,-7-3 0 0,3-11 0 16,4-11 0-16,0-10 0 0,12-9 0 15,1-5-65-15,14-9-227 0,4-5-80 16,8-1-112-16,0 0-213 0,12-5 61 15,10-8-264-15,0 4-349 0,34-9-880 0</inkml:trace>
  <inkml:trace contextRef="#ctx0" brushRef="#br0" timeOffset="15108.56">14221 7808 3389 0,'0'0'924'0,"0"0"-359"0,0 0 19 15,0 0-112-15,0 0-160 0,0 0-36 16,0 0-75-16,0 0 19 0,0 0-52 16,-105 103-16-16,105-65-64 0,0 1-32 15,0-4-24-15,13-6 12 0,-4-7-16 16,8-10 4-16,-5-4-20 0,5-8 20 16,5-7 12-16,2-14 44 0,1-8-28 15,1-8 4-15,1-2-28 0,-5 0-8 0,2 4-28 16,-9 7 12-16,-8 10 4 15,3 7 16-15,-10 8-28 0,2 3 0 0,3 7 48 16,0 16 80-16,4 5-99 0,-9 10-33 16,8 6 0-16,1 3 0 0,-1-2 0 15,6-3 0-15,1 2 0 0,-8-11 0 0,10 0 0 16,5-8 0-16,-10-2-497 0,-2-8-275 16,6-6-229-16,-11-5-355 0,10-11-397 0</inkml:trace>
  <inkml:trace contextRef="#ctx0" brushRef="#br0" timeOffset="15375.31">14720 7848 2697 0,'0'0'2033'15,"0"0"-1185"-15,0 0-324 0,0 0 57 16,0 0-97-16,-5 119-200 0,5-79-128 16,0-1-96-16,5-7-40 0,12-4-8 15,-2-6-12-15,2-10-4 0,-1-7 4 0,4-5 0 16,-1-15 0-16,5-9 12 0,3-11 4 15,-5-2-12-15,9-7 4 0,-6 8 24 16,1 6 44-16,-1 11 48 0,-1 8-80 0,-7 11-16 16,-3 11 64-16,8 17-31 0,-15 10-61 15,8 10 0-15,-8 9 0 0,-2-2 0 16,-5 2 0-16,0-9 0 0,0-3 0 16,5-11 0-16,-5-12 0 0,7-5-177 15,1-13-495-15,-6-4-301 0,5-6-15 16,3-6-281-16,7-13-659 0</inkml:trace>
  <inkml:trace contextRef="#ctx0" brushRef="#br0" timeOffset="15551.3">15498 7949 2525 0,'0'0'1885'0,"0"0"-925"0,0 0-308 16,0 0-15-16,0 0-69 0,0 0-240 15,0 0-120-15,0 0 8 0,-182 133-3 16,173-85-213-16,9 0 0 0,0 0 0 15,4 0 0-15,13-12 0 0,5-6 0 16,7-12 0-16,-4-11-121 0,11-7-375 0,-5-11-156 16,6-21-181-16,-3-16-167 0,-10 9-537 15,3-40-1388-15</inkml:trace>
  <inkml:trace contextRef="#ctx0" brushRef="#br0" timeOffset="15855.07">15871 7096 3153 0,'0'0'1813'0,"0"0"-1101"0,0 0-252 0,0 0 197 16,0 0-89-16,0 0-224 0,0 151-140 16,0-83-40-16,0 15-47 0,0 8-117 15,0 6 0-15,-4 3 0 0,1-2 0 16,3-6 0-16,0-15 0 0,0-16 0 16,7-23 0-16,13-23 0 0,6-15 0 15,-4-11 0-15,5-19 0 0,0-17 0 16,4-5 0-16,1-4 0 0,-11 5 0 15,1 9 0-15,3 11 0 0,-9 18 0 0,-8 7 0 16,6 6 0-16,-6 19 0 0,4 15 0 16,-10 5 0-16,8 12 0 0,-10 2 0 15,5 2 0-15,-3 0 0 0,10-4 0 16,-5-12 0-16,8-5 0 0,-3-6 0 0,8-8-345 16,-4-5-399-16,1-4-209 0,13-2 117 15,-11-5-661-15,37 4-948 0</inkml:trace>
  <inkml:trace contextRef="#ctx0" brushRef="#br0" timeOffset="16337.81">18002 7949 2645 0,'0'0'1216'16,"0"0"-423"-16,0 0-201 0,0 0-36 15,0 0-96-15,0 0-39 0,0 0-105 16,0 0-80-16,0 0-56 0,0 0-52 16,-184 41-20-16,167-12-16 0,5 8-28 15,2-1-16-15,8 2-4 0,2-1-12 16,7 1-24-16,20-10 12 0,-1-8-20 0,8-11 0 16,5-9 0-16,0-9 20 0,-3-19 28 15,3-11 40-15,0-11-11 0,-10-6-77 16,2-5 0-16,-14 5 0 0,-12 8 0 15,-2 6 0-15,-3 14 0 0,0 11 0 0,-3 9 0 16,-2 8 0-16,-4 0 0 0,1 8 0 16,-1 10 0-16,4 4 0 0,5 8 0 15,0 5 0-15,19-5-117 0,8 0-315 16,12-5-200-16,9-9-229 0,10-11-203 16,-9-3-505-16,36-9-1236 0</inkml:trace>
  <inkml:trace contextRef="#ctx0" brushRef="#br0" timeOffset="16673.34">19006 7181 2225 0,'0'0'2185'0,"0"0"-1381"0,0 0-344 16,0 0 64-16,0 0-79 0,0 0-113 16,0 0-76-16,0 0 20 0,-170 162-12 15,165-89-56-15,-9 10-48 0,6 5-107 16,1 5-53-16,2 2 0 0,-5-3 0 0,-2-10 0 15,3-13 0-15,4-13-269 16,0-18-199-16,-2-19-104 0,-5-13-37 0,-3-7 81 16,-2-23-276-16,-7-8-45 0,-5-11 441 15,4-4 320-15,-4-1 88 0,5 0 80 16,2 4 408-16,-7 5 93 0,7 6 75 16,5 9 12-16,8 8 49 0,6 6-273 15,3 9-176-15,12 1-92 0,25-3 24 16,9 1-64-16,27-3-96 0,7 4-32 15,17-5-8-15,9 4-16 0,-2 0-152 16,-4-3-276-16,-1 5-356 0,5 0-429 0,-26 0-508 16,67 0-584-16</inkml:trace>
  <inkml:trace contextRef="#ctx0" brushRef="#br0" timeOffset="17153.75">21861 7022 1624 0,'0'0'1757'16,"0"0"-1045"-16,0 0-235 0,0 0 43 15,0 0 124-15,0 0-260 0,0 0-64 0,0 0-43 16,0 0 11-16,0 0-12 0,0 0-40 16,-27 140-68-16,32-74-76 0,0 9-44 15,5 12-16-15,-5 3-12 0,-5 2-16 16,0-3-4-16,0-8-24 0,0-12-184 15,0-13-204-15,-5-17-180 0,-10-12-209 16,10-19-311-16,-9-7-393 0,-13-10-1720 0</inkml:trace>
  <inkml:trace contextRef="#ctx0" brushRef="#br0" timeOffset="17310.16">21602 7638 3473 0,'0'0'1149'0,"0"0"-269"15,0 0-104-15,0 0-47 0,0 0-261 16,0 0-152-16,0 0-32 0,0 0-167 15,0 0-117-15,0 0 0 0,215-61 0 16,-168 59 0-16,3-4 0 0,4 2 0 0,-11-2 0 16,-1-3-513-16,-11 6-255 0,-7-5-345 15,-2 7-532-15,-5-2-1032 0</inkml:trace>
  <inkml:trace contextRef="#ctx0" brushRef="#br0" timeOffset="17556.02">22183 7653 3933 0,'0'0'1065'0,"0"0"-321"0,0 0-84 16,0 0-147-16,-14 133-201 0,14-99-148 16,0-1-48-16,0-8-28 0,5-2-36 15,7-9-36-15,-7-6-16 0,12-8 0 16,-3 0 0-16,8-22 8 0,10-12 4 16,2-13-8-16,-1-7 4 0,6-4-8 15,0 0 4-15,2 10-4 0,-4 9 0 16,-11 11 0-16,1 7 0 0,-10 15-4 0,-3 6 0 15,3 0-4-15,-12 13 4 0,3 11-8 16,-1 3-92-16,-5 2-96 0,3-1-252 16,7-2-337-16,-7-2-287 0,2-5-533 15,5-2-1436-15</inkml:trace>
  <inkml:trace contextRef="#ctx0" brushRef="#br0" timeOffset="17870.36">22865 7617 4462 0,'0'0'896'0,"0"0"-432"0,0 0 176 16,0 0-95-16,0 0-205 0,0 0-144 16,-122 107-16-16,103-67 20 0,7 4-52 0,5-2-60 15,7-2-55-15,0-3-33 16,0-6 0-16,12-10 0 0,10-4 0 16,-3-12 0-16,3-5 0 0,2-8 0 0,0-14 0 15,8-8 0-15,-10-6 0 0,-3-5 0 16,0-3 0-16,1 5 0 0,-6-4 0 15,1 11 0-15,-3 5 0 0,-10 15 0 16,-2 4 0-16,0 7 0 0,0 1 0 16,0 6 0-16,0 9 0 0,0 7 0 15,0 5 0-15,0 9 0 0,0-5 0 16,0 4 0-16,5-6 0 0,10-1 0 16,-8-4 0-16,10-6 0 0,-2-5 0 15,6-1-121-15,4-5-503 0,-6-7-281 0,8 0-67 16,-10-2-389-16,26-15-567 0</inkml:trace>
  <inkml:trace contextRef="#ctx0" brushRef="#br0" timeOffset="18056.52">23451 7668 3209 0,'0'0'1309'0,"0"0"-461"16,0 0-140-16,0 0-115 0,0 0-161 16,0 0-188-16,0 0-84 0,0 0 8 15,-138 107 16-15,128-62-8 0,8 10-15 16,2-6-161-16,0 4 0 0,2-7 0 15,13-7 0-15,4-12 0 0,1-6 0 16,4-12 0-16,-2-9-221 0,0 0-171 16,4-18-52-16,-2-7-249 0,6-5-175 15,-11 3-597-15,5-6-676 0</inkml:trace>
  <inkml:trace contextRef="#ctx0" brushRef="#br0" timeOffset="18389.72">23754 7766 2649 0,'0'0'1004'0,"0"0"-540"16,0 0 65-16,0 0 19 0,0 0-144 15,0 0-204-15,0 0-60 0,0 0 40 16,0 0 24-16,0 0-68 0,0 0-72 16,170 82-19-16,-148-82-5 0,4-10-12 15,-14-5-8-15,3-2-4 0,-5-1 4 16,-5 0-12-16,-5-3 4 0,0 6-12 15,0-2 32-15,0 8 56 0,-3-1 44 16,-11 1 60-16,-1 8-88 0,-7 1-20 0,-7 1-40 16,5 16-24-16,-12 5-12 15,9 6 4-15,5 6 8 0,3 0 0 0,7 1 0 16,2 0-4-16,10-2-8 0,0-6-8 16,0 0 0-16,5-7 0 0,12-2-8 15,2-3-48-15,3-3-144 0,5-5-192 16,-1-3-201-16,8-4-111 0,7 0-56 15,-14 0-389-15,19-8-680 0</inkml:trace>
  <inkml:trace contextRef="#ctx0" brushRef="#br0" timeOffset="18767.6">24600 7635 1672 0,'0'0'725'0,"0"0"-229"16,0 0-144-16,0 0-40 0,0 0-52 16,0 0-52-16,0 0-4 0,0 0 5 15,0 0 103-15,0 0 104 0,-73 33 32 16,66-30-40-16,5 4-36 0,-3-6 9 0,5 3-77 16,-7 1-80-16,-1-2-64 0,4 4-8 15,-6 1-52-15,7 2-20 0,-4 1-20 16,-3 0 24-16,-2 3-24 0,5 0 4 15,2 2-44-15,0 2 0 0,5 2-8 16,0 6 0-16,0 1 0 0,15 1 8 16,-1 2-12-16,3-3 17 0,5-4-25 15,-5 3 0-15,-2-10 0 0,2-2 0 16,-8-3 0-16,-4-3 0 0,0-5 0 0,-5 2 0 16,0-3 0-16,0-2 0 15,-14 0-117-15,-13 0-135 0,-9 1-72 0,-6-1-72 16,1 0-293-16,5-3-131 0,4-4-449 15,-4 3-379-15</inkml:trace>
  <inkml:trace contextRef="#ctx0" brushRef="#br0" timeOffset="20323.82">4939 9455 3545 0,'0'0'308'0,"0"0"-196"0,0 0 124 16,0 0 177-16,0 0-85 0,0 0-128 16,0 0-124-16,0 0-20 0,0 0 56 15,0 0 16-15,0 0-40 0,-31-57 24 16,38 49 16-16,0 8 8 0,-4-7 36 16,-3 5-36-16,2 0-24 0,5 1-28 15,1 1-36-15,6 0-28 0,10 0 5 16,8 0 19-16,9 3 28 0,5 4 0 0,8 3 16 15,-1 0-32-15,5 1-12 0,0-1 0 16,0 5-20-16,-2-4-16 0,-10-2-8 16,-2 0 8-16,-13-4-8 0,-2 2-124 15,-12-3-160-15,-4 1-77 0,-9-3-91 16,-4 0-244-16,0-2-221 0,0 0-367 16</inkml:trace>
  <inkml:trace contextRef="#ctx0" brushRef="#br0" timeOffset="20758.75">5380 8418 2100 0,'0'0'701'16,"0"0"-305"-16,0 0 112 0,0 0 16 15,177-33-99-15,-131 33-65 0,-7 0-112 16,-7 3 24-16,-8 2-44 0,0 4-56 15,-12 0-12-15,0 2-20 0,-7 1-40 16,3 4 0-16,-8 3 29 0,0-1-1 16,-8 1-56-16,-1 1-32 0,-11 1-20 15,-6-2-16-15,4 2 16 0,-5-2-12 16,0 2 4-16,1-1-12 0,4-1 0 0,5 2-16 16,2-1 0-16,6 5-40 0,-3-4-144 15,7 5-121-15,-3-3-63 0,6 2-180 16,2-6-208-16,0 6-117 0,0-6-279 15,0 8-477-15</inkml:trace>
  <inkml:trace contextRef="#ctx0" brushRef="#br0" timeOffset="20941.04">5477 9144 3289 0,'0'0'924'0,"0"0"-447"0,0 0 47 15,0 0-60-15,0 0-164 0,0 0-168 16,0 0-92-16,0 0-32 0,0 0-8 16,0 0-40-16,0 0-224 0,25-6-244 0,-11 3-452 15,1 2-301-15,7 1-1292 0</inkml:trace>
  <inkml:trace contextRef="#ctx0" brushRef="#br0" timeOffset="21654.79">6723 8917 1380 0,'0'0'576'15,"0"0"-115"-15,0 0-45 0,0 0 16 16,0 0-8-16,0 0-96 0,0 0-44 16,0 0 33-16,0 0-5 0,0 0-4 15,0 0-84-15,-53-46-12 0,51 46-12 16,2 0 8-16,0 2 0 0,0 9-12 16,0 6-35-16,0 4 7 0,0 13 20 15,0 3-32-15,0 6-16 0,0 11-44 0,-5 8 8 16,5 6-44-16,-10 11-12 0,3 5-28 15,2 6-12-15,0-4 0 0,5-11-8 16,0-3 0-16,0-15 0 0,10-10-8 16,7-13 8-16,0-8-16 0,0-8-8 15,-3-8-24-15,6-1 4 0,-6-9 8 0,3 0 20 16,5 0 16-16,-5-9 4 0,2-9 12 16,5-5 8-16,3-9-16 0,0-7 12 15,-3-7-20-15,8-12 20 0,-11-2-16 16,11-11 8-16,-13-4-8 0,1-5 16 15,-1 1-20-15,-4 5 8 0,-11 13-4 16,4 7-8-16,-8 13 12 0,0 9-8 16,0 11 4-16,0 8 0 0,0 5 0 0,0 7 4 15,0 1-8-15,0 0 16 0,0 0-16 16,0 0 12-16,0 4-12 0,0 3 20 16,0 1-4-16,0 4 4 0,0-2-12 15,2 5-4-15,1-1 4 0,-3 2-8 16,0-2-8-16,0 2-112 0,0 0-176 15,0 3-280-15,0-1-305 0,-5-5-351 16,-5 13-617-16</inkml:trace>
  <inkml:trace contextRef="#ctx0" brushRef="#br0" timeOffset="22062.37">7390 9595 2957 0,'0'0'1076'0,"0"0"-427"16,0 0-181-16,0 0 20 0,0 0-56 15,0 0-216-15,0 0-140 0,0 0-60 16,0 0 8-16,0 0 8 0,0 60-8 0,0-27-8 16,2-3-12-16,3-7 4 15,5-5-8-15,-5-3 0 0,4-11-12 0,-4-3 8 16,5-1 4-16,2-2 20 0,0-9 32 16,3-7 33-16,7-1 19 0,-5 1-52 15,-3 5-36-15,-2 0-8 0,-2 6-4 0,-5 4 4 16,2 3 0-16,-2 5-4 0,2 8 20 15,5 12 72-15,0 4 20 0,-7 5-56 16,7 5-28-16,-2-2-20 0,0-5-12 16,-3-2-32-16,8-2-288 0,-1-10-313 15,3-2-223-15,-10-9-465 0,8-4-560 0</inkml:trace>
  <inkml:trace contextRef="#ctx0" brushRef="#br0" timeOffset="22243.8">7933 9627 2597 0,'0'0'1897'16,"0"0"-925"-16,0 0-148 0,0 0-151 16,0 0-185-16,-15 101-160 0,10-61-104 15,-4 3-64-15,6 1-131 0,-1-2-29 16,4-3 0-16,0-10 0 0,0-8 0 0,0-4 0 16,14-5-325-16,-9-7-239 0,-3-5-297 15,8-9-139-15,-5-16-121 0,0 4-343 16,2-37-1237-16</inkml:trace>
  <inkml:trace contextRef="#ctx0" brushRef="#br0" timeOffset="22358.62">7943 9438 2881 0,'0'0'1172'0,"0"0"-291"15,0 0-97-15,0 0-248 0,0 0-143 16,0 0-245-16,0 0-100 0,0 0-28 16,0 0-20-16,0 0 0 0,0 0-220 0,-17 78-409 15,24-72-271-15,3-2-645 0,2-8-1084 0</inkml:trace>
  <inkml:trace contextRef="#ctx0" brushRef="#br0" timeOffset="22603.65">8439 9082 3621 0,'0'0'1205'0,"0"0"-637"0,0 0 16 15,0 0-200-15,0 0-200 0,0 0-71 16,0 0 15-16,10 107 4 0,-5-74-44 15,7 2-32-15,-2 1-24 0,0 6-4 16,-6 2-16-16,-1 4 0 0,4 3-4 16,-7 0-4-16,2-3-4 0,-2-7-32 15,3 3-124-15,-1-7-124 0,10 0-73 16,3-4-63-16,-5 0 56 0,4-6-48 0,-2 2-28 16,5-7-73-16,-7 1-103 0,0-8-196 15,-3 3-625-15</inkml:trace>
  <inkml:trace contextRef="#ctx0" brushRef="#br0" timeOffset="23269.81">8660 8653 2160 0,'0'0'949'16,"0"0"-537"-16,0 0-8 0,0 0 173 15,0 0-81-15,0 0-196 0,0 0-108 16,0 0-8-16,0 0-8 0,0 0-12 0,0 0 20 15,-97 112 32-15,95-67 21 0,2 6-53 16,0 7-60-16,9 4-20 0,6 9 16 16,-1 3 16-16,1 2-8 0,-5 2-20 0,-3 5-32 15,3-2-24-15,-8-1-20 0,-2 0-8 16,0-4-16-16,0-7 4 0,-12-4-12 16,5-9 4-16,-10-9-4 0,2-10-20 15,8-12-116-15,-8-9-132 0,3-7-68 16,-2-2-169-16,-6-7-131 0,1-5-288 15,0-2-305-15,-18-25-472 0</inkml:trace>
  <inkml:trace contextRef="#ctx0" brushRef="#br0" timeOffset="23422.16">8216 9637 2941 0,'0'0'1192'0,"0"0"-511"0,0 0-13 0,0 0 88 16,0 0 33-16,0 0-249 0,192-15-148 15,-124 11-159-15,2 4-233 0,0 0 0 16,-4 0 0-16,-3 4 0 0,-10 1 0 15,-9 1 0-15,-3-5 0 0,-7 6 0 0,-15-5 0 16,3 0-129-16,-7-2-463 0,-8 0-304 16,-2 0-161-16,0-4-508 0,-5-12-1048 0</inkml:trace>
  <inkml:trace contextRef="#ctx0" brushRef="#br0" timeOffset="23570.96">8917 9459 4265 0,'0'0'725'15,"0"0"-253"-15,0 0 108 0,0 0-23 16,0 0-257-16,63 122-152 0,-46-96-88 0,0 0-24 16,2-7-36-16,-2 0 0 0,8-5-80 15,-8-1-356-15,-1-5-353 0,-6-3-479 16,0-5-697-16</inkml:trace>
  <inkml:trace contextRef="#ctx0" brushRef="#br0" timeOffset="23747.71">9428 9390 4570 0,'0'0'860'0,"0"0"-480"16,0 0 280-16,-21 129 29 0,4-63-305 15,-10 13-128-15,0 17-56 0,-7 14-52 16,-2 6-103-16,-3 8-45 0,-4-2 0 16,9-5 0-16,2-12 0 0,10-9 0 15,8-17 0-15,9-21-193 0,5-14-443 16,0-15-397-16,0-15-395 0,7-14-989 0</inkml:trace>
  <inkml:trace contextRef="#ctx0" brushRef="#br0" timeOffset="24251.87">11368 9222 640 0,'0'0'2917'16,"0"0"-2173"-16,0 0-339 0,0 0 39 15,0 0-44-15,0 0-140 0,0 0-124 16,0 0-52-16,0 0 28 0,0 0 24 16,0 0 20-16,21 58 57 0,-1-12 3 15,-3 11-28-15,7 15-48 0,-12 7-24 16,-2 12-56-16,9 3-40 0,-14 1-8 0,7-6-12 16,0-8 0-16,-4-18-176 0,6-14-236 15,-9-21-201-15,5-12-159 0,-8-11-445 16,-2-8-379-16</inkml:trace>
  <inkml:trace contextRef="#ctx0" brushRef="#br0" timeOffset="24421.53">11181 9795 2088 0,'0'0'1617'16,"0"0"-768"-16,0 0-193 0,0 0-88 16,-2 103-116-16,19-75-71 0,16-7-93 15,1-3-44-15,5-8-40 0,5-4-64 16,-8-6-52-16,3-4-48 0,2-12-4 0,3-8-28 15,-8-7 0-15,3-11-8 0,-3-2-116 16,1 1-272-16,-11-5-289 0,-1 1-135 16,-1 16-464-16,-5-20-561 0</inkml:trace>
  <inkml:trace contextRef="#ctx0" brushRef="#br0" timeOffset="24720.52">11785 9444 2433 0,'0'0'1444'16,"0"0"-591"-16,0 0-125 0,0 0-48 15,7 105-87-15,3-64-137 0,-10 10-208 16,7-1-32-16,5-1-24 0,-7-8-4 0,9-6-40 16,1-10-135-16,2-7-13 0,2-7 0 15,-2-8 0-15,5-3 0 0,5-6 0 16,-1-11 0-16,8-7 0 0,3 2 0 0,-8-1 0 16,0 5 0-16,-19 6 0 15,2 9 0-15,-12 2 0 0,4 1 0 0,6 11 0 16,-5 15 0-16,-3 10 0 15,8 6 0-15,-5 6 0 0,0 3 0 0,0-3 0 16,-5-6 0-16,0-4 0 0,0-3 0 16,0-9 0-16,0-8 0 0,0-6 0 15,0-6 0-15,0-6 0 0,0 0 0 16,0-5 0-16,0-4 0 0,0-3-97 16,5-6-643-16,12 2-305 0,-10 4-331 15,7-6-1045-15</inkml:trace>
  <inkml:trace contextRef="#ctx0" brushRef="#br0" timeOffset="25200.48">12660 9858 2717 0,'0'0'880'0,"0"0"-336"0,0 0 129 15,0 0-73-15,0 0-216 0,0 0-128 16,0 0-60-16,0 0 60 0,0 0-19 16,0 0-13-16,-39-72-28 0,34 72-28 15,-5 0-24-15,5 0-44 0,3 9-56 16,2 6-24-16,0 4 4 0,0 4 12 0,0 2 4 15,7-5-12-15,8-10-12 0,-1 1-4 16,3-5-8-16,0-6 8 0,0 0 4 16,3-14 32-16,-3-7 36 0,2 0-16 0,-7-7-28 15,-5-1-20-15,-2 2-4 0,0 1-12 16,-5 6 4-16,0 3 4 0,-5 7-4 16,-2 2 20-16,-3 4-8 0,-9 4-11 15,2 0-9-15,-7 7 0 0,-5 10 0 16,4 8 0-16,6 4 0 0,2 4 0 15,2 1 0-15,15 2 0 0,0 1 0 16,0-6 0-16,20 5 0 0,4-6 0 16,8-5 0-16,4-2 0 0,8-5-389 15,-1-9-195-15,11-4-365 0,6-5-123 16,-21 0-649-16,17-10-1756 0</inkml:trace>
  <inkml:trace contextRef="#ctx0" brushRef="#br0" timeOffset="25765.7">14432 9138 3033 0,'0'0'1104'0,"0"0"-363"15,0 0-173-15,0 0 8 0,0 0-56 16,0 0-163-16,0 0-121 0,0 0-56 16,0 0-56-16,0 0-4 0,0 0-12 15,-10 105-40-15,12-40-20 0,6 8 48 16,-1 14 12-16,-2 8-36 0,-5 5-40 16,0-4-20-16,0 0-4 0,0-14-8 15,0-16-104-15,-3-18-180 0,1-14-196 0,2-16-229 16,0-11-179-16,-7-5-437 0,-1-8-511 0</inkml:trace>
  <inkml:trace contextRef="#ctx0" brushRef="#br0" timeOffset="25922.71">14291 9693 3221 0,'0'0'1132'0,"0"0"-227"16,0 0-89-16,0 0-171 0,0 0-141 16,0 0-100-16,0 0-140 0,0 0 0 15,187-8-227-15,-139 12-37 0,3-2 0 16,-12-2 0-16,2 0 0 0,-9 0 0 15,-1-3 0-15,-7-4-273 0,1-1-331 16,-9-2-265-16,-6-2-231 0,0 2-669 16,-8-9-1508-16</inkml:trace>
  <inkml:trace contextRef="#ctx0" brushRef="#br0" timeOffset="26141.85">14756 9799 4189 0,'0'0'949'16,"0"0"-389"-16,0 0 28 0,-36 108-111 15,31-78-213-15,5-11-124 0,0-3-80 16,5-13-16-16,12-3-8 0,2-12 48 0,6-15 60 16,6-20 24-16,5-2-32 0,6-10-32 15,-4 4-4-15,-6 4-16 0,-3 10-19 16,0 11-65-16,-7 12 0 0,-10 9 0 16,3 4 0-16,-8 5 0 0,5 7-49 15,0 9-99-15,-5 5-108 0,8 1-136 16,0 3-292-16,-8 3-285 0,7-9-584 15,3 4-972-15</inkml:trace>
  <inkml:trace contextRef="#ctx0" brushRef="#br0" timeOffset="26419.5">15343 9763 808 0,'0'0'3497'16,"0"0"-2536"-16,0 0-441 0,0 0 4 15,0 0-91-15,0 0-69 0,0 0-92 16,0 0-72-16,-131 110-44 0,129-80-76 0,2-3-32 15,0-2-32-15,0-5-8 0,12-7-4 16,2-6 0-16,3-5-4 0,-7-2 12 16,7-12 12-16,0-6 32 0,2-6 12 15,-7-2-8-15,3-3-28 0,-8 3-4 16,3 5-11-16,-8 9-17 0,-2 8 0 16,0 4 0-16,0 0 0 0,0 13 0 15,0 8 0-15,0 8 0 0,0 9 0 16,0 1 0-16,0 2 0 0,3-1 0 15,11-9 0-15,-6-2 0 0,9-4 0 16,7-11-173-16,2-1-311 0,1-9-224 16,2-4-229-16,3-11-255 0,-8-2-417 0</inkml:trace>
  <inkml:trace contextRef="#ctx0" brushRef="#br0" timeOffset="26621.8">15886 9728 3745 0,'0'0'1153'0,"0"0"-569"0,0 0 52 16,0 0 41-16,0 0-193 0,-70 127-160 16,65-84-64-16,5 4-20 0,0 1-151 15,0-5-89-15,0-2 0 0,2-4 0 16,13-7 0-16,-3-11 0 0,2-2 0 16,3-9 0-16,-2-6 0 0,0-2 0 15,1 0-229-15,1-14-283 0,0-4-252 16,3-7-277-16,-6 6-516 0,3-15-792 0</inkml:trace>
  <inkml:trace contextRef="#ctx0" brushRef="#br0" timeOffset="26981.93">16199 9897 2585 0,'0'0'1116'16,"0"0"-520"-16,0 0-99 0,0 0 31 15,0 0-108-15,0 0-88 0,0 0-112 16,0 0 8-16,0 0-15 0,0 0-37 15,0 0-24-15,186 1-60 0,-166-2-28 16,-3-14 4-16,0 0-4 0,0-6 12 16,-8 0-20-16,1 0-28 0,-10-2-16 15,0 5-4-15,0 2 0 0,0-2 0 16,-10 8 0-16,-9-1 8 0,-5 2-12 16,4 3 4-16,-14 4 0 0,-2 2-8 0,0 3 8 15,2 14 0-15,2 5 60 0,-2 5 36 16,8 9 16-16,1 6-12 0,16 0-24 15,-1 6-20-15,10-1-27 0,0-1-37 16,10-5 0-16,16-1 0 0,-4-9 0 16,14-2 0-16,-2-5 0 0,-5-11 0 0,8-1 0 15,-3-5 0-15,0 0 0 0,0-7 0 16,-3 0-305-16,-9 0-187 0,9-10-284 16,-9-6-209-16,-5 7-480 0,15-13-732 0</inkml:trace>
  <inkml:trace contextRef="#ctx0" brushRef="#br0" timeOffset="27251.06">16870 9741 3901 0,'0'0'893'0,"0"0"-401"16,0 0 8-16,0 0-20 0,0 0-11 15,0 0-169-15,0 0-100 0,0 0-52 16,0 0 28-16,0 0 4 0,-102 91-24 15,102-46-28-15,0-3-12 0,15 4-63 0,7 0-53 16,-1-6 0-16,6-2 0 0,2-3 0 16,0-5 0-16,-2-5 0 0,-10-7 0 15,-5-5 0-15,0 2 0 0,-12-4 0 16,0 1 0-16,-2 5 0 0,-27 1 0 16,-8-3 0-16,-4 0 0 0,-7 0-293 15,-15 0-263-15,7 0-253 0,0 1-123 16,17-5-609-16,-9 9-696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29:59.9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20077 7828 1568 0,'0'0'1337'0,"0"0"-869"16,0 0-172-16,0 0-12 0,0 0 161 16,0 0-29-16,-78-111-128 0,57 98-56 15,-11 6-72-15,-4 1-16 0,-5 6-40 0,-13 7 20 16,-6 19-36-16,-8 2 8 0,-3 8 32 15,4 4-16-15,-4 5 8 0,-1 1-20 16,1 2-19-16,8-1-41 0,5-4-24 16,-7 1 8-16,2 1 0 0,0-3 8 15,-8 5-16-15,3-1-12 0,1 6 0 16,-1 3 4-16,0 5-8 0,-2 0 4 0,-1 11-8 16,-1 1 8-16,-6 8-4 0,8 2 4 15,4 7-4-15,6 6 0 0,4 7 56 16,5 1-20-16,7 4-12 0,20 0 24 15,7-1-12-15,17-1-8 0,0-3-20 16,34-2 12-16,15-3-8 0,6-3 0 16,28-7 8-16,9 3-16 0,12-11 8 15,20 2 0-15,9-11 0 0,5-7-8 16,3-11-4-16,2-11 12 0,9-11 20 0,6-9 40 16,4-5 28-16,8-11-24 15,2-5-8-15,0-7-4 0,-12-18-4 0,-5-8-8 16,-2-11-12-16,-12-8 12 0,-15-8-4 15,-5-9-8-15,-14-5 0 0,-20-2-16 16,-7-3 16-16,-22 0-8 0,-12-5 20 16,-10-7 4-16,-14-5-20 0,-10-12 0 0,-12-7-24 15,0-9-12-15,0-6 12 0,-12-3-12 16,-12-2 0-16,-10-4 0 0,-2 5-4 16,-18-2 4-16,-11 0 0 0,-17 3-8 15,-15 5-36-15,-12 12-32 0,-18 13-8 16,-16 16-8-16,-4 20 4 0,-11 23-56 15,-4 24-8-15,-6 20-40 0,6 29-32 16,-5 27-24-16,4 22 12 0,-4 17 43 16,17 16 73-16,2 14-192 0,15 3-56 15,14-1 4-15,17-1-104 0,10-7-205 16,46-32-95-16,-3 27-565 0</inkml:trace>
  <inkml:trace contextRef="#ctx0" brushRef="#br0" timeOffset="55698.2">17672 12749 2108 0,'0'0'381'0,"0"0"-141"0,0 0 36 15,0 0 244-15,0 0 104 0,0 0-319 16,0 0-165-16,0 0 12 0,0 0 96 16,-17-39 96-16,13 39-144 0,4 0-36 0,0 0-40 15,0 0-24-15,0 0-4 16,0 0-32-16,-10 4-12 0,7 10-28 16,1 2-12-16,-10 12-4 0,7 3 8 0,3 7 0 15,-6 8 8-15,6 3-8 0,-3 7-4 16,5 11-8-16,0 6 16 0,-10 17-8 15,6 8 8-15,-13 7-8 0,0 8-12 0,-12 6 16 16,2-1 40-16,-7 1 28 0,-2-9 33 16,-3-7-49-16,10-13 8 0,-5-10-24 15,14-13-12-15,-6-9 0 0,9-13-12 16,7-9 0-16,-7-9 4 0,7-12 8 16,6-5 16-16,1-3 28 0,-4-7-36 15,7 0 16-15,0 0 0 0,0 0-4 16,0 0-4-16,0 0 4 0,0-3-20 15,-3-1-24-15,-1-1-4 0,4 0-8 16,0 1 0-16,0 0-4 0,0 0-8 16,0-2 8-16,7 4 0 0,3-4-4 0,4 2 4 15,1-2-4-15,2 1 4 0,4 1-8 16,1-1 16-16,10-1-8 0,-1 2 0 16,-2 0 0-16,0 0 4 0,10-2 0 15,-2 2 8-15,4 0-8 0,2 2 4 16,6-1 12-16,12-2-8 0,-1 4 24 0,10-2 20 15,8-2 88-15,2 2-80 0,7-5 4 16,8-2-8-16,2-2 20 0,2 0-23 16,1-1-57-16,-4 2 0 0,-1 2 0 15,-3 6 0-15,0-4 0 0,3 5 0 16,-6 1 0-16,-4 1 0 0,0 0 0 16,-5 0 0-16,0 1 0 0,-5 2 0 15,3 3 0-15,-15-5 0 0,5 1 0 16,-5 0 0-16,-5-2 0 0,5 3 0 15,-5 0 0-15,5-3 0 0,-10 1 0 0,13 2 0 16,-8 2 0-16,5-2 0 0,-5 4 0 16,10-4 0-16,-7 4 0 0,-1-5 0 15,-1 4 0-15,4-3 0 0,2 5 0 16,-9-6 0-16,12 3 0 0,-8-3 0 16,8-2 0-16,-2 0 0 0,-1 0 0 15,-4-2 0-15,2-4 0 0,7-3 0 16,0 6 0-16,-2-5 0 0,5 1 0 0,0 3 0 15,9-4 0-15,3-1 0 0,0 8 0 16,-5-7 0-16,4-1 0 0,-4 8 0 16,-2-5 0-16,2 1 0 0,-7 4 0 15,2-5 0-15,2 1 0 0,-1-1 0 16,4 2 0-16,-8-1 0 0,3-4 0 16,-4 6 0-16,-1-3 0 0,3 0 0 15,-1 0 0-15,-1-3 0 0,1 2 0 16,1-1 0-16,5 2 0 0,-8 0 0 0,3-1 0 15,2 4 0-15,-5 1 0 0,8-3 0 16,-8 4 0-16,3-2 0 0,-3 2 0 16,0-3 0-16,1 2 0 0,1-3 0 15,-9 3 0-15,8 0 0 0,-3-1 0 16,-3-2 0-16,3 3 0 0,-10-2 0 0,5 0 0 16,-10 1 0-16,-7-2 0 0,8 1 0 15,-8 4 0-15,7-6 0 0,-4 6 0 16,-6-1 0-16,3-2 0 0,-7 3 0 15,7-1 0-15,-9 1 0 0,1 0 0 16,4 0 0-16,-4 0 0 0,-4 0 0 16,0 0 0-16,-7 1 0 0,0 2 0 15,-1-3 0-15,-2 0 0 0,-2 0 0 16,-5 0 0-16,-2 0 0 0,2 0 0 0,-12 0 0 16,4 0 0-16,-4 0 0 0,-2 0 0 15,-3 0 0-15,0 0 0 0,0 0 0 16,0 0 0-16,0 0 0 0,0-3 0 15,0 3 0-15,0-7 0 0,0 0 0 16,-3-6 0-16,-11-12 0 0,-6-5 0 0,3-9 0 16,0-9 0-16,3-4 0 0,6-9 0 15,-1-8 0-15,4-7 0 16,5-2 0-16,0-4 0 0,0 0 0 0,5-7 0 16,7 1 0-16,5-3 0 0,0 3 0 15,0 3 0-15,0 5 0 0,0 4 0 16,-3 9 0-16,-6 7 0 0,1 5 0 15,-9 10 0-15,5 6 0 0,-5 10 0 0,0 5 0 16,0 9 0-16,0 8 0 0,0 1 0 16,0 6 0-16,0 0 0 0,0 0 0 15,0 0 0-15,0 0 0 0,0 0 0 16,0 2 0-16,0-2 0 0,0 2 0 16,0 0 0-16,-5 2 0 0,-4 2 0 15,1-1 0-15,-6 2 0 0,-3 1 0 16,-3-2 0-16,1-2 0 0,-10-2 0 15,7 2 0-15,-7-4 0 0,-5 0 0 0,0 0 0 16,-7 0 0-16,-8-1 0 0,1-4 0 16,-8 5 0-16,-9-3 0 0,7 3 0 15,-5 0 0-15,4-1 0 0,-6-2 0 16,9 0 0-16,0-1 0 0,-2-3 0 16,0 0 0-16,-5-1 0 0,5-2 0 15,-5 1 0-15,2-2 0 0,-2 1 0 0,5-2 0 16,-10-3 0-16,3 5 0 0,-3-1 0 15,5 1 0-15,-12 0 0 0,-3 0 0 16,-7 1 0-16,3 2 0 0,4-3 0 16,-7 8 0-16,-4-3 0 0,4 5 0 15,-5 0 0-15,3 0 0 0,-5 0 0 16,7 0 0-16,3-2 0 0,-1 0 0 16,1-2 0-16,7 1 0 0,2 1 0 15,3-1 0-15,4-1 0 0,10 2 0 16,-2-3 0-16,0 3 0 0,5-1 0 0,-3-2 0 15,-5 4 0-15,8 1 0 0,0 0 0 16,7-3 0-16,0 3 0 0,-3 0 0 16,5 0 0-16,1 0 0 0,-1 0 0 0,1 0 0 15,4 0 0-15,-10 0 0 16,3 0 0-16,3 0 0 0,-6 3 0 0,-2 3 0 16,-2-3 0-16,0 6 0 15,2-2 0-15,-3-2 0 0,-11 3 0 0,12-1 0 16,-1 3 0-16,1-3 0 0,2-3 0 15,0 4 0-15,5-7 0 0,2 6 0 16,-4-5 0-16,2 0 0 0,2 4 0 16,-2-4 0-16,3 3 0 0,-6-3 0 15,3 0 0-15,2 2 0 0,-4-3 0 16,12 2 0-16,-13-3 0 0,13 0 0 16,-1 0 0-16,3 0 0 0,-2 0 0 0,9 0 0 15,1 0 0-15,-6 0 0 0,6 0 0 16,-1 0 0-16,-7 1 0 0,2 6 0 15,-4-3 0-15,5 4 0 0,-8 1 0 16,2-2 0-16,1 1 0 0,0-4 0 16,-8 2 0-16,5-1 0 0,3-5 0 0,-10 4 0 15,10-4 0-15,-3 0 0 0,5 0 0 16,0 0 0-16,-5 0 0 0,3 0 0 16,2 0 0-16,-5 0 0 0,0 0 0 15,0 0 0-15,3 0 0 0,2 0 0 16,-2 0 0-16,-8-1 0 0,5-2 0 15,1 3 0-15,4-5 0 0,0-1 0 16,-3-1 0-16,3 2 0 0,8-1 0 16,-1 5 0-16,3-4 0 0,0 3 0 15,2 0 0-15,-10 2 0 0,-4 0 0 0,2 0 0 16,-2 9 0-16,-10 2 0 0,9-2 0 16,-2 4 0-16,6-1 0 0,3 0 0 15,4-5 0-15,2 2 0 0,14-1 0 16,-5-4 0-16,10-2 0 0,1-2 0 0,4 0 0 15,0 0 0-15,0 0 0 0,0 0 0 16,0 0 0-16,0 0 0 0,0 0 0 16,0 0 0-16,0 0 0 0,-5 0 0 15,-3-2 0-15,-6 2 0 0,-1-4 0 16,-4 1 0-16,12 3 0 0,-1-3 0 16,6 3 0-16,2 0 0 0,0 0 0 15,0-2 0-15,2 2 0 0,15-2 0 16,15-2-253-16,4 4-411 0,3 0-257 15,22 6-103-15,-23 1-721 0,38 4-1840 0</inkml:trace>
  <inkml:trace contextRef="#ctx0" brushRef="#br0" timeOffset="56681.38">20501 12512 592 0,'0'0'1040'0,"0"0"-796"0,0 0-156 15,0 0 305-15,0 0-89 0,0 0-88 16,0 0-28-16,0 0 0 0,0 0 16 16,-106-111 4-16,93 100 32 0,11 2-80 15,-5 2-12-15,-1 4 49 0,6 1-25 16,0-3 16-16,-6 5 4 0,8-1-20 16,0 1-16-16,0 0-12 0,0 0 0 15,0 0 8-15,0 0-32 0,0 0-4 16,0 0 40-16,0 0-4 0,0 0-32 15,0 6-16-15,0 4-47 0,-2 8-1 16,-3 5 0-16,5 11 24 0,0 4-8 0,0 3 8 16,0 9-12-16,0 5-16 0,0 9-16 15,-5 11-4-15,0 7-16 0,-2 10-8 16,-7 2-4-16,-1 4 8 0,-2 5-12 16,3 0 24-16,-11-4 16 0,8-3 12 15,-2-9-4-15,2-1 0 0,-2-13-12 16,2-8 8-16,7-13-20 0,3-7-12 0,-3-9-4 15,5-11-4-15,5-7 0 0,0-8-4 16,0-4 0-16,0-5-12 0,0 2-52 16,0-3-44-16,0 0-48 0,0 0-44 15,0 1 4-15,0-1-17 0,0 0-15 16,5 0-4-16,-5 0 44 0,5 0-12 16,0 0 0-16,-1 0-92 0,4-5 56 15,4-6-4-15,7-3-149 0,-2 0-191 16,0 1-312-16,10-10-625 0</inkml:trace>
  <inkml:trace contextRef="#ctx0" brushRef="#br0" timeOffset="57622.74">23039 12436 888 0,'0'0'924'16,"0"0"-511"-16,0 0-153 0,0 0 68 15,0 0-204-15,0 0 176 0,0 0 16 16,0 0-84-16,-27-112 20 0,27 102 8 16,0-1 33-16,0 1 3 0,0-1 24 15,0 4-36-15,0 7-64 0,0-4-44 0,0 4-40 16,0 0-8-16,0 0-16 0,0 4-48 16,8 6-8-16,-1 8 88 0,3 12 125 15,-5 6-121-15,7 10-88 0,-3 5-20 16,1 6-12-16,-5 13 28 0,-3 6 20 15,6 10-24-15,-8 2-8 0,0 11-16 0,0 0 8 16,0 1 12-16,0 2 8 0,-15 0-4 16,5-6 4-16,-2-7-12 0,0-11-12 15,0-9 4-15,10-11-24 0,2-7-8 16,0-8-4-16,0-6 4 0,0-3-4 16,0-1 0-16,0-3-4 0,0-5-16 15,-5 2-24-15,5-6-28 0,0-2-24 0,-8-4 4 16,6-5 8-16,2-5-12 0,-5 3 4 15,3-3 4-15,2 0 4 0,-5 1-36 16,5-3-112-16,-5 1-33 0,5-4-7 16,0 0-28-16,0 0-8 0,5-4-52 15,0-1-96-15,4-4-285 0,4-2-411 16,-1-7-1021-16</inkml:trace>
  <inkml:trace contextRef="#ctx0" brushRef="#br0" timeOffset="60717.78">18244 13220 1260 0,'0'0'544'15,"0"0"-159"-15,0 0-65 0,0 0 88 16,0 0-8-16,0 0-96 0,0 0-32 15,0 0 88-15,0 0 61 0,-53-106-57 16,39 94-60-16,-1 5-68 0,1-1-4 16,6 5-60-16,-9 2-68 0,8 1-32 15,-4 0-40-15,4 4-8 0,4 10-4 0,-5 2-20 16,8 7 0-16,2 2 4 0,0 8 0 16,0-1-4-16,0-1 0 0,2-3-8 15,8-9 8-15,-3-8 0 0,8-3-16 16,-6-7 12-16,-4-1 4 0,10 0 4 15,-8-8 24-15,10-10-16 0,-2 0 8 16,-1-5 4-16,-7 5-4 0,6 3-4 16,-11 5-8-16,8 2-4 0,-5 4 0 0,2-1-8 15,2 5 8-15,1 5 16 16,5 13 165-16,-3 12 115 0,-7 10-96 0,-5 15-40 16,0 2-12-16,-10 7-28 0,-14 0-44 15,-3-4-36-15,-4-6-32 0,4-13 4 16,5-9-16-16,5-14 0 0,3-12-32 15,1-6-92-15,6-10-168 0,5-14-188 16,2-9-113-16,9-5-55 0,13-7-428 16,0 14-457-16</inkml:trace>
  <inkml:trace contextRef="#ctx0" brushRef="#br0" timeOffset="60994.53">18528 12802 56 0,'0'0'2653'0,"0"0"-2117"0,0 0-164 16,0 0 156-16,0 0 29 0,0 0-129 15,0 0-188-15,0 0-116 0,0 0 248 16,0 0-8-16,12 78-128 0,-7-26-67 15,5 8-9-15,-5 1-36 0,-1 0-76 16,-1-2-32-16,2-4-4 0,-3-7-12 0,5-5-36 16,3-9-280-16,-5-4-245 0,5-8-135 15,-3-4-381-15,3-6-371 0,-10-6-1029 0</inkml:trace>
  <inkml:trace contextRef="#ctx0" brushRef="#br0" timeOffset="61242.85">18737 13123 2945 0,'0'0'928'16,"0"0"-427"-16,0 0-97 0,0 0 84 16,0 0-44-16,0 0-216 0,-71 123-112 15,69-93 12-15,2-1-44 0,0-4-40 16,0-6-28-16,12-8-16 0,-5-6 0 16,5-5 0-16,5 0 8 0,-9-15 32 15,9-8 56-15,2-10 13 0,-2-3-41 16,-3-2-32-16,-4 6-24 0,-5 4-4 15,-5 9 8-15,0 9-16 0,0 4 0 16,0 6-12-16,0 0-60 0,0 0-165 0,0 10-119 16,0 5-124-16,0 5-160 0,2 1-129 15,3-2-275-15,0 7-705 0</inkml:trace>
  <inkml:trace contextRef="#ctx0" brushRef="#br0" timeOffset="61431.5">18904 13045 1976 0,'0'0'289'0,"0"0"-133"0,0 0 112 16,0 0 36-16,0 0-32 0,0 0-160 15,0 0-32-15,0 0-44 0,0 0-32 16,0 0 0-16,-46-23-8 0,46 30 4 16,0-1-4-16,0 0-12 0,0-2-12 15,0-1-100-15,0 3-72 0,0-1-180 16,0 1-120-16,0-2-165 0,0 4-223 0</inkml:trace>
  <inkml:trace contextRef="#ctx0" brushRef="#br0" timeOffset="61818.38">18867 12898 2417 0,'-9'-9'804'0,"6"7"-352"16,1-3 68-16,-8 3 105 0,8 0-105 15,2 2-176-15,-5 0-144 0,5 9-52 0,0 9-40 16,-5 9 0-16,5 13-8 0,0 6-56 16,0 11-20-16,0 0 0 0,0 1-24 15,0-2 16-15,0-12-12 0,0-13 0 16,0-13-4-16,0-7-4 0,0-11-12 15,10 0 16-15,2-11 68 0,2-8 109 16,6-7-13-16,4-7-16 0,0 2-36 0,-2 5 4 16,-5 2-16-16,-10 15-56 15,3 0-16-15,-7 9 8 0,-3 0 20 0,0 0-12 16,0 9-40-16,0 8 4 0,0 5 0 16,-5 7 0-16,-5-7-4 0,5 4-4 15,5-5-80-15,0-2-132 0,0-7-156 16,0 6-97-16,0-6-135 0,15 2-252 15,-8-4-173-15,5-4-203 0,7-6-449 0</inkml:trace>
  <inkml:trace contextRef="#ctx0" brushRef="#br0" timeOffset="62096.16">19151 13275 2080 0,'0'0'733'0,"0"0"-225"0,0 0-64 16,0 0 124-16,0 0-91 0,22-104-37 16,-22 95-44-16,0 7-36 0,0 2-96 15,0 0-100-15,0 0-31 0,-7 11-25 16,7 6 20-16,0 4-36 0,0-3 0 15,0-2-40-15,0-2-28 0,0-7-12 16,0-2-8-16,0-4 0 0,7-1 4 0,0 0 36 16,-2 0 88-16,-3-9 12 0,8 0-56 15,-5-4-48-15,-3 2 8 0,3 3 32 16,0 4-56-16,-5 4-16 0,0 0-8 16,3 4 0-16,-1 12 0 0,3 8 20 0,-3 5-16 15,5 1 8-15,-4 0-12 0,-1-4-4 16,1-4-136-16,-1-6-208 0,5-4-200 15,1-6-209-15,-1-6-251 0,-5 0-381 16,8-20-792-16</inkml:trace>
  <inkml:trace contextRef="#ctx0" brushRef="#br0" timeOffset="62278.24">19517 12806 3497 0,'0'0'776'0,"0"0"1"0,0 0 39 0,0 0-180 15,0 0-215-15,0 0-209 0,0 0 36 16,-17 104-8-16,12-61-44 0,5 3-84 16,0 3-20-16,0 5 0 0,-9 2-32 0,9-1-52 15,-8 1 1-15,8-5-9 0,0-4-41 16,0-8-215-16,0-6-176 0,0-4-256 16,0-8-233-16,0-5-295 0,3-4-617 0</inkml:trace>
  <inkml:trace contextRef="#ctx0" brushRef="#br0" timeOffset="63124.14">20950 13367 920 0,'0'0'844'0,"0"0"-564"0,0 0-71 16,0 0 67-16,0 0 80 0,0 0-72 15,0 0 32-15,0 0 100 0,0 0 12 0,0 0-47 16,-8-43-49-16,1 38 20 16,-3-2-92-16,-4 4-72 0,7 2-36 0,2 1-72 15,-7 0-24-15,9 1-52 0,-6 10 0 16,1 6 4-16,-1 4-16 0,1 4 16 16,3-2-12-16,1 2 8 0,-1-4-8 15,5-5 8-15,0-9-8 0,0 0-8 16,0-6 4-16,0-1 8 0,0 0 0 15,0-1 24-15,5-11 72 0,4-6 16 0,-9-3-16 16,8-4-4-16,1 6-23 0,-9-3-25 16,8 4-16-16,1 1-12 0,-6 6-4 15,-1 1 0-15,8 10 28 0,-8 0 20 16,3 11 76-16,7 14 152 0,-2 9-40 16,-3 12-56-16,-4 4-40 0,-3 5-16 15,0-2-32-15,-10 1-20 0,0-12-55 16,-7 0-29-16,3-12 0 0,2-7 0 15,4-14 0-15,-4-5 0 0,7-4-17 0,0-6-203 16,-4-10-100-16,9-2-116 0,0-2-132 16,0-2-145-16,14-1-235 0,-6 7-213 15,9-7-459-15</inkml:trace>
  <inkml:trace contextRef="#ctx0" brushRef="#br0" timeOffset="63727.36">21148 12972 1876 0,'0'0'553'16,"0"0"-225"-16,0 0 72 0,0 0 12 16,0 0-148-16,0 0-120 0,0 0-24 15,0 0 32-15,0 0 53 0,0 0-73 16,0 0-60-16,0-37 36 0,0 37 20 15,0 0 4-15,0 0-12 0,0 0 12 0,0 2-4 16,0 7 92-16,0 3-72 0,3 2-16 16,7 5-32-16,-6-1-8 0,1 4-48 15,5 4 32-15,-10 1-8 0,5 9-4 16,-3 4-28-16,5 6 20 0,-7 5-36 16,0 1-4-16,0 6-8 0,0-2 0 15,0-1-4-15,-7-7 0 0,0-9 4 0,2-4-12 16,0-13 8-16,0-6-8 15,5-6-20-15,0-8-104 0,0-2-72 0,0 0-100 16,0 0-136-16,0 0-152 0,5 0-205 16,0-2-335-16,0-9-857 0</inkml:trace>
  <inkml:trace contextRef="#ctx0" brushRef="#br0" timeOffset="64240.47">21461 13330 2705 0,'0'0'800'0,"0"0"-332"0,0 0-39 15,0 0 143-15,0 0-124 16,0 0-200-16,0 0-88 0,0 0 28 0,0 0 28 15,0 0-20-15,-126 104-63 0,126-79-45 16,0-2-36-16,0-4-36 0,0-4-12 16,0-8 8-16,5-2-4 0,7-5 16 15,-2 0 24-15,4-9 64 0,-2-2 56 0,5-8-36 16,-5-2-60-16,-4-4-36 0,-1-1-24 16,3 2 0-16,-3 0-8 0,0 8 8 15,-4 2-4-15,-3 7 0 0,0 5-4 16,0 2 8-16,0 0-8 0,0 0-4 15,0 7-8-15,0 5 4 0,0-1-4 16,-3 5-24-16,3 0-116 0,0-2-96 16,0-1-160-16,0-1-149 0,0-4-183 15,0-2-545-15,0-6-776 0</inkml:trace>
  <inkml:trace contextRef="#ctx0" brushRef="#br0" timeOffset="64651.68">21473 12976 1716 0,'0'0'993'0,"0"0"-361"15,0 0-176-15,0 0 24 0,0 0-67 16,0 0-129-16,0 0-24 0,0 0-44 15,0 0-44-15,0 0 92 0,0 0-28 16,8 39-68-16,-1-9-56 0,-2 2-20 16,-3 3-40-16,-2 3-31 0,5-2 3 0,0-2-20 15,0-4-4-15,-5-8 4 0,7-5-4 16,3-12-16-16,-6-1 4 0,9-4 4 16,-4 0 8-16,8-9 12 0,0-5 8 15,7 0-16-15,-7 5 8 0,3 0 0 16,-6 8-12-16,-6 1 60 0,1 4 24 0,-1 10 72 15,-8 5-36-15,0 4-76 0,0 3-28 16,0 3 0-16,-5-6-12 0,-7 1 4 16,4-11-8-16,-1-1-40 0,4-5-132 15,-3-2-152-15,8-3-117 0,0-2-119 16,0 0-252-16,0-2-341 0,0-5-448 0</inkml:trace>
  <inkml:trace contextRef="#ctx0" brushRef="#br0" timeOffset="64961.35">21762 13312 3189 0,'0'0'688'0,"0"0"-43"0,0 0 59 15,0 0-256-15,0 0-120 0,0 0-96 16,0 0-12-16,0 0 5 0,0 0-73 16,0 0-48-16,-44 93-48 0,44-79-32 15,0-2-24-15,0-7 4 0,5 0-8 16,5-5 8-16,-3 0 0 0,5-10 12 0,-2-4 0 15,7-8-12-15,-3-4 8 0,1-4-4 16,-1 0-4-16,-2 1 4 0,-7 6 0 16,0 5 0-16,-5 7 4 0,0 7 44 15,0 2 56-15,0 2-24 0,0 5-28 0,0 10-24 16,0 4 36-16,0 9 44 0,0 0-28 16,0 0-56-16,0 1-24 0,0-6-8 15,0-1 0-15,10-5-4 0,-3-1-72 16,3-7-72-16,-3 0-100 0,8-6-92 15,-8-3-197-15,3 0-83 0,4 0-228 16,-9 0-325-16,7 0-500 0</inkml:trace>
  <inkml:trace contextRef="#ctx0" brushRef="#br0" timeOffset="65496.32">22164 12965 2217 0,'0'0'844'0,"0"0"-336"0,0 0-20 0,0 0 221 15,0 0-117-15,0 0-236 0,0 0-100 16,0 0 60-16,0 0-7 0,0 0-85 16,0 0-40-16,-29 117-44 0,27-74-28 15,2 3-28-15,0 3-4 0,0-3-48 16,0-3-12-16,0-5-12 0,0-5-4 15,0-7-4-15,0-1 0 0,0-4-44 16,0-5-112-16,0-2-116 0,0-7-136 16,2 0-101-16,5-3-43 0,-2-4-284 0,0 0-421 15,-3 0-572-15</inkml:trace>
  <inkml:trace contextRef="#ctx0" brushRef="#br0" timeOffset="65946.05">22399 13015 2925 0,'0'0'672'0,"0"0"-172"0,0 0 101 0,0 0-125 16,0 0-60-16,0 0-128 0,0 0-64 16,0 0-32-16,0 0 12 0,0 0-59 15,189-24-29-15,-172 44-8 0,-2 8 12 16,-8 6-60-16,-7 5-20 0,0 2-32 16,-7 4 8-16,-8-4-12 0,-7 0 4 0,5-9 0 15,-12-5-12-15,12-9 16 0,0-8-24 16,-2-8 8-16,7-2-4 0,0 0-24 15,0-12 12-15,0-8-4 0,12-3 24 16,-3 3 0-16,3 2-4 0,0 8 8 16,0 5 0-16,0 4-4 0,15 1 40 15,-1 0 0-15,6 4 36 0,1 7 44 16,6-2-8-16,-5 5-36 0,-3 0-40 16,6 2-12-16,-1-2-24 0,-5 2 12 0,1 0-12 15,6-4-76-15,-6-1-136 0,-3-3-192 16,0 0-233-16,-8 1-135 0,3-4-381 15,-12 3-579-15</inkml:trace>
  <inkml:trace contextRef="#ctx0" brushRef="#br0" timeOffset="66794">19995 12936 1864 0,'0'0'401'0,"0"0"-137"16,0 0 148-16,0 0 28 0,0 0-120 15,0 0-104-15,0 0-12 0,0 0 16 0,0 0 53 16,0 0-73-16,0 0-20 0,-13-26-24 15,13 35 168-15,3 8-4 0,7 3-116 16,-6 7-24-16,-4 3-8 0,0 5-8 16,3 4-43-16,-3 4-57 0,0-5-28 0,0-2-12 15,0-6-12-15,0-4-8 16,-3-10-4-16,3-2-12 0,0-4-156 0,0-5-189 16,0-2-107-16,0-3-216 0,0-10-157 15,0-4-355-15,0-27-1401 0</inkml:trace>
  <inkml:trace contextRef="#ctx0" brushRef="#br0" timeOffset="66974.45">20048 12878 568 0,'0'0'2801'16,"0"0"-2221"-16,0 0-47 0,0 0-1 16,0 0-96-16,0 0-140 0,0 0-76 0,0 0-4 15,-49 105-28-15,40-82-76 0,-1 2-76 16,-7-2-24-16,0 0 0 0,0-4-12 15,3-1-68-15,-1 0-180 0,8-1-156 0,-3-5-220 16,5 3-341-16,0-3-327 16,-7 9-769-16</inkml:trace>
  <inkml:trace contextRef="#ctx0" brushRef="#br0" timeOffset="67148.62">19793 13435 2717 0,'0'0'604'0,"0"0"-128"0,0 0 193 15,0 0-165-15,0 0-144 0,0 0 12 16,0 0-32-16,0 0-64 0,0 0-44 16,0 0-55-16,187-29-49 0,-160 29-64 15,4 0-44-15,1 0-12 0,-3 0-8 0,-10 0-84 16,5 0-241-16,-7 0-227 16,0 0-216-16,-2 0-545 0,-8-2-856 0</inkml:trace>
  <inkml:trace contextRef="#ctx0" brushRef="#br0" timeOffset="68207.98">23425 13231 296 0,'0'0'2569'0,"0"0"-2109"16,0 0-192-16,0 0 164 15,0 0-27-15,0 0-69 0,0 0-136 0,0 0 52 16,0 0 4-16,0 0-32 0,0 0-100 15,7-33 4-15,-7 33-28 0,0 0 16 16,0 0-72-16,0 2-20 0,-10 7-24 0,8 2 0 16,-8 12-4-16,3 4 0 0,7 1 8 15,-5-5-8-15,5-5 0 0,0-7 0 16,0-5 4-16,0-6-4 0,0 0-4 16,0 0 8-16,0 0 4 0,0-6 116 15,5-5-16-15,-5-1-20 0,5-6-19 16,-5 3-33-16,0 5-20 0,0 1 12 15,0 0 4-15,-5 1-24 0,5 2 16 16,-5 0-8-16,0 6 40 0,5 0-24 0,0 0-24 16,0 8-4-16,0 10 80 0,0 8 84 15,10 8 48-15,-10 8-40 0,5 1-40 16,-5 8 0-16,0-2-24 0,0 2-16 16,-15 1-44-16,-7-4-4 0,0-8-32 15,-4-3-8-15,-1-8 0 0,0-10-4 16,1-11-92-16,2-8-128 0,2 0-128 0,10-12-200 15,2-10-257-15,10-6-247 0,0 4-433 16,27-21-1252-16</inkml:trace>
  <inkml:trace contextRef="#ctx0" brushRef="#br0" timeOffset="68477.28">23585 12946 1872 0,'0'0'1337'0,"0"0"-673"0,0 0 5 15,0 0-41-15,0 0-112 0,0 0-196 0,0 0-68 16,0 0 0-16,0 0-63 16,0 0 67-16,0 0-80 0,31 30-32 0,-21 5-60 15,-8 2-28-15,-2 6-32 16,0 1-12-16,0 4-4 0,-5 3-8 0,-7-5-16 15,3-2-172-15,1-1-216 0,8-9-301 16,0-4-227-16,0-9-569 0,0-3-1040 0</inkml:trace>
  <inkml:trace contextRef="#ctx0" brushRef="#br0" timeOffset="68713.8">23791 13096 3825 0,'0'0'561'0,"0"0"-81"15,0 0 60-15,0 0-160 0,0 0-156 16,0 0-72-16,-105 122 24 0,98-88-36 0,7-4-72 16,0-4-59-16,0-7-1 0,5-9-4 15,7-8-4-15,-2-2 8 0,4 0 44 16,-2-18 164-16,5-9-24 0,0-3-76 16,-2-6-68-16,-5-2-24 0,2 6-24 15,-7 5 8-15,4 9-8 0,-9 10-72 16,0 5-88-16,0 3-68 0,0 10-205 15,0 3-59-15,0 5-272 0,0 4-189 16,0-7-339-16,0 14-849 0</inkml:trace>
  <inkml:trace contextRef="#ctx0" brushRef="#br0" timeOffset="69030.12">23984 12870 3185 0,'0'0'672'0,"0"0"-95"0,0 0 39 16,0 0-68-16,0 0-232 0,0 0-184 16,0 0-84-16,0 0 72 0,0 0 28 15,-87 129-56-15,80-80-40 0,2 5-24 16,-9 2-7-16,6-4-5 0,6-8-8 16,2-9-8-16,0-15-4 0,0-12 4 15,10-8 0-15,4 0 8 0,3-12 16 16,5-6 8-16,9-9 80 0,6-2 52 15,-3 2-36-15,2 3-32 0,-14 5-32 16,0 9 8-16,-13 9-16 0,-1 1-12 0,-8 1-8 16,0 10-8-16,0 10 0 0,-8 6-16 15,-11 2 4-15,0 2-8 0,-8-3-8 16,5-5-20-16,3-5-224 0,9-1-284 16,3-8-209-16,7-5-303 0,0-4-401 15,0 0-728-15</inkml:trace>
  <inkml:trace contextRef="#ctx0" brushRef="#br0" timeOffset="69304.28">24249 13209 3389 0,'0'0'708'0,"0"0"13"0,0 0 31 16,0 0-280-16,0 0-88 0,0 0-95 0,0 0-45 16,-85 100-88-16,73-82-76 0,12-8-76 15,0-8-4-15,0-2 0 0,2 0 0 16,13 0 12-16,-1-12 24 0,3-6-20 15,0-2-8-15,-2-5 4 0,-3 0-8 16,2 2 4-16,-1 4 0 0,-11 5 80 16,0 11-36-16,-2 3-12 0,0 0 24 15,0 6-4-15,0 9 0 0,0 11 52 16,0 1-16-16,-2 3-36 0,2 0-44 16,0-2-16-16,0-3 0 0,0-6-136 15,10-8-120-15,-3-2-148 0,0-2-112 16,10-5-137-16,-5-2-119 0,0-9-217 15,10-21-495-15</inkml:trace>
  <inkml:trace contextRef="#ctx0" brushRef="#br0" timeOffset="69524.98">24605 12832 3289 0,'0'0'964'15,"0"0"-75"-15,0 0-137 0,0 0-19 16,0 0-301-16,0 0-140 0,0 0-68 15,-39 104 20-15,34-56-88 0,-4 4-24 16,1 7-60-16,-6 6-59 0,-3 2-13 16,-5 2 0-16,-2 0 0 0,2-9 0 15,5-6 0-15,3-14 0 0,9-7-173 16,5-14-195-16,0-7-176 0,0-5-253 0,0-7-83 16,0 0-249-16,14-9-319 0</inkml:trace>
  <inkml:trace contextRef="#ctx0" brushRef="#br0" timeOffset="69997.2">24818 13018 3681 0,'0'0'809'16,"0"0"-189"-16,0 0 8 0,0 0-120 16,0 0-79-16,0 0-241 0,0 0-28 0,0 0-36 15,0 0-56-15,0 0-56 0,0 0 32 16,0-5 32-16,17 13-12 0,-2 3-20 16,-1 2-20-16,-1 1-12 0,-11 4 4 15,0 0-12-15,-2 1 0 0,0 7 12 16,-4-5-16-16,-11 4-12 0,-4-2-28 15,4-5-20-15,-2-3 4 0,3-5-12 0,-1-5 4 16,8-4 28-16,2-1 28 0,0 0 4 16,3 0 0-16,2 0 0 0,0 0-4 15,0 0 8-15,0 0 0 0,2 8 52 16,8 6 96-16,7 6 40 16,-3 7 24-16,-4 3 20 0,0 1-52 0,-1 6-167 15,-9-3-13-15,0-2 0 0,0 0 0 16,0-3 0-16,-17-5 0 0,-4-1 0 15,-1-9 0-15,0-3 0 0,-5-4 0 16,5-1-121-16,8-3-87 0,-3-3-44 16,10 2-76-16,-1-2-108 0,8 6-65 0,0-4-15 15,0 7-104-15,0 0-172 0,8 0-113 16,-4 7-399-16</inkml:trace>
  <inkml:trace contextRef="#ctx0" brushRef="#br0" timeOffset="72679.07">18814 14910 992 0,'0'0'944'16,"0"0"-423"-16,0 0-217 0,0 0 64 15,0 0 16-15,0 0-124 0,0 0-12 16,0 0-44-16,0 0 17 0,0 0-9 0,-10-30-44 15,10 30-16-15,0 0-16 0,0 0 24 16,0 0 0-16,0-2 12 0,0-1-32 16,0 0-12-16,0 3-20 0,0 0 8 15,-2 6 12-15,-3 6-44 0,-9 6-28 16,-3 5 12-16,7 4-16 0,-2 1-4 16,2 1-11-16,-2-2-5 0,5 1-20 15,7 0-4-15,-3 7-4 0,-4-3 0 16,5 4-4-16,2 3 0 0,0 5 4 15,0 2 8-15,12 4 12 0,-5 3 12 0,8-1 24 16,-6-1 36-16,6-3 8 0,-10-6-4 16,4-4-32-16,3-6-16 0,-2-7-8 15,-7-6-28-15,-1-6-4 0,0-8-8 16,-2 2 0-16,5-7-4 0,-5 2 4 16,0-2-4-16,0 0-40 0,0-5-132 15,0-4-212-15,-7-5-217 0,-12-4-131 16,2 2-573-16,-12-15-636 0</inkml:trace>
  <inkml:trace contextRef="#ctx0" brushRef="#br0" timeOffset="73110.09">18375 15146 2633 0,'0'0'632'0,"0"0"-200"16,0 0 8-16,0 0-7 0,0 0-149 16,0 0-124-16,0 0-12 0,0 0 184 15,0 0-8-15,0 0-64 0,0 0 16 16,131-94-3-16,-92 58-53 0,0-1-56 0,4-8-48 16,-6 1-28-16,-6 1-24 0,-6 2-36 15,-1 10-12-15,-12-2 8 0,-2 12-12 16,-3 1-4-16,-5 5 8 0,6 5 24 15,-8 5 8-15,0 0 20 0,0 3-12 16,4 2-40-16,-1 0-4 0,4 13 36 16,-2 11 60-16,2 7 16 0,3 9-4 15,7 5 16-15,-3 3-103 0,-6 7-33 16,6-4 0-16,-2 2 0 0,-2 0 0 16,0-7 0-16,7-7 0 0,-10-8 0 15,8-4 0-15,-1-9 0 0,3-2 0 16,-2-7 0-16,-8-2 0 0,3-2 0 0,-6-2 0 15,9-3-153-15,-9 0-215 0,11 0-104 16,-8 0-273-16,10 4-107 0,-5-2-457 16,5 3-647-16</inkml:trace>
  <inkml:trace contextRef="#ctx0" brushRef="#br0" timeOffset="73811.2">21568 14732 2024 0,'0'0'593'0,"0"0"-137"0,0 0 4 16,0 0 8-16,0 0-120 0,0 0-23 16,0 0-105-16,0 0-80 0,0 0 20 0,0 0 12 15,0 0 8-15,-80 67-16 0,65-42 16 16,3 5 20-16,0 5-28 0,0-3-32 15,5 11 45-15,-1 2-5 0,3 5-64 16,-2 5-32-16,7 1 0 0,0 0-4 16,0 2-44-16,0-3-4 0,10-5-8 15,-5 4-8-15,2-10-12 0,0-5-4 16,3-7 4-16,-10-12-4 0,10-1 0 16,-10-8-52-16,2-5-136 0,-2-6-124 15,0 0-153-15,0-6-55 0,-2-13-464 0,-8 1-489 16,-14-23-1288-16</inkml:trace>
  <inkml:trace contextRef="#ctx0" brushRef="#br0" timeOffset="74123.53">21148 14994 3601 0,'0'0'640'0,"0"0"-95"16,0 0 43-16,0 0-104 0,0 0-116 0,0 0-152 15,49-105-19-15,-22 77 19 0,4 2-44 16,-2 0-40-16,0-4-24 0,-7 2-36 15,0-2-12-15,-3 2-16 0,-7-1-20 16,-4 3 4-16,1 4-12 0,-9 3-12 16,3 2 28-16,-3 6-12 0,2 5 0 15,-2 6 32-15,0 0 4 0,0 0 0 16,0 6-48-16,0 11 4 0,0 5 16 16,10 8 100-16,-5 7 8 0,2 4-7 0,10 4-129 15,-7-1 0-15,4-4 0 0,-6-2 0 16,6-1 0-16,1-7 0 0,2-4 0 15,-10-5 0-15,7-6 0 0,1-3 0 16,2-5 0-16,2-4 0 0,-2-3 0 16,7-3-213-16,-2-4-363 0,-2-2-425 15,-1 0-283-15,3 7-681 0</inkml:trace>
  <inkml:trace contextRef="#ctx0" brushRef="#br0" timeOffset="74793.9">24297 14629 1460 0,'0'0'676'0,"0"0"-187"0,0 0-129 16,0 0 152-16,0 0 8 0,0 0-87 16,0 0-89-16,0 0-32 0,0 0 8 15,0 0-36-15,-75 122-28 0,73-101-52 16,2 6 20-16,-3 1 81 0,3 6-65 0,0 6-68 15,0 0-16-15,0 9-28 0,3 3-48 16,4 4-24-16,3 3-8 0,-6-1-16 16,4-3-20-16,1-4 4 0,1-8-12 15,-5-7 4-15,-3-5-8 0,8-10-4 16,-5-6-88-16,-5-7-136 0,7-4-176 0,-7-4-233 16,0 0-47-16,0-13-336 0,0-1-493 15,-14-20-1200-15</inkml:trace>
  <inkml:trace contextRef="#ctx0" brushRef="#br0" timeOffset="75120.09">24028 14886 3373 0,'0'0'684'0,"0"0"-147"0,0 0-93 16,0 0-92-16,0 0-108 0,0 0-72 16,0 0 12-16,0 0 12 0,0 0 8 15,0 0 13-15,0 0-61 0,116-36-44 16,-96 13-36-16,-1-5-8 0,-2-2-28 15,0-7-12-15,-7 1-16 0,0 3 0 16,-3-2-8-16,3 5 8 0,-6 5-12 16,-1 10 8-16,-3 3 0 0,0 8 8 0,0 4 40 15,0 0 24-15,0 1-44 0,0 11 16 16,0 11 52-16,0 5 68 0,10 4 32 16,2 5 0-16,-3-3-79 0,13-1-125 15,0 0 0-15,0-3 0 0,0-3 0 16,7-5 0-16,-10-1 0 0,5-3 0 15,1-1 0-15,-8-6 0 0,2 2 0 0,-2-1 0 16,0-2 0-16,-7 2 0 0,-1 6-333 16,-4 0-215-16,-2 7-293 0,-3 0-151 15,0-2-409-15,0 14-644 0</inkml:trace>
  <inkml:trace contextRef="#ctx0" brushRef="#br0" timeOffset="76298.67">18421 16316 444 0,'0'0'1192'0,"0"0"-587"0,0 0-169 16,0 0 132-16,0 0-164 0,0 0-112 0,0 0-28 15,0 0 41-15,0 0 43 16,0 0 100-16,0 0-64 0,-31 67-80 0,26-35-24 16,5 2 21-16,0 2-141 0,0 2-44 15,0 2-44-15,0-3-32 0,0-4-20 16,0-3-8-16,0-4 0 0,5-11-12 16,5 0-24-16,-6-8-172 0,6-3-229 0,-3-4-95 15,3 0-364-15,-5-1-269 0,-3-21-604 16</inkml:trace>
  <inkml:trace contextRef="#ctx0" brushRef="#br0" timeOffset="76595.7">18644 16264 3621 0,'0'0'732'16,"0"0"-251"-16,0 0 115 0,0 0-116 15,0 0-132-15,0 0-180 0,0 0 25 16,0 0 35-16,0 0-88 0,0 0-64 0,0 0-24 15,-113 92-36-15,110-79-4 0,3-1 0 16,0-6-12-16,12 5-4 0,0-6 0 16,3-2 4-16,2 2 0 0,7-3 12 0,-9 1 72 15,6-3 28-15,-6 7 20 16,-8-1 12-16,5 3-60 0,-2 6-16 0,-5 0-32 16,0 2-12-16,-5-1-8 0,0-4-8 15,0-4 0-15,0-2-8 0,0-3-44 16,-3-3-84-16,-4 0-96 0,0-11-180 15,2-1-333-15,5-9-55 0,0 6-360 16,0-18-381-16</inkml:trace>
  <inkml:trace contextRef="#ctx0" brushRef="#br0" timeOffset="76761.7">18938 16082 1548 0,'0'0'1905'0,"0"0"-944"16,0 0-249-16,0 0-140 0,0 0-104 15,0 0-96-15,0 0-79 0,0 0-25 16,0 99-76-16,0-60-68 0,0 1-88 0,0-2-12 16,0-2-20-16,0-2-4 0,2-4-108 15,-2-2-220-15,3-7-285 0,-3-5-99 16,0-2-232-16,0-8-181 0,0-6-319 0</inkml:trace>
  <inkml:trace contextRef="#ctx0" brushRef="#br0" timeOffset="76887.7">18875 16374 2413 0,'0'0'792'0,"0"0"-224"16,0 0 0-16,0 0-151 0,0 0-125 16,0 0-16-16,0 0-160 0,0 0-80 0,0 0-36 15,0 0-36-15,0 0-388 0,160 13-305 16,-151-2-379-16,-9 4-969 0</inkml:trace>
  <inkml:trace contextRef="#ctx0" brushRef="#br0" timeOffset="77117.2">18501 16696 2701 0,'0'0'920'0,"0"0"-464"16,0 0 157-16,0 0-101 0,0 0-132 15,0 0-180-15,0 0-4 0,0 0 16 16,0 0-20-16,0 0 17 0,0 0-61 15,139 43-36-15,-120-52-4 0,0-2-44 16,6-1-36-16,-6 1-24 0,5 1-4 16,-4 1-52-16,4 0-252 0,0 1-241 0,-2 2-127 15,-5 2-521-15,2 4-723 0</inkml:trace>
  <inkml:trace contextRef="#ctx0" brushRef="#br0" timeOffset="78043.75">20967 16050 1908 0,'0'0'577'0,"0"0"-145"15,0 0 48-15,0 0-80 0,0 0-136 16,0 0-56-16,0 0 133 0,0 0 91 15,0 0 28-15,0 0-104 0,58 33-60 16,-41-16 12-16,0 4-7 0,0 7-165 0,-15 4-40 16,-2 11-28-16,0 3-4 0,-12 2-16 15,-12 3-28-15,-5-1-16 0,0-6 8 16,-3-6-8-16,1-9-8 0,4-13 0 16,5-5-12-16,5-11-12 0,-2-4-32 15,2-12 4-15,12-8 12 0,-5-3 32 16,10 2 4-16,0-2 8 0,10 8 4 0,-3 2 36 15,13 6-12-15,-3 11 32 0,9 0 44 16,1 0 68-16,12 9 12 0,-5 1 64 16,-8 7-56-16,6 1-52 0,-8 2-103 15,-2-2-37-15,-15-2 0 0,10-2 0 16,-2-2 0-16,-11-3 0 0,6-2 0 16,-7-2-253-16,-1-5-195 0,0 0-232 15,11-8-261-15,-9-1-407 0,1-15-865 0</inkml:trace>
  <inkml:trace contextRef="#ctx0" brushRef="#br0" timeOffset="78310.45">21393 16055 3417 0,'0'0'932'16,"0"0"-223"-16,0 0-141 15,0 0-128-15,0 0-44 0,0 0-171 0,0 0-69 16,-5 112-12-16,3-80-32 0,-5-2-84 15,4-5 0-15,-2-9-28 0,5-7 0 16,0-9 0-16,5 0 4 0,7-7 8 16,8-13 44-16,4-8 4 0,5-2 48 15,3-2-44-15,-1 5-12 0,-7 5-28 16,-4 4 8-16,-3 17-24 0,-3 1-4 16,-2 0-4-16,-7 11 8 0,5 9-8 0,-5 4-72 15,-3 6-120-15,3-1-100 0,-3-3-297 16,-2-4-219-16,0-6-485 0,8 1-547 0</inkml:trace>
  <inkml:trace contextRef="#ctx0" brushRef="#br0" timeOffset="78635.5">21779 16133 2897 0,'0'0'1016'0,"0"0"-463"15,0 0-17-15,0 0-64 0,0 0-84 16,0 0-136-16,0 0 4 0,0 0 49 15,0 0-125-15,-83 109-100 0,83-95-48 16,0-5-32-16,0-1 4 0,5-8-4 16,10 0 0-16,-8-9 24 0,10-13 12 15,-3-7 56-15,1-6 12 0,7-8-48 16,0-1-32-16,-5-2 8 0,-3 0 0 16,1 7-4-16,-3 3 16 0,-10 10 8 15,3 5-20-15,-5 12-8 0,0 2 8 0,0 7 28 16,0 3 8-16,0 12-36 0,0 8-12 15,0 10 48-15,0 4-4 0,0 7-24 0,0 4-24 16,0 0-8-16,10-3-8 16,-5 2-44-16,9-1-176 0,-11-2-224 0,1-1-309 15,-4-6-307-15,0-10-617 0,0-2-1192 0</inkml:trace>
  <inkml:trace contextRef="#ctx0" brushRef="#br0" timeOffset="78865.48">21258 16468 3133 0,'0'0'660'16,"0"0"-7"-16,0 0-73 0,0 0-148 16,0 0-192-16,0 0 56 0,0 0 72 15,0 0 25-15,0 0-77 0,0 0-68 16,0 0-36-16,179 35-32 0,-138-34-12 15,-2-1-40-15,5 0-60 0,-3-3-40 0,5-7-16 16,-7 2-8-16,-1-2-4 0,4 0-108 16,-4 1-220-16,-4 0-236 0,5 2-469 15,-10 3-515-15,5-1-1346 0</inkml:trace>
  <inkml:trace contextRef="#ctx0" brushRef="#br0" timeOffset="80082.45">23817 15909 2369 0,'0'0'916'0,"0"0"-304"16,0 0 69-16,0 0-105 0,0 0-132 15,0 0-164-15,0 0-40 0,0 0-12 0,0 0 17 16,0 0-61-16,0 0-48 0,-68 63-32 15,68-52-20-15,3-7-8 0,9 4-20 16,5-7 20-16,-5-1 8 16,12 0 8-16,-4 0 8 0,1 0 4 0,-4-4 12 15,-2 2-60-15,-8 2-32 0,3 0-20 16,-10 0 0-16,0 9 12 0,0 9 0 16,0 5 0-16,0 5-8 0,-19 4-4 15,2-1-4-15,-5-1 16 0,-5-4-12 16,10-5-4-16,3-5 0 0,9-9-4 15,0-3 4-15,5-1-4 0,0-3 0 16,0 0-12-16,0 0 8 0,10 0 8 0,4 0 0 16,3 0 8-16,10 5 28 0,-5 9 68 15,-5 8 5-15,-3 6-109 0,-9 3 0 16,2 5 0-16,-7 1 0 0,0-5 0 16,-7-4 0-16,-8-4 0 0,8-7 0 15,-15-8 0-15,13-5 0 0,-6-4 0 0,8 0 0 16,-3-13 0-16,5-4-381 0,5-5-155 15,0 2-253-15,17 0-99 0,3 0-284 16,-3 3-365-16</inkml:trace>
  <inkml:trace contextRef="#ctx0" brushRef="#br0" timeOffset="80380.63">24271 15838 2977 0,'0'0'784'16,"0"0"-51"-16,0 0-137 0,0 0 28 15,0 0-200-15,0 0-188 0,0 0 17 0,0 0 47 16,0 0-56-16,0 0-108 16,-39 122-40-16,27-92-24 0,9-4-4 0,-6-7-32 15,6-9-16-15,3-9-16 0,0-1 8 16,12-1 12-16,-2-12 80 0,7 1-40 15,10-6 8-15,-8 2-44 0,12-1-24 16,-6 4 4-16,4 5-16 0,-7 4-56 16,-5 4-128-16,-3 0-188 0,3 6-256 15,-10 4-189-15,5 2-247 0,-9-1-445 0,4 2-1352 0</inkml:trace>
  <inkml:trace contextRef="#ctx0" brushRef="#br0" timeOffset="80740.98">24561 15986 2757 0,'0'0'976'16,"0"0"-331"-16,0 0-21 0,0 0-256 15,0 0-64-15,0 0-116 0,0 0-24 16,0 0 12-16,0 0-36 0,-99 117-24 0,89-90-68 16,10-6-40-16,0-3-4 0,0-6-4 15,0-3 0-15,12-9 0 0,3-3 24 16,2-15 113-16,0-8 63 0,7-8-16 0,5-10-40 15,-5-4-76-15,6-3-36 0,-6-8 0 16,2 3-4-16,-6 0 12 0,-1 4 40 16,-7 7 4-16,5 9-40 0,-14 6-12 15,-1 8-12-15,-2 8 48 0,0 4 48 16,0 2-16-16,0 8 24 0,0 0-7 16,0 6-117-16,0 7 0 0,0 15 0 15,0 1 0-15,0 12 0 0,0 7 0 16,0 4 0-16,0 4 0 0,0 5 0 15,0 1 0-15,0-1 0 0,0-5 0 16,0-8 0-16,0-12-237 0,0-12-171 16,0-8-212-16,0-7-209 0,0-2-115 0,0-3-393 15,0-4-488-15</inkml:trace>
  <inkml:trace contextRef="#ctx0" brushRef="#br0" timeOffset="81025.14">24220 16312 2681 0,'0'0'856'0,"0"0"-424"0,0 0 105 16,0 0-57-16,0 0-44 0,0 0-220 16,0 0-40-16,0 0 108 0,0 0 16 15,0 0 1-15,41 36-93 0,-15-29 0 16,1-2-20-16,0-1-36 0,7-1-12 15,0-3 24-15,-3 0-28 0,6 0-36 0,-1-3-8 16,-2-1-32-16,0 0-36 0,0-2-16 16,-5 4 5-16,0-2-13 0,2 2 0 15,-6-1-49-15,4 3-135 0,-12 0-80 0,0 0-148 16,0 0-168-16,-8 0-205 0,1 0-315 16,-3 0-505-16</inkml:trace>
  <inkml:trace contextRef="#ctx0" brushRef="#br0" timeOffset="89796.39">19495 11243 3153 0,'0'0'420'15,"0"0"-4"-15,0 0 25 0,0 0-73 16,0 0-76-16,0 0-48 0,0 0-52 15,0 0 12-15,0 124-8 0,0-82 0 16,0 1-60-16,5 11-56 0,-2 2 8 16,-3 2 65-16,0 5-45 0,-8 1-24 0,-9-2-36 15,0 2-12-15,0-5-32 0,-2-5-4 16,12-11-4-16,-1-11-20 0,8-7-252 16,0-13-265-16,15-6-315 0,-8-4-429 15,10-11-568-15</inkml:trace>
  <inkml:trace contextRef="#ctx0" brushRef="#br0" timeOffset="90161.7">21614 11401 3661 0,'0'0'624'0,"0"0"-227"0,0 0 103 15,0 0-32-15,0 0-80 0,-44 120-164 16,37-87-20-16,2 3 25 0,-5-1-21 16,6-2-56-16,4 4-72 0,-10-2-56 15,7-4-8-15,3-2-8 0,-4-3-4 16,4-8-4-16,0-2-24 0,0-6-164 16,17 1-156-16,-3-6-193 0,-2 3-179 0,3-2-661 15,2-2-968-15</inkml:trace>
  <inkml:trace contextRef="#ctx0" brushRef="#br0" timeOffset="90710.38">24123 11141 3657 0,'0'0'652'0,"0"0"-127"16,0 0 115-16,0 0-132 0,0 0-64 15,0 0-99-15,-27 146-109 0,25-93-44 16,2 10-16-16,0 7-20 0,0 8-36 16,-5 6-16-16,0 0-60 0,2-4-24 15,-9-6-4-15,5-5-16 0,7-13-8 16,0-11-200-16,0-9-312 0,0-11-417 15,0-10-351-15,0-7-961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32:58.1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19425 11262 2108 0,'0'0'361'0,"0"0"-33"0,0 0 104 16,0 0-120-16,0 0-108 0,0 0-48 16,0 0-52-16,0 0 28 0,0 0 28 15,0 0-35-15,-29 0-21 0,29 0-32 16,0 0 0-16,0 0 24 0,0 0 52 16,0 0 12-16,0 0-24 0,0 0-52 15,0 0-24-15,0 0-28 0,0 0 16 0,0 2 8 16,0 4 0-16,0 4 8 0,0 2-12 15,0 8 32-15,0 5 0 0,7 3-16 16,-4 8-24-16,-1 3-16 0,-2 5 4 16,2-2 16-16,-2 1-4 0,0-4 8 0,0-1 12 15,0-11 20-15,0-6-16 0,0-10 12 16,0-4 4-16,0-7 37 0,5-5 31 16,-5-14 24-16,3-10-32 0,4-8-8 15,0-13-24-15,10-4 0 0,7-3-12 16,-2 5-24-16,10 2-8 0,-10 12-32 15,2 9-24-15,3 15-4 0,-11 9 0 16,6 5-8-16,-5 0 4 0,5 5 0 16,-5 8-4-16,7 1-68 0,-4 4-148 15,-3-1-164-15,7 4-172 0,-5-1-193 0,-2 0-367 16,0-8-421-16,-5 8-1444 0</inkml:trace>
  <inkml:trace contextRef="#ctx0" brushRef="#br0" timeOffset="336.3">19963 11422 2533 0,'0'0'800'0,"0"0"-308"0,0 0-340 16,0 0 160-16,0 0 229 0,0 0-401 15,0 0-84-15,0 0 168 0,0 0-132 16,0 0-8-16,0 0 68 0,143-11-48 15,-128-5-8-15,-3 2-4 0,-3-5-4 16,-6 4-32-16,-3 1-28 0,5 0-16 16,-5 5-4-16,0 4 12 0,0 0 0 0,-5 5 4 15,-2 0 32-15,-8 0 12 0,-2 0-24 16,3 10 20-16,-3 6 12 0,-5 7 8 16,7 5 25-16,1 8-1 0,6 3 12 15,-1 5 0-15,9-1-12 0,0-1-44 16,14 4-44-16,3-7-12 0,10-2-4 15,-3-7-4-15,5-6 0 0,-5-4-116 16,3-7-256-16,-3-6-185 0,10-7-99 0,-5 0-360 16,-9-7-241-16,11-29-424 0</inkml:trace>
  <inkml:trace contextRef="#ctx0" brushRef="#br0" timeOffset="560.29">20489 10678 3613 0,'0'0'488'16,"0"0"-11"-16,0 0 83 0,0 0-56 15,0 0-232-15,0 0-124 0,0 0 16 16,-5 101 36-16,10-53-7 0,-2 9-85 16,6 6-60-16,-6 8-28 0,4 7-8 15,3 4-8-15,-10 6-4 0,0-3-36 0,0-5-265 16,0-12-103-16,0-7-28 15,0-13-276-15,0-18-397 0,-15-3-592 0</inkml:trace>
  <inkml:trace contextRef="#ctx0" brushRef="#br0" timeOffset="733.27">20395 11295 3601 0,'0'0'1105'0,"0"0"-357"15,0 0-252-15,0 0-28 0,0 0-63 16,0 0-157-16,0 0-76 0,0 0-60 15,0 0-48-15,186-33-24 0,-157 33-28 16,0 0-12-16,3 2-16 0,-1 3-256 16,-4 0-304-16,7 1-193 0,-15 1-343 15,10 5-549-15</inkml:trace>
  <inkml:trace contextRef="#ctx0" brushRef="#br0" timeOffset="1058.38">20928 11166 3989 0,'0'0'749'16,"0"0"-193"-16,0 0-16 0,0 0-156 0,0 0-152 16,0 0-79-16,0 0-1 0,0 0 24 15,-44 126-44-15,44-81-72 0,0 3-28 16,3 0 20-16,11 3 12 0,-4-5-24 16,7-7-12-16,-3-10-16 0,1-10-4 15,2-9 0-15,-3-9 0 0,3-1 4 16,3-3 16-16,-3-12 24 0,7-5 20 15,-2-5-24-15,-3-4-32 0,5-1-4 16,-7-6-12-16,10 9 4 0,-15 5 4 16,3 4-8-16,-1 7 0 0,-6 10-4 15,1 1 0-15,-1 4 4 0,9 14 68 0,-5 8 36 16,2 4 0-16,-2 9 4 0,5 4-20 16,-5 4-32-16,3 2-40 0,2-5-12 15,-3-7-4-15,3-8-28 0,0-5-188 0,-5-8-148 16,1-1-200-16,-4-7-229 0,1-3-35 15,0-3-393-15,-10-2-491 0</inkml:trace>
  <inkml:trace contextRef="#ctx0" brushRef="#br0" timeOffset="1345.56">21544 11413 3597 0,'0'0'957'0,"0"0"-289"16,0 0-104-16,0 0-168 0,0 0-40 15,0 0-135-15,-34 107-49 0,34-67 4 0,0-1-36 16,0 0-28-16,0-9-52 0,0-7-28 16,0-13-20-16,7-8-8 0,3-2 0 15,4-12 40-15,-2-13 60 0,5-6-16 16,10-7-20-16,-8-5-32 0,5 6-12 16,3-1 24-16,-7 9-32 0,1 8 0 15,4 5-16-15,-8 7 4 0,-5 6-4 0,5 1-4 16,-3 2-4-16,6 2-80 0,-3 8-68 15,-3 1-88-15,1 6-172 0,2-4-289 16,0 4-103-16,-10-7-473 0,7 10-643 0</inkml:trace>
  <inkml:trace contextRef="#ctx0" brushRef="#br0" timeOffset="1847.88">22130 11433 1288 0,'0'0'1577'0,"0"0"-961"16,0 0-152-16,0 0-7 0,0 0-29 16,0 0-88-16,0 0-108 0,0 0-52 15,0 0-8-15,0 0 28 0,0 0-32 16,0-34-28-16,0 44 56 0,5 9 89 16,2 5-17-16,3 12-92 0,-3 6-52 15,-2 2-36-15,0 2 0 0,-5-8-8 16,5-2-8-16,-3-15-8 0,5-8-16 0,-4-8-20 15,-1-5-12-15,1 0 0 0,6-8 28 16,-1-12 60-16,6-12 20 0,3-13-15 16,3-3-109-16,1-8 0 0,9 1 0 15,-11 7 0-15,8 10 0 0,-6 11 0 0,-4 14 0 16,3 7 0-16,-6 6 0 0,6 10 0 16,-3 15 0-16,0 12 0 0,7 12 0 15,0 11 0-15,-2 10 0 0,-8 6 0 16,-6-7 0-16,4 0 0 0,2-11 0 15,-4-11 0-15,2-9 0 0,10-11 0 16,-3-2-489-16,8-6-383 0,-5-6-257 16,5-4-648-16,-1 3-1736 0</inkml:trace>
  <inkml:trace contextRef="#ctx0" brushRef="#br0" timeOffset="3399.92">23902 11123 2160 0,'0'0'613'15,"0"0"-13"-15,0 0-188 0,0 0-16 0,0 0 9 16,0 0-101-16,0 0-16 0,0 0-16 15,0 0-40-15,0 0-12 0,0 0-48 16,-14-5-24-16,14 5-12 0,0 0 24 16,0 0-35-16,0 0-29 0,0 12-20 15,9 7 32-15,1 10 0 0,-3 15-28 16,10 7-24-16,-5 13-20 0,3 2-20 16,-1 9-8-16,-4-3 0 0,0-4-8 15,4-9 4-15,-9-17 4 0,10-14-4 0,-10-14-4 16,9-6 12-16,-2-8-4 0,10-4 48 15,-3-14 64-15,13-12 64 0,2-5 4 16,2-12-12-16,1-7-56 0,-1 3-43 16,-2-1-77-16,2 3 0 0,1 5 0 15,-8 12 0-15,-5 9 0 0,-5 12 0 16,-4 4 0-16,-1 7 0 0,1 0 0 0,2 2-97 16,0 5-347-16,0 1-200 0,2 6-377 15,-4-4-439-15,4 4-601 0</inkml:trace>
  <inkml:trace contextRef="#ctx0" brushRef="#br0" timeOffset="3748.85">24864 11356 4378 0,'0'0'516'0,"0"0"-272"15,0 0 268-15,0 0 4 0,0 0-127 16,0 0-249-16,0 0-80 0,0 0-16 15,0 0-12-15,0 0-28 0,-126 47-4 16,126-7 0-16,0 6 4 0,0 1-4 16,0-5 0-16,5-12 0 0,10-11-12 0,-3-11 0 15,7-8 12-15,-4-3 4 0,-3-12 20 16,0-12 44-16,7-5 48 0,-4-6 12 16,0-4-12-16,-6-3-36 0,1 7 56 15,-3 8 0-15,-7 12-24 0,0 8-24 16,0 10 12-16,0 3-8 0,0 12-8 0,0 7-8 15,0 14-59-15,0 10-17 0,10 7 0 16,-5 0 0-16,7-1 0 0,5-5 0 16,2-10 0-16,10-5-177 0,-9-5-431 15,4-8-345-15,-7-11-299 0,0-5-425 16,-3-14-1780-16</inkml:trace>
  <inkml:trace contextRef="#ctx0" brushRef="#br0" timeOffset="3997.62">25279 10388 3977 0,'0'0'561'0,"0"0"-117"0,0 0-24 16,0 0 56-16,0 0-12 0,0 0-119 16,0 0-145-16,0 0-52 0,0 0-16 0,0 0 12 15,0 0 8-15,0 62 16 0,14 12-12 16,-4 15-44-16,2 15-20 0,-2 9 4 15,-5 10-44-15,-3 12-24 0,-2 2-12 16,0-1-7-16,0-8-9 0,-7-12-9 16,-3-20-79-16,8-21-96 0,2-24-100 15,0-18-132-15,0-17-152 0,5-10-141 16,7-6-203-16,-5-4-321 0,3-22-780 0</inkml:trace>
  <inkml:trace contextRef="#ctx0" brushRef="#br0" timeOffset="4401.79">25863 10892 4001 0,'0'0'1129'16,"0"0"-493"-16,0 0-104 0,0 0 137 16,0 0-101-16,0 0-288 0,0 0-160 0,0 0-56 15,0 0-60-15,0 0-4 0,-85-17-8 16,90 34-132-16,7 3-208 0,8 2-300 16,-1 5-373-16,-7-9-616 0,10 12-1380 15</inkml:trace>
  <inkml:trace contextRef="#ctx0" brushRef="#br0" timeOffset="4534.26">26130 11698 3461 0,'0'0'1705'15,"0"0"-1165"-15,-46 110 8 0,24-68 21 16,0 2-197-16,-5 1-248 0,3-1-88 0,-3-4-24 16,8-10-12-16,-3-4-228 0,3-8-497 15,2-9-447-15,-10-8-1113 0</inkml:trace>
  <inkml:trace contextRef="#ctx0" brushRef="#br0" timeOffset="9346.2">21696 12596 1428 0,'0'0'628'16,"0"0"-183"-16,0 0-25 0,0 0 4 16,0 0-32-16,0 0-92 0,0 0-28 15,0 0 9-15,0 0-9 0,0 0-16 16,-43-60-40-16,43 57 4 0,0 3-32 15,0 0-40-15,0 0-32 0,0 0-32 16,0 0-36-16,0 4-20 0,0 3-12 0,0 1 32 16,0 6 16-16,2 1-4 15,8 1-12-15,-8 5 32 0,10 4 9 0,-7 5-33 16,7 4 0-16,-7 6 16 0,2 8-16 16,1 7 0-16,-6 5-20 0,-2 4-12 15,5 3-8-15,-5-3-8 0,0 1 0 16,0-8-4-16,0-9-4 0,0-9 0 0,2-4-32 15,8-10-132-15,-8-11-109 0,6-1-87 16,-1-8-144-16,-5-5-340 0,6 0-213 16,-8-9-375-16</inkml:trace>
  <inkml:trace contextRef="#ctx0" brushRef="#br0" timeOffset="9624.75">22009 12494 3005 0,'0'0'528'0,"0"0"-76"15,0 0 113-15,0 0-93 0,0 0-136 16,0 0-100-16,0 0 12 0,0 0-36 16,0 0-36-16,0 0-40 0,0-19-8 15,7 33 17-15,3 9 111 0,-5 7-28 16,2 12-100-16,3 7-48 0,-5 11 16 15,4 9-16-15,-1 8-36 0,4 2-16 0,-10 5-16 16,5-2-4-16,1-5 0 0,-6-10-4 16,-2-6-4-16,5-11-44 0,-5-10-68 15,0-13-76-15,0-8-96 0,0-5-205 16,0-10-67-16,0-4-144 0,0 0-313 16,-15-18-671-16</inkml:trace>
  <inkml:trace contextRef="#ctx0" brushRef="#br0" timeOffset="9983.89">21587 12935 3269 0,'0'0'392'0,"0"0"-40"0,0 0 233 0,0 0-29 16,0 0-216-16,0 0-232 15,0 0-4-15,0 0 64 0,0 0 12 0,0 0 24 16,10 142-28-16,2-84 41 0,0 11-29 15,-2 7-28-15,-1 4-72 0,6 9-40 16,0 0-32-16,-3 0 0 0,2-5-8 16,6-8 20-16,-1-14 28 0,5-15 4 15,5-15 0-15,8-18-4 0,9-12 20 16,-3-4 36-16,11-24 44 0,-6-13 12 16,6-13-32-16,-4-17-44 0,-1-9-75 15,-1-5-17-15,-4 0 0 0,-8 5 0 16,-4 2 0-16,-5 12 0 0,-8 12 0 0,-12 14 0 15,-4 14 0-15,4 12 0 0,-7 5-53 16,0 7-223-16,2 0-72 0,3 10-136 16,-5 9-261-16,0 1-119 0,5-2-601 0,-5 20-824 15</inkml:trace>
  <inkml:trace contextRef="#ctx0" brushRef="#br0" timeOffset="24531.58">19311 14746 1760 0,'0'0'501'0,"0"0"-141"0,0 0-44 16,0 0 76-16,0 0-104 0,0 0-128 15,0 0 16-15,0 0 8 0,0 0 12 16,0 0-23-16,-41-55-37 0,38 50-28 16,1 1 12-16,2 2 4 0,-7-2 20 0,7 4-20 15,0 0-12-15,0 0-12 0,0-1-20 16,0-2-16-16,0 2 0 0,0 1-16 15,0-3-8-15,0 3-4 0,0 0-4 16,0 0-4-16,0 0-12 0,0 0-4 16,0 0 0-16,0 0 4 0,0 0 4 0,0 0-4 15,0 4 20-15,0 1 44 0,0 7 40 16,9 1-16-16,-4 1-40 0,0 2-32 16,0 3-4-16,0 2-16 0,-5-2-4 15,7-1 0-15,3 0-8 0,-5 0 4 16,4-2-4-16,-4-5 4 0,2 0-4 15,-2-3-4-15,0-3 4 0,-2-3-8 16,1-2 4-16,1 0 4 0,-5 0 4 16,5-8 24-16,-5-4 4 0,5-6 12 15,-3-6 73-15,-2 0-1 0,8-3 0 0,-8-5-12 16,4 0-24-16,-1-3-28 0,11-1-8 16,1 2-8-16,2 4-20 0,0 6-12 15,0 5-4-15,2 9 0 0,-2 7-4 16,3 3 4-16,-1 0 16 0,10 12 16 15,-5 8 20-15,1 4 40 0,-4 8-8 0,1 2-36 16,0 0-4-16,-7 3-4 0,-1 1-4 16,-2-5-4-16,-9 0-16 0,-1 0-4 15,-2-10-4-15,0-5-4 0,0-3 4 16,0-10-4-16,0-3-4 0,0-2-52 16,0 0-152-16,0 0-184 0,0-3-249 15,0-7-127-15,12-7-304 0,-9 7-425 16,6-10-1396-16</inkml:trace>
  <inkml:trace contextRef="#ctx0" brushRef="#br0" timeOffset="25345.52">19755 14767 868 0,'0'0'488'0,"0"0"-292"15,0 0-80-15,0 0-32 16,0 0-8-16,0 0-48 0,0 0-16 0,0 0-4 15,0 0 8-15,0 0 0 0,0 0-16 16,-17-21-12-16,17 21-4 0,0 0-24 16,0 0-20-16,0 0 12 0,0 0 12 0,0 0 0 15,0 0 12-15,0 0 24 0,0 0 0 16,0 0 20-16,0 0 28 0,-3 0 48 16,3 0 12-16,0 0-32 0,0 0-16 15,-9 0 0-15,6 0 21 0,3-1 79 16,-2-2 8-16,-1 3 20 0,3 0-20 15,0 0-60-15,0 0 32 0,0 0 28 16,0 0 20-16,-2 0 0 0,2 0-28 16,0 0-40-16,-7 0-4 0,7 0 12 15,0 0 4-15,0 0 1 0,0 0-13 16,0 0-4-16,0-3 32 0,0 1 4 0,0-3-8 16,0 1-28-16,0-1 4 0,0-4-20 15,0 4 0-15,0-3-24 0,0-2 0 16,7-1 16-16,-5-3-24 0,6 5-4 15,4-3-16-15,-3 1 0 0,6-1-4 16,2 5-4-16,2-2 20 0,-2 2 8 0,7 6 12 16,-7 1 4-16,0 0-8 0,3 0 21 15,-3 10 35-15,5 4-16 0,-1 2-12 16,-4 9-12-16,8-2-16 0,-13 5-8 16,5 0-32-16,-8 6 4 0,1-4-28 15,-5 0 0-15,-3-1-4 0,-2-3-4 16,3-7 4-16,-3-8-8 0,0-1 0 15,0-7-64-15,0-3-72 0,0 0-164 16,0 0-149-16,0-3-127 0,7-9-396 16,-2-2-453-16,0-8-1264 0</inkml:trace>
  <inkml:trace contextRef="#ctx0" brushRef="#br0" timeOffset="25681.78">20315 14661 2465 0,'0'0'848'0,"0"0"-336"0,0 0 20 15,0 0-87-15,0 0-169 0,0 0-132 16,0 0-40-16,0 0-32 0,0 0-16 16,0 0-20-16,-143 106-4 0,143-74 16 15,0 5 20-15,0-2-20 0,4-5-16 16,11-10-12-16,2-1-20 0,0-10 4 15,-3-6 0-15,3-3-4 0,-4-2 28 16,1-10 84-16,3-5 92 0,-5-3 40 0,0-6-36 16,-7-2-19-16,-5-2-21 0,0 3-48 15,0-2-12-15,0 0 0 0,0 11-32 16,0 2-56-16,0 9-4 0,0 2-4 16,0 5 4-16,0 0-16 0,0 0 0 15,0 7-116-15,0 5-148 0,0 4-140 16,0 2-133-16,7 0-99 0,3 4-417 0,5-7-379 15,-8 6-1145-15</inkml:trace>
  <inkml:trace contextRef="#ctx0" brushRef="#br0" timeOffset="26047.57">20390 14562 2301 0,'0'0'648'0,"0"0"-172"16,0 0-108-16,0 0 56 0,0 0-27 16,0 0-197-16,0 0-96 0,0 0-32 15,0 0 8-15,0 0-20 0,-12-16 0 16,12 25 56-16,4 5 20 0,4 5-8 0,1 1-4 16,6 5-12-16,-10 3-28 0,5 2 8 15,-3 2-16-15,5-2-20 0,-7 2 12 16,4-8-4-16,-4-6-16 0,3-4-8 15,1-13-24-15,8-1 24 0,-7 0 68 16,7-15 117-16,0-7 19 0,10-7-32 16,-8-5-20-16,3-7-56 0,2-2-48 15,-2 1-28-15,-5 2-8 0,0 6-20 16,-3 8-20-16,-9 3-4 0,2 10-4 16,3 2-4-16,-3 7-20 0,1 4-88 15,-4 0-56-15,9 4-96 0,-9 7-148 0,11 4-161 16,-5 2-135-16,2-4-505 0,0 13-555 0</inkml:trace>
  <inkml:trace contextRef="#ctx0" brushRef="#br0" timeOffset="26611.29">21127 14489 2353 0,'0'0'964'0,"0"0"-400"16,0 0-51-16,0 0-45 0,0 0-76 0,0 0-108 15,0 0-84-15,0 0-20 0,0 0-56 16,0 0-36-16,0 0-40 0,-100-14-4 16,95 44 4-16,-7 8 52 0,7 7 56 15,5 1-23-15,-2 0-29 0,2-3 8 16,0-2-12-16,0-8-16 0,0-7 4 15,0-8 12-15,2-9-32 0,6-6-36 0,4-3-12 16,0-3 40-16,0-11 8 0,-2-2-12 16,7-7-24-16,-3-5 12 0,-9-4-12 15,12-4-12-15,-2-7-12 0,-8 3 0 16,7 0-4-16,-1 1-4 0,-4 10 4 16,1 8 0-16,-5 9-4 0,-3 8 4 0,-2 4-8 15,7 2 0-15,-4 12 4 0,4 13 60 16,5 8 56-16,-4 12 0 0,1 9-8 15,-1 9-19-15,-4 7-89 0,1 8 0 16,-5 9 0-16,0 8 0 0,-9 1 0 16,-4 1 0-16,-11-4 0 0,5-11 0 15,-1-10 0-15,3-16 0 0,10-17 0 16,-3-15 0-16,6-14 0 0,4-9 0 16,0-3 0-16,0-11 0 0,14-12 0 15,3-12 0-15,5-7 0 0,9-9 0 16,-1 2 0-16,1-5 0 0,1 6 0 0,-1 7 0 15,1 5 0-15,-3 5 0 0,-3 5 0 16,1 1 0-16,0 3-41 0,2 4-467 16,-3 2-260-16,11 4-281 0,-8 2-460 15,5-2-1036-15</inkml:trace>
  <inkml:trace contextRef="#ctx0" brushRef="#br0" timeOffset="30666.25">23206 13963 732 0,'0'0'328'0,"0"0"-72"0,0 0-68 0,0 0-4 16,0 0-36-16,0 0-24 0,0 0-32 16,0 0-36-16,0 0-16 0,0 0-16 15,13-21-16-15,-6 19 1 0,-5-1 15 16,1 2 12-16,-1-1 12 0,3 1 16 0,0-2-16 15,-5 3-12-15,2 0-4 16,1 0 4-16,-1 0-16 0,8 0 12 0,-10-2 28 16,0 2 60-16,0-4 20 0,5 4 20 15,-5-2 40-15,0 2-36 0,0-1 4 16,0 1-12-16,0 0 20 0,0-3-4 16,0 1-8-16,0 0 17 0,0-2-21 0,0-1-24 15,0 3 20-15,0-1 8 0,0-1 0 16,0 4 12-16,0-2-52 0,0 2-12 15,0-2 12-15,-5 2 0 0,0 0-4 16,-2 0-4-16,4 0 4 0,1 0-36 16,-8 0 8-16,5 0 12 0,-4 0-7 15,-4 0-17-15,1 4-16 0,-2 4-16 16,-1-5 4-16,1 4 24 0,4 0-16 16,-5-4-4-16,1 6-8 0,4-5-4 15,-4 7-16-15,-1-3-4 0,-2 5-8 16,3-1-4-16,6 3 0 0,-6 2 0 0,-3-1-4 15,7 3 4-15,-2 3 0 0,-3 1-4 16,3-4 0-16,0 6-4 0,2-4 4 16,3-2 0-16,0-1-8 0,2-2 0 15,-5 1 4-15,6-1-4 0,-6 2 4 0,3 4 0 16,2 1-4-16,0 4 4 0,-2 2-4 16,7 1 4-16,0-1-4 0,0 2 0 15,0-1 0-15,0 0 0 0,0-1 0 16,0-6 0-16,0 2 0 0,0-5 0 15,2-3 0-15,8 1 0 0,-5 0 4 16,2-4-4-16,5 5 4 0,0-1 24 16,-5 0-16-16,5-1 24 0,5-2-28 15,-9 0 8-15,9 3-16 0,-5-2 16 16,5-2-12-16,0 0 12 0,-3-2-16 0,3 0 28 16,0 1-28-16,-5-1 28 0,10-1-20 15,-12-1 16-15,4-1 4 0,1-1 4 16,-8-2-4-16,3 0 8 0,4-2-16 15,-6 1 8-15,6-4-16 0,-6 1 4 16,1-1 0-16,-1 2-4 0,1-3-8 0,-4 0-4 16,5 0 0-16,-8 2 0 15,1-2 4-15,-1 0 8 0,8 0-12 0,-10 0 0 16,5 0 0-16,-5 0-4 0,0 0-48 16,4 0-28-16,-4-2-72 0,3-1-148 15,4 0-160-15,-4 2-145 0,-1-4-91 16,0 1-364-16,6-5-421 0</inkml:trace>
  <inkml:trace contextRef="#ctx0" brushRef="#br0" timeOffset="31232.92">23432 14420 908 0,'0'0'1236'0,"0"0"-639"0,0 0-149 16,0 0-32-16,0 0-16 0,0 0-120 15,0 0-55-15,0 0-17 0,0 0-16 16,0 0-4-16,-15-27-60 0,15 27-36 16,0 0 0-16,0 1 20 0,0 8 52 15,3 1-28-15,2 4-60 0,4 0-8 16,-4 4-4-16,7 3-24 0,-7 2-24 0,0 4 12 15,7-4-4-15,-7 4-4 0,5-1-12 16,-3-5 8-16,3-3-4 0,-1-5 24 16,1-5-16-16,-5 1 8 0,2-8 28 15,-2-1 4-15,9 0 36 0,-6-5 49 16,6-9 51-16,3-9 12 0,3-5 32 0,-3-5-68 16,7-3-40-16,0-2-40 0,3 0 4 15,-5 4-36-15,2 0-16 0,-7 5-28 16,0 7 4-16,0 4-20 0,-3 4 4 15,-9 4 4-15,7 5-16 0,-7 4 8 16,5 1-12-16,-1 0-116 0,-4 0-76 16,7 10-164-16,1 4-144 0,-11 4-173 15,5 1-207-15,3-2-405 0,-8 5-536 0</inkml:trace>
  <inkml:trace contextRef="#ctx0" brushRef="#br0" timeOffset="31651.95">24026 14477 1464 0,'0'0'1509'0,"0"0"-925"0,0 0-212 0,0 0 125 15,0 0-57-15,0 0-132 0,0 0-76 16,0 0-8-16,0 0-20 0,0 0-4 16,0 0-52-16,-66-60-32 0,61 67-64 15,-4 10-12-15,4 5 44 0,2 4-20 16,-4 2-7-16,7 4-9 0,0-5 4 15,0-1-20-15,0-4-16 0,10-8-16 16,2 0 0-16,-5-8 0 0,5-6 0 16,0 0 8-16,3-6 12 0,0-8 4 15,-3-4 36-15,-3-3 20 0,1 0-8 16,-5-4-16-16,-3 4-28 0,3-4-8 0,0 5-4 16,-5 2 20-16,5 6-20 0,-5 5-8 15,2 2 16-15,-2 5 8 0,0 0 4 16,0 5 32-16,0 6 48 0,0 8 4 15,10 4 4-15,-8 4 0 0,6 1-36 16,1 0-24-16,-1 1-28 0,1-6-20 0,8-3-12 16,-5-2 0-16,-4-8-4 0,6-2-20 15,-6 0-84-15,1-5-64 0,-9-2-76 16,8-1-72-16,1-4-88 0,-4-12-157 16,7-2-115-16,-9-5-376 0,4 2-273 15,-2-17-824-15</inkml:trace>
  <inkml:trace contextRef="#ctx0" brushRef="#br0" timeOffset="31934.65">24353 14004 1224 0,'0'0'1453'16,"0"0"-845"-16,0 0-196 0,0 0 32 15,0 0-47-15,0 0-157 0,0 0-28 16,0 0-8-16,0 0-16 0,0 0-8 0,0 0 8 15,0-22-4-15,5 30 52 0,2 6 16 16,3 0-35-16,4 9-37 0,-11 0-4 16,11 6-32-16,-9 6-32 0,2 2 16 15,3 2-40-15,-5 4-16 0,-3 8-16 16,8 2-12-16,-3 2-28 0,-7 4 8 16,8-1-20-16,-6-1 4 0,0-3-8 15,8-11 0-15,-7-1-16 0,-1-12-84 16,0-7-96-16,1-8-100 0,4-5-160 0,-7-4-97 15,0-6-167-15,0 0-369 0,0-9-443 0</inkml:trace>
  <inkml:trace contextRef="#ctx0" brushRef="#br0" timeOffset="32433.94">24695 13952 2693 0,'0'0'620'0,"0"0"-96"16,0 0-16-16,0 0-19 0,0 0-113 15,0 0-116-15,0 0 4 0,0 0 4 16,0 0-24-16,0 0-48 0,24-18-19 16,-22 18-29-16,15 0-20 0,-7 0-8 0,7 0-24 15,0 0-12-15,10 0-12 16,-1 2-8-16,1 4 8 0,7 4-4 0,-3 1 0 16,-1 0-20-16,1 5 4 15,5 2 16-15,-7 3-4 0,-4 5-12 0,1 4-16 16,-6 2-16-16,2 5 4 0,-5 1-4 15,-3 2 4-15,-2 4-8 0,-7 4 0 16,-5 1 0-16,2 0-8 0,-2 9 4 0,0-3-4 16,-7 2 0-16,-7-2-4 0,-8 0 0 15,2-8 0-15,-4-6 0 0,-2-7-4 16,-1-6-4-16,-9-8-32 0,2-2-60 16,-5-7-60-16,2-1-36 0,1-1-4 15,5-1-48-15,4 1-128 0,5 3-109 16,10 1 49-16,0 1-124 0,7 0-152 15,5 0-81-15,0-3-199 0,0 1-413 0</inkml:trace>
  <inkml:trace contextRef="#ctx0" brushRef="#br0" timeOffset="33232.96">25616 14805 2533 0,'0'0'700'0,"0"0"-116"16,0 0-48-16,0 0 41 0,0 0-45 16,0 0-132-16,0 0-56 0,0 0 9 0,0 0-89 15,0 0-84-15,0 0-60 16,7 129-28-16,-26-96-44 0,-6-2-28 0,9 0-12 15,-1-8 4-15,0-5-12 0,7-6 0 16,0-5-92-16,8-6-88 0,2-1-164 16,0 0-197-16,2-11-179 0,8 0-369 0,9-15-459 15</inkml:trace>
  <inkml:trace contextRef="#ctx0" brushRef="#br0" timeOffset="33682.18">26964 13918 1932 0,'0'0'785'0,"0"0"-205"15,0 0-184-15,0 0 136 0,0 0-7 0,0 0-77 16,0 0-64-16,0 0-64 0,0 0-4 15,0 0-8-15,0 0-7 0,53 22-17 16,-51 1-88-16,-2 4-12 0,-2 8-32 16,-15 4-24-16,-12 9-48 0,-8 5-24 15,4 4-24-15,-11 3-16 0,-5 4-12 16,3 4 8-16,-2 0-8 0,2-7-4 16,2-5-4-16,13-8-44 0,-1-9-64 15,15-4-64-15,0-14-108 0,10-2-136 16,7-5-241-16,0-4-119 0,0-5-433 0,7-2-491 15</inkml:trace>
  <inkml:trace contextRef="#ctx0" brushRef="#br0" timeOffset="33979.97">27012 14393 3213 0,'0'0'1044'0,"0"0"-519"0,0 0-69 15,0 0 64-15,0 0-104 0,0 0-180 16,0 0-91-16,0 0-1 0,0 0-24 16,0 0-68-16,-53-12-36 0,43 33-12 15,5 6 0-15,3 5-4 0,-6 5 8 16,6 0-8-16,2 0 4 0,0-7-4 16,0-5-4-16,2-10 4 0,8-10-4 0,5 0 4 15,2-5 8-15,-5-6 20 0,2-13 16 16,3-9 16-16,-5-8-24 0,-2-4-16 15,-3-6-16-15,-2-2-4 0,-2 2-8 16,-3-1-88-16,0 5-168 0,-15 4-205 16,-7 4-107-16,1-1-288 0,-1 13-385 0,-27-13-880 15</inkml:trace>
  <inkml:trace contextRef="#ctx0" brushRef="#br0" timeOffset="34332.61">26355 13831 3473 0,'0'0'788'16,"0"0"-243"-16,0 0 99 0,0 0-96 16,0 0-56-16,0 0-183 0,0 0-101 0,0 0-40 15,0 0-20-15,0 0-28 0,0 0 16 16,15 24-40-16,-6-4-32 0,1 5-36 15,2-4-20-15,-2-2-4 0,4-7-8 16,-1-1 8-16,4-5-8 0,-5-6 8 0,2 0 4 16,-4-13 12-16,4-6-4 0,-9-4 0 15,5-6-4-15,-3-4 4 0,-7 0-4 16,5 3 0-16,-5 6-4 0,0 4 0 16,0 8 8-16,-14 2-4 0,-6 4-12 15,3 6 0-15,0 0-32 0,8 4-48 16,-4 8-48-16,13 8-44 0,0 1-72 15,0 6-96-15,13-1-237 0,-1 4-147 16,2-7-392-16,10 18-517 0</inkml:trace>
  <inkml:trace contextRef="#ctx0" brushRef="#br0" timeOffset="34879.94">27533 14318 1284 0,'0'0'1221'0,"0"0"-797"0,0 0-40 16,0 0 56-16,0 0 0 0,0 0-79 16,0 0-113-16,0 0-28 0,0 0 0 15,0 0-32-15,0-18-24 0,5 22 60 0,-3 8 28 16,8 0-16-16,-5 8-36 0,0 6-71 15,0 4-21-15,0 5-4 0,-5 3-12 16,0 1-48-16,0-5 0 0,0-4 20 16,0-8 24-16,0-8-4 0,4-6-8 15,-1-4-16-15,4-4-4 0,-4 0 4 16,4-8 20-16,3-6 68 0,4-6 12 16,-2-8-28-16,12-7-12 0,-2-5-83 15,2-2-37-15,3 0 0 0,2 1 0 0,-2 7 0 16,0 4 0-16,-6 9 0 0,1 2 0 15,-5 9 0-15,3 6 0 0,-6 2 0 16,-2 2 0-16,-5 0 0 0,8 2 0 16,0 8 0-16,2 2 0 0,-3 3-117 15,-2 6-423-15,3-1-328 0,-6-4-349 16,1 11-768-16</inkml:trace>
  <inkml:trace contextRef="#ctx0" brushRef="#br0" timeOffset="35266.57">28457 14318 3649 0,'0'0'981'0,"0"0"-337"16,0 0-48-16,0 0-60 0,0 0-103 16,0 0-201-16,0 0-96 0,0 0-24 15,0 0-24-15,0 0-28 0,0 0-12 16,-124 48 8-16,122-15-12 0,-3 6-16 15,5-2-16-15,0 0-4 0,0-7 0 16,5-10-8-16,4-10 0 0,4-6 0 16,3-4 4-16,1-4 0 0,-2-10 8 0,4-9-4 15,-4 1 8-15,-8-8-16 0,10-3 4 16,-2-4 0-16,-8-2 0 0,3 2-4 16,-3 10 4-16,-7 5 0 0,7 11-4 15,-4 8 4-15,-3 3 0 0,0 2 24 16,2 8 12-16,8 7 92 0,-5 4 16 0,4 9-47 15,1 0-101-15,5 7 0 0,4-1 0 16,-5 2 0-16,6-1 0 0,-6-1 0 16,-4-6 0-16,5-1 0 0,-1-10 0 15,3-4 0-15,-10-4-61 0,6-3-331 16,-4-4-224-16,-6-2-305 0,-3-2-83 16,0 0-525-16,0-15-1968 0</inkml:trace>
  <inkml:trace contextRef="#ctx0" brushRef="#br0" timeOffset="35480.78">28769 14343 2269 0,'0'0'1876'16,"0"0"-1243"-16,0 0 11 0,0 0-112 16,0 0-84-16,0 0-111 0,0 0-97 0,168 102-24 15,-130-78-52-15,4 2-32 0,1 2-52 16,3 2-36-16,-2 0-32 0,-8 2 4 15,3-2-12-15,-2-7-4 0,-8 0-28 16,0-8-188-16,-10-2-240 0,0-5-289 16,-4-7-179-16,-5-1-509 0,-10-1-568 0</inkml:trace>
  <inkml:trace contextRef="#ctx0" brushRef="#br0" timeOffset="35635.03">29220 14288 3917 0,'0'0'893'0,"0"0"-281"0,0 0-176 16,0 0-92-16,0 0-100 0,0 0-51 16,0 0-69-16,-162 147-28 0,121-93-48 0,-1 3-24 15,-1-1-20-15,2 0-4 0,-8-5-72 16,10-7-249-16,8-10-223 0,9-8-212 16,8-12-621-16,1-8-804 0</inkml:trace>
  <inkml:trace contextRef="#ctx0" brushRef="#br0" timeOffset="46215.24">19655 16040 1776 0,'0'0'364'15,"0"0"-79"-15,0 0 43 0,0 0 76 16,0 0-68-16,0 0-132 0,0 0 16 0,0 0 4 16,0 0-12-16,0 0 17 15,-31-27-61-15,26 27-20 0,5 0 40 0,-3-3 44 16,3 3-16-16,0 0-48 0,0 0-12 16,0 0-24-16,0 0-12 0,0 0-12 15,0 0-8-15,0 0 12 0,0 0-12 0,0-2-31 16,0 2-29-16,0 0-8 0,0 0 8 15,0 0-8-15,0 0-12 0,0 0-8 16,0 0-4-16,0 0 0 0,0 0 0 16,0 0-4-16,0 0 0 0,0 0-4 15,0 0-4-15,0 0-4 0,0 0 0 16,0 0 0-16,0 5 8 0,3 2 28 16,11 2 32-16,-6 7 0 0,4 0-20 0,0 0 12 15,-5 7 8-15,8 0-8 16,-1 3-8-16,-6 0-4 0,1 3-16 15,-4-6-16-15,2 6-4 0,-2-3 8 0,0 0 0 16,0 4 16-16,-5 0 20 0,0 3 0 16,0 0-20-16,0 0-4 0,-15-2-4 15,1 1 0-15,-10 1-8 0,2-4 4 0,-10 2-16 16,1 0 8-16,-6-5-4 16,11 1-4-16,-6-8 0 0,-2-1 4 0,12-3 4 15,-7-3-4-15,10-5 0 0,0-3-4 16,-6-4 0-16,4 0-8 0,4 0-44 15,-5-1-100-15,5-8-56 0,0-3-196 16,5-6-161-16,4-3-71 0,-4-7-392 16,10 9-457-16</inkml:trace>
  <inkml:trace contextRef="#ctx0" brushRef="#br0" timeOffset="46610.12">19532 15670 3305 0,'0'0'592'0,"0"0"-124"0,0 0 153 15,0 0 11-15,0 0-192 0,0 0-152 16,0 0-43-16,0 0-41 0,0 0-44 15,0 0-92-15,0 0-44 0,-17 0-20 16,17 0-4-16,0 0-4 0,0 7-8 0,0-2-192 16,0 5-341-16,7 3-155 0,0-4-376 15,13 14-441-15</inkml:trace>
  <inkml:trace contextRef="#ctx0" brushRef="#br0" timeOffset="47781.65">19910 16095 1664 0,'0'0'525'0,"0"0"-41"0,0 0-12 16,0 0-40-16,0 0-68 0,0 0-44 15,0 0-15-15,0 0-57 0,0 0 0 16,0 0-52-16,0 0-72 0,-27-39-40 16,27 39-12-16,0 0-12 0,0 0-28 15,0 0-20-15,10 2 32 0,-3 5-4 16,3 3 12-16,4 1-8 0,-6 6-16 15,6 1-8-15,-7 4-16 0,3 7 4 16,7-2-4-16,-15 3 0 0,6 1-4 16,-3-7 4-16,-1-1 0 0,-4-9-4 0,0-3 4 15,3-5-4-15,-3-5-8 0,5-1 8 16,-5 0 12-16,0-7 56 0,9-9 68 16,-1-6 24-16,-1-7-24 0,0 2-4 15,3-6-27-15,-5 1-9 0,7 2 0 16,-2 6-56-16,-1 6-24 0,-4 3-8 0,-2 11-8 15,4-1 0-15,-5 5-8 16,-2 0-4-16,5 14 12 0,-2 4 12 0,9 6-8 16,0 5 4-16,-3 3-4 0,4-2-4 15,-6 0 0-15,5-11 0 0,0-3-4 16,-7-11 4-16,-3-5 0 0,3 0 0 16,10-4 100-16,-3-11 96 0,2-4 32 15,6-6-56-15,2-1-32 0,-3 2-36 16,10 3-4-16,-12 4-24 0,5 9-40 15,0 6-12-15,-5 2 4 0,5 9 0 16,-13 9-8-16,11 3 17 0,-6 7-37 16,-2 5 0-16,-7-3 0 0,-2 0 0 0,6-4 0 15,-6-1 0-15,-1-4 0 0,3-1-69 16,5-6-203-16,-10 1-80 0,7-4-120 16,3-2-261-16,-3 1-51 0,0-4-613 15,0-4-467-15</inkml:trace>
  <inkml:trace contextRef="#ctx0" brushRef="#br0" timeOffset="48080.64">20780 16065 2373 0,'0'0'1124'0,"0"0"-600"15,0 0-55-15,0 0 31 0,0 0-80 16,0 0-236-16,0 0-116 0,0 0 4 15,0 0 32-15,0 0-4 0,0 0 4 0,-22 38 0 16,29-16 24-16,6 6 16 0,-4 6-12 16,6 3-31-16,-3 9-5 0,7 2-4 15,-2 8-32-15,0 1-8 0,-2 3-20 16,-3 4-16-16,-2 3-8 0,2 1-4 16,-3 1 0-16,1-1 0 0,-5-6 4 15,-5 0-8-15,0-11-4 0,0-8-68 0,0-4-76 16,-5-12-105-16,-5-8-63 0,3-6-60 15,0-7-112-15,-3-6-176 0,-2 0-301 16,7-6-331-16,-21-9-617 0</inkml:trace>
  <inkml:trace contextRef="#ctx0" brushRef="#br0" timeOffset="48362.08">20780 16190 432 0,'0'0'2845'0,"0"0"-2357"16,0 0-52-16,0 0 121 0,0 0-125 16,0 0-188-16,0 0-84 0,109-104 16 0,-80 102 8 15,-5 1 36-15,8 1-24 0,-3 0-20 16,-7 5-19-16,2 8 19 0,5 0-36 16,-9 10-20-16,1 1 0 0,-6 6-28 15,-5 6-44-15,-8 2-20 0,-2 5-16 16,-2 2 0-16,-23-2-12 0,-1-4-20 15,-8 0-116-15,-3-6-72 0,-1-7-80 16,-6-6-69-16,3-10-27 0,-3-3-76 16,8-7-228-16,14 0-37 0,0-3-71 15,12 0-248-15,10 2-445 0</inkml:trace>
  <inkml:trace contextRef="#ctx0" brushRef="#br0" timeOffset="50078.39">23386 15680 2261 0,'0'0'656'0,"0"0"-228"0,0 0 8 16,0 0 28-16,0 0-95 0,0 0-105 0,0 0 20 15,0 0-64-15,0 0-52 0,0 0-44 16,0 0-28-16,-117-48 8 0,103 48-36 15,2 4 8-15,-3 5 0 0,-2 4 20 16,0 3-40-16,12 8 16 0,-9 4 44 16,4 4 49-16,3 9-41 0,-3 0-20 15,8 3-44-15,-3 2 0 0,5 2-16 0,0 3-12 16,0 3-20-16,0 0 4 0,0 3-16 16,0-4 8-16,0 3 0 0,5-4-12 15,-3-9 4-15,-2-7-20 0,0-6-152 16,0-8-157-16,0-10-99 0,0-3-84 15,0-7-252-15,0-2-45 0,0-2-531 16,-22-10-541-16</inkml:trace>
  <inkml:trace contextRef="#ctx0" brushRef="#br0" timeOffset="50266.56">22920 16238 756 0,'0'0'2641'0,"0"0"-2005"15,0 0 109-15,0 0-21 0,0 0-208 0,0 0-152 16,0 0-131-16,0 0-109 0,0 0 12 15,0 0 96-15,0 0-48 0,54-18-88 16,-25 18-28-16,5-3-32 0,-12 1-12 16,9 0-16-16,-9-2-4 0,-3 4-4 15,1-1 0-15,4 1-84 0,-5 0-176 16,-7 0-224-16,1 0-225 0,1 4-339 16,-4 4-477-16,-5 6-1384 0</inkml:trace>
  <inkml:trace contextRef="#ctx0" brushRef="#br0" timeOffset="50716.9">23563 16165 496 0,'0'0'2429'15,"0"0"-1925"-15,0 0-152 0,0 0 156 16,0 0-55-16,0 0-177 0,0 0-152 16,0 0 116-16,0 0-12 0,0 0-64 15,0 0-52-15,22 108-28 0,-22-72-36 16,9 1-4-16,-9-5-24 0,0-6-4 0,5-6-8 15,-2-10-8-15,4-3 0 0,-2-7-4 16,-3-6 4-16,8-6 64 0,4-13 88 16,-2-5 56-16,5-6-35 0,10-6-41 15,-8-1-52-15,6 4-12 0,1 3 36 16,-1 7-8-16,-1 9-52 0,-5 3 20 0,1 11 60 16,-3 1 12-16,2 5-32 0,-2 5 12 15,0 9-20-15,2 5-4 0,-4 8-36 16,2 0-32-16,-8 6-8 0,4 1-12 15,-4-2 0-15,-4 0-4 0,-2-2-100 16,9-4-128-16,-10-4-124 0,1-2-120 16,6-3-209-16,1-5-95 0,-8-3-477 15,15 1-359-15</inkml:trace>
  <inkml:trace contextRef="#ctx0" brushRef="#br0" timeOffset="51126.09">24484 16515 3805 0,'0'0'669'0,"0"0"-161"0,0 0 144 16,0 0-144-16,0 0-91 0,0 0-197 15,0 0-68-15,0 0 68 0,0 0 16 16,0 0-60-16,43-30-60 0,-26 27-16 15,0-2-8-15,3 1-24 0,-1 4-32 16,-4-2-16-16,-3 2-16 0,5 0 4 16,-3 0-4-16,-2 0 4 0,1 0-8 0,-6 0-28 15,3 2-120-15,-6 2-120 0,4 1-196 16,1-4-281-16,-4 2-111 0,7 0-573 16,-7 3-844-16</inkml:trace>
  <inkml:trace contextRef="#ctx0" brushRef="#br0" timeOffset="51664.75">25257 16390 2305 0,'0'0'592'0,"0"0"-196"0,0 0 20 16,0 0-32-16,0 0-7 0,0 0-121 15,0 0-108-15,0 0 24 0,0 0 124 16,0 0-84-16,0 0-48 0,46-23-20 16,-31 19-28-16,-3-3-12 0,0 1 48 15,0-5-8-15,-2 0 45 0,-3-1-21 16,0-4 8-16,-4 0-60 0,-1-3-8 16,-2 4-44-16,0-1-8 0,0-1-32 0,0 5 24 15,-5 1-4-15,-9 4 4 0,6 3-20 16,-6 2 12-16,2 2 24 0,-5 0-4 15,0 0-48-15,-5 10 20 0,8 7 8 16,-6-1 32-16,6 12-4 0,-3-1-20 16,4 6-12-16,11 1 4 0,2-2-20 0,0 3-8 15,0-3-8-15,10-4-4 16,2-3 0-16,2-4 0 0,3-3-44 0,5-6-160 16,-5-1-148-16,0-4-156 0,7-4-197 15,-7-3-75-15,3 0-349 0,-3-7-291 16,-3-14-1345-16</inkml:trace>
  <inkml:trace contextRef="#ctx0" brushRef="#br0" timeOffset="51949.99">25485 16245 3301 0,'0'-7'844'0,"0"7"-115"16,0 0-173-16,0 0-192 0,0 0-84 0,0 9-128 16,7 5 32-16,5 7-27 0,-7 0-49 15,7 6-60-15,0-1-20 0,-4 1-16 16,6-6-4-16,-9-2 0 0,7-9-8 15,-7-5 4-15,5-5-4 0,-3-4 96 16,8-7 96-16,-1-9 0 0,3-5-48 0,-2 0-32 16,6-2-44-16,-4 3 24 0,3 1-12 15,4 8-40-15,0 1 0 0,-7 6 4 16,5 4 12-16,0 4 8 0,2 0 8 16,-2 14 12-16,-5 4-51 0,-3 3-33 15,-6 4 0-15,4 1 0 0,-2 0 0 16,-1-1 0-16,-4-3-89 0,-3-3-311 15,8-1-208-15,-7-3-261 0,1-5-207 16,6-2-529-16,5-2-1004 0</inkml:trace>
  <inkml:trace contextRef="#ctx0" brushRef="#br0" timeOffset="52359.24">26302 16245 944 0,'0'0'2741'16,"0"0"-2004"-16,0 0-5 0,0 0-180 15,0 0-148-15,0 0-104 0,0 0-59 0,0 0-49 16,0 0-40-16,0 0-32 0,0 0-48 16,-66-7-48-16,64 25-8 0,0 5 0 15,2 6 20-15,0 1-12 0,2 0-16 16,5-4-4-16,3-4-4 0,7-7 0 16,-10-8-4-16,8-7 0 0,-6 0 4 15,4-5 4-15,-4-15 24 0,-2-8-12 16,1-9 12-16,-6-11 20 0,1-9-4 15,-3-5-32-15,0-7 0 0,0-5-8 0,0-4 4 16,-5-3 16-16,-5 1 60 0,0 2 0 16,1 2 0-16,1 9-64 0,6 17 24 15,-5 7-24-15,4 19 64 0,1 11 44 16,2 8-19-16,-10 5-109 0,8 5 0 16,-3 13 0-16,0 12 0 0,5 10 0 15,0 13 0-15,0 12 0 0,0 11 0 0,10 9 0 16,14 7 0-16,-2 9 0 0,4 0 0 15,13-1 0-15,0 0 0 0,2-5 0 16,3-10 0-16,-8-11 0 0,3-14 0 16,2-6-9-16,0-15-567 0,-4-6-308 15,-3-4-317-15,-12-8-548 0,4 5-1364 0</inkml:trace>
  <inkml:trace contextRef="#ctx0" brushRef="#br0" timeOffset="60963.21">16361 16884 1560 0,'0'0'873'15,"0"0"-341"-15,0 0-112 0,0 0 48 16,0 0-28-16,0 0-83 0,0 0-73 16,0 0-12-16,0 0-12 0,0 0-68 15,-78-30-56-15,64 35-36 0,-1 9 28 16,-2 2 28-16,0 5 0 0,-2 1 12 15,5 1-15-15,4 3-21 0,-5 1-28 16,-2 1-8-16,8-1-16 0,-1 3-24 0,-2 2 4 16,2 1-40-16,0-2 4 0,8 5-4 15,-8-2 4-15,5 5-12 0,3-1 0 16,2 2 12-16,0 4-20 0,0 1 4 16,0 1 4-16,0-4 4 0,0 2 8 15,0-7-12-15,7-5-8 0,-2-5 4 0,0-8-8 16,-3-4-4-16,3-4 0 0,0-4-112 15,-5-4-140-15,0-3-156 0,0 0-61 16,0-2-27-16,-12-12-544 0,2 2-505 16,-16-14-1072-16</inkml:trace>
  <inkml:trace contextRef="#ctx0" brushRef="#br0" timeOffset="61178.34">15823 17488 3293 0,'0'0'736'16,"0"0"-135"-16,0 0-5 0,0 0-96 0,0 0-184 15,0 0-60-15,0 0 53 0,0 0-1 16,0 0-72-16,0 0-20 0,208-13-60 16,-169 10-40-16,-10 1-60 0,3 2-20 15,-6 0-8-15,-4 0-20 0,-2 0-8 16,-3 0 4-16,-3 0 0 0,3 0-4 0,-10 7-124 16,6-1-180-16,-6 2-192 0,2 2-265 15,-9 2-271-15,8-5-517 0,-8 5-1168 0</inkml:trace>
  <inkml:trace contextRef="#ctx0" brushRef="#br0" timeOffset="61548.32">16456 17414 2937 0,'0'0'592'15,"0"0"-216"-15,0 0 36 0,0 0 37 16,0 0-69-16,0 0-216 0,0 0-96 16,0 0 160-16,0 0 4 0,0 0-104 0,0 0-64 15,26 124 0-15,-16-95-12 0,-10-7 16 16,0-3-44-16,5-8-20 0,-5-3 4 16,2-8-16-16,8 0 16 0,-5-3 24 15,7-11 136-15,2-5 133 0,6-5-81 16,-3-5-76-16,5-2-76 0,-1 3 24 15,6 6 0-15,-8 5-40 0,3 5-40 0,3 4 32 16,-6 8 16-16,0 0 8 0,-2 4 4 16,0 12 20-16,3 5-20 0,-3 5 4 15,-3 1-40-15,1 7-12 0,-8-4-20 16,0 1 12-16,1-2-16 0,-6-6-16 16,3-5-144-16,4-1-120 0,-9-6-104 15,5-4-168-15,-2 2-73 0,4-5-235 16,-5 1-501-16,6-5-544 0</inkml:trace>
  <inkml:trace contextRef="#ctx0" brushRef="#br0" timeOffset="61891.85">17224 17654 3233 0,'0'0'928'0,"0"0"-439"16,0 0 155-16,0 0-104 0,0 0-104 15,0 0-180-15,0 0-119 0,0 0-25 16,0 0 128-16,0 0 32 0,39-8-116 0,-22 7-68 15,7 1 0-15,-12-3 4 0,5 3-28 16,0-3-20-16,-2 3-12 0,-1 0-16 16,-4 0-4-16,-3 0-8 0,0 0-4 15,5 0 8-15,-9 0-8 0,7 0-68 16,-6 0-148-16,9 0-172 0,-9 0-228 0,11 0-185 16,-10 0-339-16,7 3-553 0</inkml:trace>
  <inkml:trace contextRef="#ctx0" brushRef="#br0" timeOffset="62276.78">17794 17560 3393 0,'0'0'780'0,"0"0"-399"15,0 0 31-15,0 0 56 0,0 0-124 16,0 0-236-16,0 0-32 0,0 0 32 0,0 0-16 16,0 0-40-16,0 0 32 15,70 18-16-15,-51-27-4 0,-2 0 0 0,-2-3 41 16,2-4-5-16,-3-2-20 0,-9 2-32 16,-2-3-8-16,-3 1-4 0,0 2 36 15,0 2 68-15,-3 5-64 0,-9 1-60 16,5 4 36-16,-10 0 32 0,2 4-8 15,-2 0-64-15,3 0 8 0,-3 7-4 16,2 11 8-16,3 1-8 0,-2 10 12 16,4 5-12-16,3 2 12 0,7-2-20 15,0-1 4-15,0-4-8 0,0-7-4 16,0 4 0-16,17-7-56 0,-3-4-276 0,3-3-264 16,-5-1-133-16,12-5-287 0,-9-5-317 15,2-1-600-15</inkml:trace>
  <inkml:trace contextRef="#ctx0" brushRef="#br0" timeOffset="62546.47">18063 17498 2205 0,'0'0'1832'15,"0"0"-1359"-15,0 0-73 0,0 0 76 16,0 0-120-16,0 0-176 0,0 0-88 16,0 0 4-16,0 0 12 0,0 0-36 15,12 96-28-15,0-96-28 0,2-3 72 16,3-9 149-16,3-6 47 0,2-5-48 15,-1-1-72-15,-1 5-64 0,4 3-28 16,-7 5-24-16,2 8-8 0,-2 3 12 16,-2 1-12-16,2 12 36 0,-7 10 28 0,2 6-16 15,-5 2-24-15,3 6-28 0,-5 0-20 16,4-3-8-16,-6-7-8 0,-1-4 0 16,3-6-136-16,-3-6-116 0,6-3-144 15,-6-4-152-15,13 1-97 0,-8-5-95 16,12 0-285-16,-9 0-367 0,7-8-1225 0</inkml:trace>
  <inkml:trace contextRef="#ctx0" brushRef="#br0" timeOffset="62934.62">18596 17569 2409 0,'0'0'1676'0,"0"0"-1119"16,0 0 131-16,0 0-196 0,0 0-160 15,0 0-108-15,0 0-35 0,0 0 11 16,0 0-20-16,-56 124-60 0,59-97-64 15,9-2-40-15,0-4-4 0,2-4-4 0,3-7-8 16,-2-7 0-16,2-3 8 0,5-1 0 16,-5-11 8-16,7-6 20 0,-5-8 52 15,1-5 8-15,-8-10-28 0,0-9-28 16,-2-6-20-16,-1-7-20 0,-1-7 12 16,-4-4 28-16,-1-3 0 0,4-3 28 15,-7 3 12-15,0 1-16 0,3 5 0 0,-3 16-8 16,2 12-24-16,-2 15 20 0,0 14 48 15,0 10-55-15,0 4-45 0,-2 0 0 16,-1 0 0-16,3 2 0 0,-7 10 0 16,7 11 0-16,0 6 0 0,0 13 0 15,0 11 0-15,0 7 0 0,10 9 0 0,-6 7 0 16,6 6 0-16,-3 3 0 0,8 3 0 16,-8-3 0-16,8-1 0 0,-1-10 0 15,1-11 0-15,2-15 0 0,2-12 0 16,-4-11-165-16,2-7-395 0,2-5-160 15,1-8-177-15,-8-1-315 0,9-4-561 16</inkml:trace>
  <inkml:trace contextRef="#ctx0" brushRef="#br0" timeOffset="63260.58">19304 17336 1340 0,'0'0'873'0,"0"0"-261"16,0 0-80-16,0 0-148 0,0 0-112 15,0 0-136-15,0 0-72 0,0 0 93 16,0 0 135-16,0 0-44 0,7-22 16 15,0 22-24-15,-4 0-64 0,-3-2-28 16,2-1 4-16,1 3-12 0,1 0-16 16,1 0-28-16,0 3-44 0,-2 4-20 0,6 6-20 15,-4-1-12-15,2 4-24 16,1 0-288-16,-6 2-216 0,0 1-312 0,-2-5-285 16,0 4-784-16</inkml:trace>
  <inkml:trace contextRef="#ctx0" brushRef="#br0" timeOffset="63404.41">19347 17569 2653 0,'0'0'920'0,"0"0"-368"0,0 0 29 0,0 0-113 15,0 0-68-15,0 0-188 0,0 0-56 16,0 0-76-16,0 0-48 0,0 0-32 16,0 0-4-16,-36 91-44 0,36-85-232 15,0 0-232-15,12-2-308 0,-5-1-557 16,3 5-1416-16</inkml:trace>
  <inkml:trace contextRef="#ctx0" brushRef="#br0" timeOffset="65204.27">20596 17169 2297 0,'0'0'712'0,"0"0"-224"0,0 0-80 16,0 0 125-16,0 0-117 0,0 0-116 16,0 0 4-16,0 0-56 0,0 0-60 15,0 0-40-15,-44-32-8 0,37 32-16 16,0 0 84-16,-6 3-7 0,-1 3-53 15,-5 6-36-15,-1 3 24 0,-4 7-20 16,-3 7 12-16,5 5-16 0,1 7 4 0,4 4-36 16,-8 5-8-16,18 3-20 0,-3 1 8 15,3 0-36-15,7 0-4 0,0-3-20 16,0-3 16-16,3-6-12 0,11 1 0 16,3-7-4-16,2-2 8 0,-2-4-8 15,8-4 8-15,-1-8-8 0,-2-6-4 16,-3-4 4-16,1-3-16 0,-1-5-72 0,3 0-104 15,2 0-100-15,-5 0-128 16,10-2-289-16,3-3-175 0,-10 2-597 0,12-5-704 0</inkml:trace>
  <inkml:trace contextRef="#ctx0" brushRef="#br0" timeOffset="65567.67">21272 17553 288 0,'0'0'3009'0,"0"0"-2509"0,0 0-32 16,0 0 241-16,0 0-165 0,0 0-240 15,0 0-72-15,0 0 20 0,0 0 29 16,0 0-57-16,-107 34-56 0,100-24-40 16,-5 2-24-16,7 3-36 0,-2 3-8 15,4 1-4-15,3 4-4 0,0 1-20 16,0-5-12-16,10 2-20 0,-3-3 4 16,10-4-4-16,-2-1 0 0,2-2-12 15,2-7-112-15,-2 3-120 0,5-6-152 0,-5 5-97 16,7-6-59-16,-7 0-252 0,-5 0-321 15,15-3-660-15</inkml:trace>
  <inkml:trace contextRef="#ctx0" brushRef="#br0" timeOffset="65846">21665 17167 2617 0,'0'0'1180'0,"0"0"-644"15,0 0 21-15,0 0 35 0,0 0-184 16,0 0-168-16,0 0-84 0,0 0-8 16,0 0 93-16,0 0 35 0,0 0-92 15,19 58-96-15,-7-24 8 0,-7 6-60 16,2 5-8-16,1 1-28 0,-6 0 4 15,3 2 8-15,-5-1-12 0,0-7-188 16,2-3-204-16,6-9-209 0,-6-7-103 16,-2-3-453-16,2-6-447 0</inkml:trace>
  <inkml:trace contextRef="#ctx0" brushRef="#br0" timeOffset="66134.25">21893 17627 3233 0,'0'0'624'16,"0"0"-240"-16,0 0 93 0,0 0-129 16,0 0-124-16,0 0-168 0,0 0 24 15,0 0 44-15,177 61-32 0,-158-61-4 16,-7-1 20-16,5-10 0 0,-12-1 0 16,5-5 24-16,-6-2 8 0,1-1-12 15,-5-2-48-15,0 3-47 0,0 0-5 16,0 2 44-16,0 5 40 0,-9 4-56 15,-1 2 36-15,3 3 16 0,-8 3-52 0,-2 0-8 16,3 9-24-16,6 8 4 0,-4-1-16 16,0 7 0-16,5 1-8 0,7 1 0 15,0-2-4-15,0 2-4 0,0-1-116 16,7 0-316-16,8 1-225 0,-3-2-267 16,-3-8-517-16,6 3-868 0</inkml:trace>
  <inkml:trace contextRef="#ctx0" brushRef="#br0" timeOffset="66436.31">22208 17573 3185 0,'0'0'836'0,"0"0"-107"15,0 0-65-15,0 0-156 0,0 0-120 16,0 0 17-16,0 0-105 0,0 0-76 16,0 0-60-16,0 0-56 0,-22 0-52 15,24 18-36-15,10-3-4 0,-4-2-8 16,6-4-4-16,-6-1 0 0,4-5-4 0,-8 0 0 15,9-3 4-15,-1 0-4 0,-3 0 16 16,1-4-4-16,-3-3-4 0,-4 3 0 16,7 1-8-16,-8 1 0 0,0 2 0 15,6 0-4-15,-8 2 4 0,4 8 4 16,-1 5 12-16,2 11-16 0,0-1 8 0,-1 2 4 16,-4 2-12-16,13-7 8 0,-9-2-8 15,1-2 0-15,-2-3-8 0,6-5-124 16,-4-6-152-16,5-4-160 0,-5 0-205 15,7-2-79-15,-7-5-577 0,9-6-808 0</inkml:trace>
  <inkml:trace contextRef="#ctx0" brushRef="#br0" timeOffset="66703">22586 17735 2132 0,'0'0'1837'0,"0"0"-1432"16,0 0 39-16,0 0 64 15,0 0-132-15,0 0-260 0,0 0-76 0,0 0 88 16,0 0 72-16,0 0 0 0,0 0-3 0,104 7-17 16,-82-32-24-16,9-2-48 0,-9 4-20 15,5 3 0-15,-8 9-24 0,-9 3-56 16,5 8 4-16,-3 0 20 0,0 6 8 16,-7 7 40-16,7 4-20 0,-3 3-40 15,1 1-8-15,-5 1-4 0,-3-3-8 16,3-2-148-16,-5-4-268 0,5-2-241 15,-5 0-99-15,0-1-453 0,7-2-575 0</inkml:trace>
  <inkml:trace contextRef="#ctx0" brushRef="#br0" timeOffset="67281.09">23126 17589 728 0,'0'0'1953'15,"0"0"-1437"-15,0 0-124 0,0 0-8 16,0 0-96-16,0 0-135 0,0 0-65 16,0 0 16-16,0 0-4 0,0 0-28 15,0 0-20-15,-31-11 8 0,31 13 28 16,0 1 12-16,0 0 24 0,0-3 44 15,0 0 4-15,0 0-16 0,0 0-36 16,0 0-52-16,0 0-32 0,0 0-8 0,0 0 16 16,10 1 40-16,-3 3 96 0,5 2-16 15,-2 3-40-15,2 2 21 0,0 3-5 16,-5 2-32-16,0 1-32 0,-2-2 4 16,-2 2-24-16,2-5 4 0,-5-2 0 15,4-1 4-15,1 1 8 0,-2-2-28 16,11 3-4-16,-6-1 16 0,4-1-24 15,0-1-20-15,5-4 8 0,-5 2-4 0,2-6-4 16,1 0-4-16,-1 0 8 0,3-6 0 16,0-3 4-16,-9-3 0 0,4-4 4 15,0-2 4-15,-7-5-16 0,-5 1 4 16,7 1-8-16,-7 1-4 0,0 2 8 16,0 7-8-16,0 4 16 0,0 6 36 0,0 0-16 15,0 1-8-15,0 0-12 0,0 0 24 16,5 8-8-16,-5 4-4 0,0 7-8 15,5 9 24-15,-5 2-35 0,0 2-13 16,7 6 0-16,0 3 0 0,-2 6 0 16,-2-3 0-16,6 1 0 0,-4-7 0 15,7-9 0-15,-7-5 0 0,2-9 0 16,5-7 0-16,-7-4 0 0,10-2 0 16,-3-2-213-16,0 0-135 0,-2 0-284 0,2-2-325 15,5-2-211-15,-7 3-465 16</inkml:trace>
  <inkml:trace contextRef="#ctx0" brushRef="#br0" timeOffset="67604.02">23834 17544 2905 0,'0'0'864'0,"0"0"-372"16,0 0 129-16,0 0-37 0,0 0-208 0,0 0-192 16,0 0 36-16,0 0 161 0,0 0-89 15,0 0-136-15,41 123-56 0,-28-73-12 16,-4 7 8-16,1 9-28 0,-3 6-36 15,-7 3-16-15,0 6-4 0,0-3-12 0,0-2 0 16,0-12-116-16,0-7-160 0,0-12-228 16,-7-16-213-16,7-15-367 0,0-9-233 15,-15-10-584-15</inkml:trace>
  <inkml:trace contextRef="#ctx0" brushRef="#br0" timeOffset="67801.31">23968 17694 3861 0,'0'0'865'0,"0"0"-185"16,0 0-20-16,0 0-143 0,0 0-161 16,0 0-132-16,0 0-24 0,0 0-48 15,0 0-48-15,0 0-32 0,0 0-32 0,116 52-20 16,-121-12-8-16,-22 0-4 0,1 1-8 16,-8-3-24-16,2-6-128 0,1-2-132 15,-1-7-168-15,6-8-233 0,4-5-183 16,7-3-581-16,-2-5-836 0</inkml:trace>
  <inkml:trace contextRef="#ctx0" brushRef="#br0" timeOffset="68301.45">25441 17353 1888 0,'0'0'693'0,"0"0"-185"15,0 0-64-15,0 0-68 0,0 0-44 0,0 0-35 16,0 0-65-16,0 0 68 0,0 0 76 15,0 0-148-15,-97-28-72 0,83 40-40 16,-3 5 24-16,0 7-8 0,5 8 28 16,-8 8 8-16,3 8 25 0,0 4-53 15,3 7-40-15,-6 4-32 0,13 2-36 16,-7-4-16-16,4 0-12 0,0-2 4 16,8-6-8-16,-3-6-16 0,3-9-172 0,-3-9-177 15,2-14-107-15,3-4-148 0,-2-8-384 16,-1-3-253-16,-9-14-1184 0</inkml:trace>
  <inkml:trace contextRef="#ctx0" brushRef="#br0" timeOffset="68468.7">25058 17766 2084 0,'0'0'2542'16,"0"0"-1750"-16,0 0-316 0,0 0 72 16,0 0 65-16,0 0-249 0,0 0-184 0,0 0-88 15,0 0-24-15,0 0-44 0,0 0-12 16,187 68-12-16,-153-66-4 0,-10 3-156 15,5-3-112-15,-5-2-148 0,-2 0-249 16,-5 0-43-16,0-3-320 0,-5-2-237 0,5-6-496 16</inkml:trace>
  <inkml:trace contextRef="#ctx0" brushRef="#br0" timeOffset="68707.8">25487 17778 2541 0,'0'0'1104'0,"0"0"-544"0,0 0 5 15,0 0-21-15,0 0-160 0,0 0-164 16,0 0-56-16,0 111-28 0,8-100-68 15,4-6-48-15,2-3 0 0,-2-2 4 0,10-2 80 16,-5-10 109-16,5-2 23 0,-3-2-60 16,-2 0-56-16,8 4-20 0,-18 3 8 15,7 9-28-15,-6 0-48 0,1 5 64 16,-4 11 60-16,-2 7-16 0,4 3-20 16,-5 4-56-16,-2 1-40 0,0-3-8 15,0-5-16-15,0-5 0 0,0-6-152 16,0-3-136-16,0-8-144 0,0-1-124 15,0-1-185-15,5-15-295 0,0 4-401 0,7-15-816 16</inkml:trace>
  <inkml:trace contextRef="#ctx0" brushRef="#br0" timeOffset="69109.36">26006 17316 2397 0,'0'0'1232'0,"0"0"-712"16,0 0 85-16,0 0 35 0,0 0-164 15,0 0-148-15,0 0-4 0,0 0 17 16,0 0-85-16,0 0-60 0,0 0-4 0,119-30 0 16,-92 51-48-16,9 8-4 0,-2 7-12 15,-3 11-47-15,1 6-81 0,-10 10 0 16,-3 11 0-16,-7 4 0 0,-12 6 0 15,0 1 0-15,-12 3 0 0,-15-6 0 16,-4-8 0-16,-5-10 0 0,-3-14 0 16,-2-9-81-16,9-12-359 0,-4-9-192 15,2-2-273-15,0-6-123 0,14-4-393 16,-16 2-672-16</inkml:trace>
  <inkml:trace contextRef="#ctx0" brushRef="#br1" timeOffset="77558.81">19267 16238 3469 0,'0'0'108'0,"0"0"12"16,0 0 192-16,0 0 157 0,0 0-81 0,0 0-136 15,0 0-108-15,0 0 28 0,0 0 12 16,-63-11 0-16,63 11-60 0,0 0-52 15,0-3 12-15,0 3 4 0,0 0-4 16,0-2 8-16,0 0 4 0,0-1 12 16,-2-2-15-16,0-2-29 0,2-1 20 0,0 1 12 15,0-2-16-15,0 6-16 0,0-3-16 16,0-1-8-16,0 2-8 0,0-2-8 16,0 5 4-16,9-3 0 0,-1 2 8 15,8-1 16-15,-8 2 4 0,9-2 0 16,-5 1 0-16,5-2-4 0,0 1-8 15,5-1 8-15,4 2-8 0,1-4 8 16,4 2-4-16,6-1 0 0,-6 2-4 16,3-1 0-16,-2 2 16 0,-6-3-12 15,4 5-20-15,-6-2 0 0,5-2 8 16,5 2 20-16,-3 3-35 0,-2-4-21 16,3-1 0-16,-3 4 0 0,-5-4 0 0,5 2 0 15,5 1 0-15,0-3 0 0,5 0 0 16,0-1 0-16,2 3 0 0,-2-1 0 15,-3 2 0-15,0-1 0 0,-4 2 0 0,4 1 0 16,-4-1 0-16,-6 1 0 0,8 0 0 16,-2-2 0-16,-3 2 0 0,5-5 0 15,0 1 0-15,-7 2 0 0,4-2 0 16,1 2 0-16,-1 2 0 0,-2 0 0 16,-2 0 0-16,2 0 0 0,-2 0 0 15,2 0 0-15,5 2 0 0,-10-1 0 16,10 2 0-16,-5-3 0 0,-2 2 0 15,9-1 0-15,-2 2 0 0,-3-3 0 16,13 2 0-16,-5 1 0 0,0 0 0 16,7-2 0-16,-8 2 0 0,-1 2 0 15,6-2 0-15,-4-2 0 0,0 5 0 0,-5-3 0 16,2-1 0-16,-4 3 0 0,4-4 0 16,-2 3 0-16,2 1 0 0,1-2 0 15,-6 3 0-15,1-2 0 0,-1-1 0 16,-6 1 0-16,6-3 0 0,3 0 0 0,0 4 0 15,-3-3 0-15,6 0 0 0,-3 6 0 16,5-7 0-16,-6 7 0 0,11 1 0 16,0-7 0-16,-3 7 0 0,5-2 0 15,2-2 0-15,-9-1 0 0,10 0 0 16,-6-1 0-16,3-3 0 0,-7 0 0 16,7 0 0-16,-9 0 0 0,-1 0 0 15,3 0 0-15,-5 0 0 0,4 0 0 16,6 0 0-16,-10 0 0 0,2 0 0 15,-4 0 0-15,4 0 0 0,-11 3 0 16,6 1 0-16,3 0 0 0,-5-1 0 16,0-1 0-16,5 1 0 0,0-3 0 0,2 0 0 15,3 0 0-15,-7 0 0 0,6-3 0 16,-4 1 0-16,3-1 0 0,-1-1 0 16,-2 2 0-16,-5 2 0 0,5 0 0 15,-2 0 0-15,-3 0 0 0,-3 0 0 0,6 2 0 16,-3 5 0-16,-5-5 0 0,5 3 0 15,3-3 0-15,-8-2 0 0,5 0 0 16,5 0 0-16,-7 0 0 0,4-2 0 16,1-3 0-16,4 4 0 0,-4-3 0 15,2 4 0-15,-8 0 0 0,6 0 0 16,-1 0 0-16,6 3 0 0,-6 2 0 16,5-1 0-16,-2 2 0 0,0-2 0 15,0 0 0-15,0 0 0 0,3-1 0 0,-4-2 0 16,6 2 0-16,5-3 0 0,-3 0 0 15,8 0 0-15,-3 3 0 0,-3-1 0 16,-2 3 0-16,3 0 0 0,-5 1 0 16,7 1 0-16,-7-2 0 0,7 2 0 15,-7-1 0-15,-1-1 0 0,1-3 0 16,7 1 0-16,-5-3 0 0,3 0 0 0,-3 0 0 16,5-3 0-16,-4 1 0 0,4 0 0 15,-8 1 0-15,-1 1 0 0,-1 0 0 16,-2 0 0-16,7 0 0 0,-2 0 0 15,-5 5 0-15,5 0 0 0,-3-1 0 16,3 1 0-16,-8-1 0 0,8-4 0 16,-7 3 0-16,9-3 0 0,-12 0 0 0,7 0 0 15,6 0 0-15,-6-3 0 0,-2-1 0 16,2-1 0-16,-2 3 0 0,2-5 0 16,-6 3 0-16,-1-1 0 0,2 1 0 15,-2 1 0-15,-7-1 0 0,0 1 0 16,-3 3 0-16,6 0 0 0,-11-4 0 15,3 4 0-15,-5 0 0 0,0 0 0 16,0 0 0-16,1 0 0 0,-6 0 0 16,2 0 0-16,-1 0 0 0,-3 0 0 0,-3 0 0 15,10 0 0-15,-12 0 0 0,3 0 0 16,-3 0 0-16,0 0 0 0,0 0 0 16,0 0 0-16,0 0 0 0,-3 0 0 15,-9 0 0-15,-5 4 0 0,-2-1-41 16,-6 8-611-16,-11 3-405 0,12-5-427 0,-46 14-1205 15</inkml:trace>
  <inkml:trace contextRef="#ctx0" brushRef="#br1" timeOffset="-202807.63">5412 10874 3449 0,'0'0'556'0,"0"0"-135"0,0 0 51 0,0 0 52 16,0 0-196-16,0 0-148 15,0 0-52-15,0 0 44 0,-192-99 24 0,158 98-55 16,1 1-105-16,-14 0 24 0,9 12-4 16,1 4 32-16,3 4-36 0,3 8-24 15,-1 6-4-15,6 8-4 0,-6 11-8 16,10 5-8-16,5 5 12 0,3-3 4 16,-3 0 4-16,17-7-24 0,0-16 12 15,12-7-12-15,7-8 0 0,6-10-4 16,11-1 4-16,10-5 0 0,10-5 56 15,9-1 132-15,6 0 52 0,4-1-44 16,-5 1-40-16,0 0-36 0,-9 12-40 0,0 16-44 16,-15 10 0-16,-8 10 33 15,-13 13-69-15,-18 9 0 0,-7 10 0 0,0 0 0 16,-22-4 0-16,-2-10 0 0,-3-10 0 16,0-12 0-16,3-8 0 0,7-13 0 15,-2-7 0-15,9-6 0 0,3-8-217 0,2 0-139 16,5-2-120-16,0-2-245 15,5-8-87-15,2-1-308 0,22-8-485 0</inkml:trace>
  <inkml:trace contextRef="#ctx0" brushRef="#br1" timeOffset="-201999.06">5705 10735 3129 0,'0'0'552'0,"0"0"-220"16,0 0 93-16,0 0 163 0,0 0-92 15,0 0-240-15,0 0-124 0,0 0-16 16,0 0 80-16,0 0 100 0,37 47-63 0,-3-6-57 15,2 14-52-15,0 14-16 16,1 11-12-16,-6 11-32 0,-4 7-28 0,2 7-16 16,2 3-4-16,-2-5 4 0,-4-15-12 15,-6-13-8-15,-7-19 20 0,3-21 4 16,-10-19 0-16,2-12-16 0,3-4 20 16,2-16 32-16,0-17 100 0,2-11-4 0,1-11-68 15,2-5-56-15,0 1 4 0,-3 9 32 16,-9 12 1-16,7 9-69 0,-7 18 0 15,0 4 0-15,0 7 0 0,0 9 0 16,0 11 0-16,7 11 0 0,-5 4 0 16,8 8 0-16,-1-4 0 0,3 0-85 15,-2-2-439-15,2-9-392 0,-5-4-333 16,12-2-872-16</inkml:trace>
  <inkml:trace contextRef="#ctx0" brushRef="#br1" timeOffset="-201699.39">6471 11317 4045 0,'0'0'1053'0,"0"0"-497"0,0 0-16 16,0 0 77-16,0 0-149 0,0 0-212 15,0 0-124-15,0 0 52 0,-70 126-16 16,72-75-68-16,13-3-72 0,4-6-8 0,3-4-8 16,-3-10 1-16,11-7-13 0,-13-14 0 15,4-7 0-15,-4-12 0 0,3-16 0 16,-3-15 0-16,-3-10 0 0,3-5 0 15,-2 2 0-15,-10 5 0 0,-3 11 0 16,-2 11 0-16,0 13 0 0,0 11 0 16,0 5 0-16,0 0 0 0,0 4 0 15,10 10 0-15,-5 10 0 0,7 9 0 16,2 8 0-16,-2 4 0 0,5-2 0 16,5-2 0-16,-5-4 0 0,5-4 0 15,0 0-201-15,4-4-411 0,-4-8-305 0,10-1-199 16,-15-10-413-16,7-10-836 0</inkml:trace>
  <inkml:trace contextRef="#ctx0" brushRef="#br1" timeOffset="-201489.76">7075 11308 4410 0,'0'0'916'16,"0"0"-228"-16,0 0-3 0,0 0-105 0,0 0-196 15,0 151-88-15,7-84-63 0,15 6-233 16,2 16 0-16,-2 10 0 0,2 4 0 15,5 5 0-15,3 3 0 0,-1-8 0 16,-9-4 0-16,-5-20 0 0,0-15 0 16,-12-24-61-16,-5-19-363 0,0-18-96 15,0-16-121-15,-5-21-183 0,-12-18-248 16,0 5-165-16,-12-45-216 0</inkml:trace>
  <inkml:trace contextRef="#ctx0" brushRef="#br1" timeOffset="-201323.99">7097 11565 1292 0,'0'0'1657'0,"-5"-132"-693"0,5 76-95 0,0-7-93 15,12-1-248-15,2 10-108 0,3 14 25 16,0 12-73-16,3 12-64 0,-8 15-72 0,5 1-60 16,-3 20-27-16,-2 14-149 0,-2 9 0 15,-3 13 0-15,-7 9 0 0,0 3 0 16,-12-1 0-16,-9-5 0 0,-1-7 0 16,0-8 0-16,0-10-217 0,5-8-415 15,-7-14-357-15,4-7-335 0,1-8-749 0</inkml:trace>
  <inkml:trace contextRef="#ctx0" brushRef="#br1" timeOffset="-200933">7945 11278 3117 0,'0'0'1112'0,"0"0"-495"0,0 0 87 15,0 0-168-15,0 0-112 0,0 0-235 16,0 0-17-16,0 0 4 0,0 0-40 16,0 0-64-16,0 0-12 0,87 43-28 15,-70-45 0-15,3-12-4 0,-3-11 8 16,-8-3 12-16,3-4-32 0,-12-2 4 15,0-1-16-15,0 5-4 0,-12 5 8 0,-5 9 8 16,-7 3 0-16,-5 12-12 0,-7 1 8 16,2 14 28-16,-5 9 4 0,0 14 32 15,5 2 40-15,0 8 60 0,15 4-23 16,7-3-153-16,12-6 0 0,0 0 0 16,17-8 0-16,14-4 0 0,8-4 0 15,7-8 0-15,0-3 0 0,5 0-337 16,-3-2-255-16,-1 5-361 0,-16-6-259 15,-2 16-441-15</inkml:trace>
  <inkml:trace contextRef="#ctx0" brushRef="#br1" timeOffset="-200391.55">6420 12910 2749 0,'0'0'928'0,"0"0"-219"16,0 0 79-16,0 0-224 0,0 0-112 16,0 0-104-16,0 0-67 0,0 0-49 15,0 0-76-15,0 0-76 0,0 0-48 16,-80 71 4-16,80-39-16 0,10 3 4 15,2-1-8-15,-2-9-16 0,2-2 4 16,7-12 0-16,-7-8-4 0,-4-3 4 16,6 0 4-16,-2-9 16 0,-7-5 0 15,3-11 20-15,1-2 16 0,-9-6 40 0,0 3 40 16,0 5-48-16,0 6-36 0,0 8 24 16,0 6 57-16,-9 3-137 0,6 2 0 15,-2 4 0-15,5 13 0 0,-5 9 0 16,5 12 0-16,0 6 0 0,10 6 0 15,7-2 0-15,0-1 0 0,0-8 0 0,5-6 0 16,2-3 0-16,3-8 0 16,-1-1 0-16,-6-5-297 0,4-8-419 0,3-7-429 15,-13-1-580-15,-7-19-1372 0</inkml:trace>
  <inkml:trace contextRef="#ctx0" brushRef="#br1" timeOffset="-199810.38">6859 12839 1652 0,'0'0'701'0,"0"0"-297"16,0 0 144-16,0 0-36 0,0 0-80 15,0 0-107-15,0 0-21 0,0 0-20 16,0 0-112-16,0 0-68 0,0 0-20 15,-5-14 8-15,5 14 24 0,0 0-16 16,0 0-20-16,0 0-12 0,0 3 40 0,0-3 24 16,0 1 8-16,0 2-56 0,0-2 4 15,0 7 53-15,0 3 27 0,0 3-44 16,0 4-36-16,7 4 8 0,3 4-8 0,-7 3 0 16,6-2-8-16,-6-2 8 0,2-2-24 15,-5-6-28-15,7-5 0 0,-7-8-12 16,0-2-8-16,5-2 4 0,-3 0 0 15,-2-2 24-15,3-8 32 0,4-8 28 16,0-2-20-16,-2-9-16 0,5-5-16 16,-3 0-20-16,3-1-7 0,-3 8-25 15,3 6 0-15,-6 8 0 0,4 7 0 16,1 6 0-16,-4 0 0 0,7 6 0 16,-7 7 0-16,10 9 0 0,2 4 0 0,-3 4 0 15,3 2 0-15,-2-4 0 16,-3-5 0-16,2 4-261 0,-1-5-611 0,-6-4-369 15,5 0-716-15</inkml:trace>
  <inkml:trace contextRef="#ctx0" brushRef="#br1" timeOffset="-199508.77">7206 12815 4838 0,'0'0'916'15,"0"0"-63"-15,0 0-141 0,0 0-284 16,0 0-196-16,0 0-104 0,0 0-43 15,-32 111-85-15,42-86 0 0,-5-7 0 16,9-4 0-16,1-6 0 0,-6-7 0 16,8 2 0-16,-4-3 0 0,1-7 0 15,1-9 0-15,-6-10 0 0,1-2 0 0,-3-2 0 16,3 1 0-16,-10 10 0 0,0 7 0 16,0 6 0-16,0 6 0 0,0 0 0 15,5 11 0-15,9 8 0 0,3 7 0 16,-5 6 0-16,10 4 0 0,-2 1 0 15,4-5 0-15,0-4 0 0,-4-6 0 16,1-5 0-16,-1-6 0 0,4-9-537 0,-2-2-203 16,-3-12-185-16,-4-5-403 0,-1-27-617 15</inkml:trace>
  <inkml:trace contextRef="#ctx0" brushRef="#br1" timeOffset="-199325.66">7720 12305 3637 0,'0'0'1469'15,"0"0"-713"-15,0 0 125 0,0 0-233 16,0 0-136-16,0 0-223 0,0 0-289 16,-17 113 0-16,24-57 0 0,17 3 0 15,-9 12 0-15,2-1 0 0,7 9 0 16,-5 1 0-16,-2 1 0 0,5-3 0 16,-5-7 0-16,-2-11 0 0,2-15 0 15,-3-15-629-15,-9-12-384 0,5-14-143 16,-10-4-513-16,0-10-1336 0</inkml:trace>
  <inkml:trace contextRef="#ctx0" brushRef="#br1" timeOffset="-198933.56">8052 12663 1696 0,'0'0'1185'16,"0"0"-733"-16,0 0-36 0,0 0 128 0,0 0-55 15,0 0-201-15,0 0-44 0,0 0 60 16,0 0 40-16,0 0 4 0,0 0 29 16,17-12 3-16,-8 12-48 0,1 2-48 0,7 4-40 15,-2 4-28-15,-1 2-167 16,8 6-49-16,2 5 0 0,5 10 0 0,3 4 0 16,-1 3 0-16,-4-1 0 0,0 7 0 15,-6-7 0-15,-1 4 0 0,-3-7 0 16,5-2 0-16,-5-10 0 0,-1-5-261 15,-3-10-763-15,-6-5-533 0,-7-9-1216 0</inkml:trace>
  <inkml:trace contextRef="#ctx0" brushRef="#br1" timeOffset="-198713.27">8570 12408 5274 0,'0'0'872'0,"0"0"-403"0,0 0 231 15,-48 106-164-15,36-54-195 0,2 14-341 16,-9 4 0-16,-3 16 0 0,0 6 0 0,0 11 0 16,-7 1 0-16,10 9 0 0,-1-4 0 15,1-3 0-15,4-5 0 0,11-16 0 16,-4-14 0-16,8-16 0 0,0-17 0 16,8-10 0-16,4-14 0 0,0-10 0 15,7-4-653-15,-2-22-295 0,-5 2-365 16,8-32-876-16</inkml:trace>
  <inkml:trace contextRef="#ctx0" brushRef="#br1" timeOffset="-198402.07">8873 12525 3673 0,'0'0'1509'16,"0"0"-949"-16,0 0 116 0,0 0 13 15,0 0-209-15,0 0-224 0,0 0-76 0,0 0-11 16,0 0-169-16,0 0 0 0,-189 33 0 16,182 12 0-16,-8 3 0 0,13 0 0 15,2-3 0-15,0-1 0 0,17-4 0 16,5 0 0-16,5-3 0 0,-1-6 0 16,3-2 0-16,-5-2 0 0,6-2 0 15,-13-1 0-15,0 4 0 0,-3-1 0 16,-9 2 0-16,-5-3 0 0,0-1 0 15,0-7 0-15,-5-3 0 0,-9-11 0 16,-3-1 0-16,7-3-305 0,3 0-479 0,4 0-257 16,3 0-139-16,0-3-525 0,0-1-1404 0</inkml:trace>
  <inkml:trace contextRef="#ctx0" brushRef="#br1" timeOffset="-198130.35">9220 12711 3657 0,'0'0'1373'0,"0"0"-541"0,0 0 177 15,0 0-365-15,0 0-144 0,0 0-323 16,0 0-177-16,0 0 0 0,-102 143 0 0,97-99 0 15,5 2 0-15,0-6 0 0,5-7 0 16,5-9 0-16,7-4 0 0,-3-8 0 16,3-5 0-16,-5-7-737 0,3-11-604 15,-5-4-560-15</inkml:trace>
  <inkml:trace contextRef="#ctx0" brushRef="#br1" timeOffset="-197999.51">9050 12337 4682 0,'0'0'1216'15,"0"0"-752"-15,0 0 189 0,0 0-309 16,0 0-96-16,0 0-192 0,0 0-48 16,10 115-8-16,22-85-36 0,4-2-264 0,3-5-416 15,-1 4-389-15,-8-6-612 0,8 6-1224 0</inkml:trace>
  <inkml:trace contextRef="#ctx0" brushRef="#br1" timeOffset="-197794.9">9436 12650 3073 0,'0'0'1100'15,"0"0"-427"-15,0 0 7 0,0 0-216 16,0 0-132-16,0 0-23 0,0 0-197 16,0 0 12-16,0 0 60 0,0 0-4 15,0 0-16-15,-46 72-12 0,53-43 8 16,5 5 40-16,3 3-8 0,-3 3-99 0,0 4-93 16,-2-2 0-16,-3 2 0 0,3-5 0 15,-8-1 0-15,-2-6 0 0,0-7 0 16,-2-1 0-16,-15-13 0 0,-5-1 0 15,-5-2-413-15,-2-7-411 0,5-1-249 0,4 10-99 16,3-3-293-16,-12 6-1188 0</inkml:trace>
  <inkml:trace contextRef="#ctx0" brushRef="#br1" timeOffset="-196230.53">10255 11308 948 0,'0'0'2021'0,"0"0"-1269"0,0 0-160 0,0 0-195 15,0 0 71-15,0 0-108 0,0 0-48 16,0 0-52-16,0 0-12 0,0 0-23 16,0 0-33-16,-24 21-64 0,41-17-72 15,22 0 80-15,4-1 16 0,23-3-8 16,6 0-24-16,13-15-20 0,15-10-16 15,-1-9-32-15,17-7 0 0,-2-10-12 16,0-2 52-16,-2 3-28 0,-8 6-60 16,-12 8 8-16,-17 9-12 0,-12 12 0 15,-9 6-4-15,-16 1 0 0,-9 8-72 16,-7 0-88-16,-5 2-140 0,-7 8-172 16,-5 2-217-16,2 2-115 0,-7-5-421 0,0 7-511 15</inkml:trace>
  <inkml:trace contextRef="#ctx0" brushRef="#br1" timeOffset="-195965.79">10660 11638 3457 0,'0'0'620'0,"0"0"-179"15,0 0 163-15,0 0-108 0,0 0-168 16,0 0-100-16,0 0-28 0,0 0 101 15,0 0 35-15,0 0-84 0,119 39-44 16,-68-43-12-16,16-12 4 0,-4-3-16 16,15-2-43-16,-8-1-141 0,1 1 0 15,-6 3 0-15,-9 4 0 0,-5 1 0 0,-13 1 0 16,-1 1 0-16,-6 1 0 0,-9 1 0 16,5-8-105-16,-13 4-327 0,-9-15-344 15,7 8-545-15,-12-27-788 0</inkml:trace>
  <inkml:trace contextRef="#ctx0" brushRef="#br1" timeOffset="-195657.14">10861 10689 4834 0,'0'0'512'0,"0"0"-92"15,0 0 196-15,0 0-19 0,150 115-197 16,-82-92-168-16,12-5-28 0,-2-6-48 15,9-5-28-15,-7-7-48 0,-5 0-67 16,-5-10-13-16,-7 0 0 0,-16-4 0 16,-11 4 0-16,-14 2 0 0,-5 0 0 0,-3 6 0 15,-11-3 0-15,1 5 0 0,-4 0 0 16,0 5 0-16,-4 16 0 0,-18 20 0 16,-5 17 0-16,-2 15 0 0,5 10 0 15,2 6 0-15,-2 3 0 0,12-7 0 0,2-8 0 16,10-10 0-16,0-17 0 0,0-14 0 15,0-12 0-15,10-12 0 0,2-6 0 16,2-6-153-16,3-14-523 0,8-8-397 16,-13 2-339-16,12-14-985 0</inkml:trace>
  <inkml:trace contextRef="#ctx0" brushRef="#br1" timeOffset="-195384.25">12420 10941 384 0,'0'0'112'0,"0"0"0"15,0 0 16-15,-197 29-128 0</inkml:trace>
  <inkml:trace contextRef="#ctx0" brushRef="#br1" timeOffset="-194273.9">12202 9829 2064 0,'0'0'705'0,"0"0"-249"0,0 0-112 0,0 0 320 15,0 0-95-15,0 0-293 0,0 0-132 16,0 0-4-16,0 0 0 0,0 0-16 15,0-13 32-15,19 13 12 0,-2 0-12 16,14 13-36-16,1 8-36 0,-3 9 4 16,12 9 16-16,-2 9-11 0,-3 5-57 15,-2-7-8-15,-5-6 0 0,-7-13-12 16,-5-10-12-16,-2-16 0 0,-10-2 8 0,11-18 40 16,-1-13 124-16,-8-8 16 0,3-2-52 15,-5-3-20-15,7-1-20 0,-10 9-32 16,6 7-32-16,1 11-24 0,-1 4-8 15,6 1-4-15,-2 7-12 0,3 0-56 0,-8 5-340 16,8 2-313-16,-1 0-111 16,-7 0-340-16,3 0-477 0</inkml:trace>
  <inkml:trace contextRef="#ctx0" brushRef="#br1" timeOffset="-193980.68">12851 9828 832 0,'0'0'2701'0,"0"0"-2109"0,0 0-95 16,0 0 51-16,0 0-112 0,0 0-188 16,0 0-92-16,0 0-16 0,0 0 36 15,0 0 4-15,121-44-39 0,-121 26-41 0,0-1-24 16,0 0-28-16,-5 2-16 0,-4 7 4 16,2 0 72-16,-3 7 20 0,-2 0-20 15,-3 3 0-15,-2 8-16 0,7 16-44 16,1 6-20-16,6 9 20 0,3 4 0 0,0 5 12 15,8-1-24-15,6-6-24 0,10-3-8 16,1-5-4-16,-4-3 0 0,11-9-8 16,-10-6-60-16,9-5-100 0,-4-7-140 15,4-3-140-15,-1 0-165 0,4-3-23 16,-3-10-288-16,-9 1-37 0,12-9-912 0</inkml:trace>
  <inkml:trace contextRef="#ctx0" brushRef="#br1" timeOffset="-193730.26">13469 9662 3033 0,'0'0'832'16,"0"0"-191"-16,0 0 7 0,0 0-76 16,0 0-116-16,0 0-59 0,0 0-81 0,0 0-28 15,0 0-64-15,0 0-12 16,0 0-40-16,-114 82-12 0,114-52-28 0,0 0-56 15,10-2-43-15,7-1-33 0,0-4 0 16,2-5 0-16,3-1 0 0,2-6 0 16,-4-2 0-16,4-1 0 0,-7-2-21 15,10-2-159-15,-6 2-132 0,-1-4-184 16,4-2-213-16,-7 0-195 0,5 0-549 0,-5-7-796 16</inkml:trace>
  <inkml:trace contextRef="#ctx0" brushRef="#br1" timeOffset="-193373.49">13886 9673 2257 0,'0'0'1184'0,"0"0"-544"0,0 0 1 0,0 0 3 15,0 0-136-15,0 0-160 0,0 0-3 16,0 0-13-16,0 0-8 0,0 0-164 0,-157-52-28 16,144 64-40-16,9 6-24 0,4 4-16 15,0 6-12-15,0 0-4 0,4 2-8 16,18 0-12-16,0-1-12 0,5-3 0 16,2-2-4-16,-5-5 4 0,8-8 0 15,-11-3 0-15,4-8-4 0,-8-3 4 16,-5-13 12-16,5-12-8 0,-8-5 16 15,-6-4-12-15,-3-3 4 0,0 1 0 16,0 2-8-16,0 2-8 0,-5 12 4 16,-2 3-4-16,-1 6-4 0,8 7-144 0,-4 5-164 15,4 2-264-15,0 7-209 0,0 9 21 16,12 5-349-16,-3-4-323 0,4 7-1313 16</inkml:trace>
  <inkml:trace contextRef="#ctx0" brushRef="#br1" timeOffset="-193288.58">13886 9673 3513 0</inkml:trace>
  <inkml:trace contextRef="#ctx0" brushRef="#br1" timeOffset="-193124.55">13886 9673 3513 0,'187'-122'852'0,"-192"115"-187"0,0 5 191 0,5 2-131 0,0 0-293 0,0 9-224 16,5 10 20-16,12 10-12 0,7 1-36 16,-2 5-80-16,10 2-56 0,-8-5-24 15,5-6-8-15,2-7-8 0,-9-8-4 16,0-4 8-16,-7-7-4 0,-1 0 4 15,-4-8-8-15,-1-6 24 0,-1-4-24 0,1-8 0 16,-6 6 0-16,7-5-148 0,-8 4-148 16,3 2-184-16,-3 3-201 0,10 5-91 15,-4 6-308-15,1 3-145 0,-4 2 49 16,-2 5-73-16</inkml:trace>
  <inkml:trace contextRef="#ctx0" brushRef="#br1" timeOffset="-192897.27">14466 9719 1964 0,'0'0'1173'15,"0"0"-485"-15,0 0-115 0,0 0-49 16,0 0-96-16,0 0-140 0,0 0-20 0,0 0 24 15,198 41 8-15,-161-72-27 0,-6-13-101 16,6-7 12-16,-11-6-72 0,3-5-68 16,-12 3-16-16,-7 4-20 0,-5 7-4 15,-5 10 12-15,0 13-8 0,-12 5 4 16,-5 11 4-16,-3 8 44 0,-2 1 60 16,-4 7-52-16,9 13-32 0,-5 8-12 15,7 8 4-15,8 6 8 0,0 4-12 16,7 7 4-16,0-3-16 0,14-2-12 15,3-4-4-15,13-5-32 0,-9-4-268 0,4-14-352 16,-8-2-265-16,4-9-299 0,-9-9-373 16,-9-1-956-16</inkml:trace>
  <inkml:trace contextRef="#ctx0" brushRef="#br1" timeOffset="-192698.64">14851 9519 2805 0,'0'0'1144'0,"0"0"-275"0,0 0-17 16,0 0-256-16,0 0-123 0,0 0-197 15,0 0-32-15,0 0 0 0,0 0-92 16,0 0-100-16,0 0-28 0,82 62 24 16,-65-69 36-16,0-11 60 0,-5-8-24 15,5-8-55-15,-9 2-65 0,6-1 0 16,-2 9 0-16,3-2 0 0,-1 10 0 16,13 2 0-16,7 1 0 0,0 1-261 15,17-2-167-15,2-1-212 0,15-3-317 0,-15 6-315 16,35-14-529-16</inkml:trace>
  <inkml:trace contextRef="#ctx0" brushRef="#br1" timeOffset="-192077.05">16199 8910 2681 0,'0'0'1288'0,"0"0"-515"0,0 0-189 16,0 0 4-16,0 0-52 0,0 0-219 0,0 0-93 16,0 0 64-16,0 0-8 0,92 124-68 15,-44-62-60-15,6 6-64 0,9 5-36 0,-8 2-20 16,1 1-16-16,-7-2-4 16,-1-3-12-16,-9-9-108 0,-8-12-284 0,-9-14-368 15,-10-9-357-15,-12-16-480 0,-9-11-952 0</inkml:trace>
  <inkml:trace contextRef="#ctx0" brushRef="#br1" timeOffset="-191934.31">16300 9195 4137 0,'0'0'1293'16,"0"0"-741"-16,0 0 181 0,0 0-149 16,0 0-216-16,0 0-224 0,182 114-88 0,-136-93-36 15,3-2-12-15,-6-5-8 0,-6-5-96 16,-6-2-328-16,-4-7-352 0,-10-4-201 15,-3-8-344-15,-9-21-559 0</inkml:trace>
  <inkml:trace contextRef="#ctx0" brushRef="#br1" timeOffset="-191681.43">16620 8965 2389 0,'0'0'1164'0,"0"0"-492"0,0 0 101 0,0 0-133 16,0 0 0-16,0 0-35 0,0 0-197 15,63 115-68-15,-33-67-84 0,-1-2-76 16,5-4-64-16,2-6-107 0,-5-6-9 15,1-9 0-15,-3-15 0 0,-10-6 0 16,1-10 0-16,2-14 0 0,-8-10 0 16,1-6 0-16,-1-3 0 0,-2 5 0 15,1 8 0-15,-1 8 0 0,2 6 0 16,1 14 0-16,7 2 0 0,-3 11 0 0,0 18 0 16,-2 9 0-16,5 5 0 0,0 2 0 15,2 0 0-15,-7 2 0 0,5-10-97 16,-3-3-499-16,1-5-348 0,-6-11-397 15,6-5-880-15</inkml:trace>
  <inkml:trace contextRef="#ctx0" brushRef="#br1" timeOffset="-191374.58">17432 9087 3437 0,'0'0'1037'15,"0"0"-305"-15,0 0-128 0,0 0-180 16,90 113-63-16,-61-93-65 0,0-1-116 15,0-8-88-15,3-6-36 0,-10-5 0 16,4-6 8-16,-11-13 24 0,-3-7-36 16,-5-4-20-16,-7-4-4 0,0-1-24 15,0-1 0-15,-12 2-4 0,3 4 4 0,-13 8-4 16,-3 4 8-16,6 5-4 0,-10 10 0 16,2 3 0-16,3 7 0 0,2 16 28 15,5 14 44-15,8 7 112 0,4 8 48 16,5 1-151-16,0 4-85 0,5-7 0 15,12-2 0-15,9-8 0 0,3-10 0 0,8-4 0 16,-3-5 0-16,4-6 0 0,-1-3 0 16,9-2 0-16,-7-6 0 0,2 0-369 15,0-1-203-15,-9-3-197 0,-6 0-375 16,-6 1-693-16,1 0-1596 0</inkml:trace>
  <inkml:trace contextRef="#ctx0" brushRef="#br1" timeOffset="-190091.45">13404 10809 2000 0,'0'0'1021'16,"0"0"-505"-16,0 0-112 0,0 0 29 15,0 0-9-15,0 0-104 0,0 0-88 16,0 0-40-16,0 0-16 0,0 0-32 16,0 0-48-16,-49-57-28 0,44 62-32 15,5 3-20-15,0 1-8 0,0-1 0 16,0-2 0-16,0-2 8 0,0-4 24 15,0 1 40-15,0-1 40 0,0 0 32 16,0 0 17-16,0 2-5 0,0 0-44 0,0 1-40 16,0 1-28-16,0 1-12 0,0 4-8 15,0-4-4-15,0 2 4 0,0-3 4 16,0-2 8-16,0 0 0 0,0-2-4 16,0 0 4-16,0 0-4 0,0 0 4 0,0 0 8 15,0 0 24-15,0 0 0 16,0 0-4-16,0 0-12 0,0 0-4 0,0 0-16 15,0 0-4-15,0 0-12 0,0 0 0 16,0 0-12-16,0 0 0 0,0 0-4 16,0 0 8-16,0 0 0 0,0 0 8 15,0 0-8-15,0 0 0 0,0 0-8 16,0 0 4-16,0 0-8 0,0 0-4 16,0 0 4-16,0 0 5 0,0 0-9 15,0 0 0-15,0 3 0 0,0-2 0 16,0 5 0-16,0 0 0 0,0 0 0 0,0 0 0 15,0-4 0-15,0 3 0 16,0-4 0-16,0-1 0 0,0 1 0 0,0-1 0 16,0 0 0-16,0 0 0 0,0 0 0 15,0 0 0-15,0 0 0 0,0 0 0 16,0 0 0-16,0 0 0 0,0 0 0 0,0 0 0 16,0 0 0-16,0 0 0 0,0 0 0 15,0 0 0-15,0 0 0 0,0 0 0 16,0 0 0-16,0 0 0 0,0 0 0 15,0 0 0-15,0 0 0 0,0 0 0 16,0 0 0-16,0-1 0 0,0 0 0 16,0-4 0-16,0 5 0 0,0-2 0 15,5 0 0-15,-5 0 0 0,5 0 0 16,0-1 0-16,0 3 0 0,-3-1-25 16,8 1-247-16,-5 0-144 0,9 0-292 15,3 0-213-15,-9 4-323 0,1 11-649 0</inkml:trace>
  <inkml:trace contextRef="#ctx0" brushRef="#br1" timeOffset="-189577.42">13564 10845 3061 0,'0'0'704'16,"0"0"-184"-16,0 0 109 0,0 0-25 16,0 0-160-16,0 0-112 0,0 0 1 15,0 0-73-15,0 0-100 0,0 0-60 16,0 0-8-16,-97 66-8 0,97-25-4 16,0 7-40-16,0 0 0 0,12 5-12 0,12 0-4 15,0-1-8-15,10 1-4 0,0-7-12 16,-2-8 4-16,-1-9-4 0,-9-15 4 15,-7-8 4-15,2-6-4 0,-13-18 12 0,-1-9 4 16,-3-20-12-16,0-10 4 0,-7-19 8 16,-10-9-20-16,-15-2 12 0,10-5-8 15,-9 1-4-15,-6 6 0 0,4 8 0 16,-1 8 0-16,0 8 32 0,5 12 0 16,4 5 12-16,6 14 28 0,2 12 28 15,7 4 12-15,3 7-4 0,7 6-91 16,-5 1-17-16,5 0 0 0,0 12 0 15,0 13 0-15,10 15 0 0,7 9 0 16,14 14 0-16,6 10 0 0,4 6 0 16,10 9 0-16,7 4 0 0,0 7 0 15,8-3 0-15,-8-3 0 0,5-15 0 0,-10-12 0 16,0-15 0-16,-9-20-49 0,2-10-647 16,-7-13-217-16,-8-8 5 0,1-6-84 15,-13-18-5-15,-4-12-7 0,-3 6 59 16,-7-26-643-16</inkml:trace>
  <inkml:trace contextRef="#ctx0" brushRef="#br1" timeOffset="-189309.19">14199 11052 1084 0,'0'0'1044'0,"0"0"-215"16,0 0-1-16,-44-118-175 0,37 88-49 0,-10 4-64 16,2 8-72-16,8 6 49 0,-3 8-105 15,6 4-104-15,1 0 0 0,3 8-136 16,0 11-56-16,0 3-28 0,7 7 24 16,8-2-16-16,0-5-83 0,-1-2-13 15,-2-7 0-15,0-6 0 0,-2-5 0 0,-5-2 0 16,-3-13 0-16,-2-16 0 0,0-2 0 15,0-8 0-15,0-5 0 0,-2 10 0 16,-3 4 0-16,-7 9 0 0,2 5 0 16,10 7 0-16,-2 9 0 0,2 0 0 15,0 16 0-15,10 14 0 0,9 13 0 16,10 8 0-16,-2 9 0 0,11 0 0 16,4-4 0-16,-4-7 0 0,-1-1 0 15,-1-13 0-15,1-10 0 0,-6-11-53 0,-4-8-531 16,-6-6-208-16,-13-18-125 0,-1-9-207 15,-5-2-285-15,-2-29-1256 0</inkml:trace>
  <inkml:trace contextRef="#ctx0" brushRef="#br1" timeOffset="-189146.05">14347 10564 2769 0,'0'0'968'0,"0"0"-356"0,0 0 265 16,0 0-249-16,0 0-100 0,0 0-3 15,29 105-93-15,7-46-76 0,3 13-112 16,5 1-100-16,-3-4-88 0,0 7-36 15,-2-9-8-15,4-3-12 0,-11-7-212 16,-3-8-392-16,-5-13-561 0,-12-13-467 16,-12-16-701-16</inkml:trace>
  <inkml:trace contextRef="#ctx0" brushRef="#br1" timeOffset="-189024.6">14378 10952 2321 0,'0'0'1648'0,"0"0"-1115"0,0 0-189 16,0 0 208-16,0 0-128 0,0 0-268 15,0 0-108-15,192 33-28 0,-132-18-20 16,-6-4-4-16,-6 0-200 0,1 0-376 0,-3-7-256 16,-12 0-233-16,-5-4-300 0,-7 0-151 0</inkml:trace>
  <inkml:trace contextRef="#ctx0" brushRef="#br1" timeOffset="-188745.77">14928 10956 1412 0,'0'0'909'0,"0"0"-141"16,0 0-84-16,0 0 89 0,0 0-85 15,0 0-236-15,0 0-48 0,0 0-24 16,0 0-119-16,0 0-37 0,-116 15 12 15,116 21 48-15,0 0-44 0,17 1-32 16,2-7-92-16,1-4-68 0,4-8-28 16,-4-7-4-16,1-9-8 0,-4-2-8 15,5-9 12-15,-5-11 4 0,-2-8 8 0,-3-7-15 16,-12-1-9-16,0 4 0 0,0 2 0 16,0 6 0-16,0 13 0 0,0 3 0 15,0 6 0-15,0 2 0 0,2 10 0 16,13 9 0-16,-1 9 0 0,11 4 0 15,1 4 0-15,1 3 0 0,4 1 0 0,1-5 0 16,-1 0 0-16,-2-5 0 0,1-4 0 16,-1-8 0-16,-8-2 0 0,9-4-37 15,-9-3-391-15,11-5-180 0,-8-4-261 16,8 0-115-16,-13 0-625 0,15-13-1544 0</inkml:trace>
  <inkml:trace contextRef="#ctx0" brushRef="#br1" timeOffset="-187808.75">16305 10492 3929 0,'0'0'1029'16,"0"0"-381"-16,0 0-44 0,0 0-67 16,0 0-229-16,0 0-164 0,0 0-60 15,0 0 4-15,0 0 12 0,0 0-4 16,-123 128-68-16,140-98-4 0,14 0-16 15,1-2-4-15,-3-5 4 0,12-7-4 0,-2-3 8 16,-3-10-12-16,0 1 12 0,-4-4 36 16,-1 0 84-16,-9 0 52 0,-5 0-23 15,-2 0-161-15,-5 7 0 0,2 9 0 16,-10 3 0-16,5 8 0 0,-7 3 0 16,0 0 0-16,-7-4 0 0,-10-6 0 0,3-3 0 15,1-12 0-15,-6-5 0 0,-5-5-421 16,2-20-447-16,7-8-297 0,8 0-420 15,-7-27-1056-15</inkml:trace>
  <inkml:trace contextRef="#ctx0" brushRef="#br1" timeOffset="-187638.26">16446 10188 3737 0,'0'0'1313'15,"0"0"-637"-15,0 0 4 0,0 0-27 16,31 113-173-16,-2-59-184 0,5 5-92 15,-7 0-51-15,9 6-153 0,-2-3 0 0,3-3 0 16,-6-4 0-16,-2-7 0 0,-7-8 0 16,-2-6-229-16,-6-13-475 0,-4-4-325 15,-10-13-123-15,0-4-189 0,-15-12-368 0</inkml:trace>
  <inkml:trace contextRef="#ctx0" brushRef="#br1" timeOffset="-187497.57">16613 10549 2076 0,'0'0'1109'0,"0"0"-241"16,0 0 53-16,0 0-253 0,0 0-248 15,0 0-76-15,0 0-3 0,0 0-61 16,0 0-164-16,0 0-92 0,119-47-12 16,-95 59-12-16,5 0-76 0,-9 0-360 15,-3-4-337-15,2-1-275 0,-9-4-341 16,-8-1-824-16</inkml:trace>
  <inkml:trace contextRef="#ctx0" brushRef="#br1" timeOffset="-187021.84">16889 10492 4249 0,'0'0'949'16,"0"0"-313"-16,0 0-36 0,0 0-39 16,0 0-213-16,0 0-128 0,0 0-100 15,0 0-48-15,0 0-40 0,0 0-24 0,0 0-4 16,88 62 4-16,-79-72 0 0,-1-6-4 16,-3-9-4-16,-1 0-60 0,6-3-128 15,-3 2-148-15,1 7-52 0,-1 1-141 16,3 6 5-16,-6 2-64 0,6 3-16 15,-3 7 19-15,-2 0 233 0,5 11 56 16,-10 4 56-16,7 0 192 0,1 3 48 16,-6 0 8-16,-2 1 20 0,5-2 32 15,4-8 52-15,-6 0 16 0,-1-6 36 16,1-1-4-16,6 0-8 0,-4-2 20 0,0 0 40 16,-2-4-7-16,6 1 15 0,-9-3-16 15,8-4-36-15,-8 2-20 0,7 3-4 16,-7-2-28-16,2-2 36 0,-2 6 4 15,0-2-48-15,0 4 24 0,0 1-16 16,3 1-4-16,6 10 104 0,-1 6 169 0,9 3-85 16,0 6-80-16,2-1-64 0,-2 1 12 15,5-4-76-15,-8-4-36 0,3-6-36 16,-2-5-12-16,-8-7 0 0,3 0 4 16,4-7 0-16,-9-5 4 0,5-6-12 15,-5-2 4-15,-3-3-4 0,1 3-4 16,4 1-52-16,-7 2-68 0,5 6-56 15,-3 3-76-15,-2 5-36 0,5 3-212 16,-3 0-97-16,-2 3-43 0,8 12-216 16,-8-3-361-16,4 6-572 0</inkml:trace>
  <inkml:trace contextRef="#ctx0" brushRef="#br1" timeOffset="-186824.84">17702 10115 3157 0,'0'0'1092'16,"0"0"-247"-16,0 0-153 0,0 0-88 16,0 0-163-16,0 0-233 0,0 0-116 15,0 0 0-15,0 0 36 0,0 0 80 16,-13 142-52-16,40-98-64 0,2-5-48 16,5 0-36-16,-2-12-8 0,2 1-48 15,-8-12-264-15,3-12-372 0,-4 2-197 16,-11-6-327-16,-2-6-401 0</inkml:trace>
  <inkml:trace contextRef="#ctx0" brushRef="#br1" timeOffset="-186664.87">17815 9723 3517 0,'0'0'1221'0,"0"0"-773"0,0 0 180 15,0 0-4-15,39 136-31 0,-7-77-253 0,7 7-96 16,-1 5-40-16,1 5-56 0,2-2-60 15,1-4-60-15,-9-5-28 0,-3-8-60 16,-1-10-352-16,-12-8-464 0,0-19-493 16,-17-3-592-16</inkml:trace>
  <inkml:trace contextRef="#ctx0" brushRef="#br1" timeOffset="-186523.76">17815 10066 3473 0,'0'0'905'0,"0"0"-369"0,0 0 172 15,0 0-344-15,0 0-156 0,0 0-144 16,209 66-56-16,-163-48-8 0,-12-1-68 16,0-4-396-16,-10-1-544 0,-9-5-453 15,-8 4-968-15</inkml:trace>
  <inkml:trace contextRef="#ctx0" brushRef="#br1" timeOffset="-186148.16">18114 10051 2217 0,'0'0'1152'0,"0"0"-536"0,0 0-59 0,0 0-145 16,0 0 20-16,0 0-100 0,0 0-76 15,0 0-20-15,116 100-12 0,-92-59 25 16,5 3-89-16,3-4-72 0,-10 3-48 16,4-11-24-16,-4-4-16 0,-3-13 4 15,-2-4-4-15,-4-10 4 0,-4-1-4 16,1 0 8-16,-10-12 0 0,7-3 0 15,1-6 0-15,-8-2 0 0,0-7-8 16,0 0 4-16,0-9 0 0,0 2-4 16,0 0 4-16,0-1-4 0,2 1 4 15,-2 9-4-15,0 8 0 0,0 4 4 16,0 7 4-16,0 4 56 0,0 5 100 0,0 0-40 16,0 11-88-16,0 5-24 0,0 7 20 15,14 5 172-15,3 9-52 0,3 1-28 16,-1-1-60-16,1 4-40 0,1-6-16 0,4-5-8 15,-8-8-20-15,4-9-224 0,-6-2-216 16,2-7-248-16,-10-4-245 0,3 0-404 16,-10-12-635-16</inkml:trace>
  <inkml:trace contextRef="#ctx0" brushRef="#br1" timeOffset="-185949.16">18676 9847 3949 0,'0'0'681'15,"0"0"15"-15,0 0-56 0,0 0-228 16,0 0-27-16,87 111-117 0,-63-90-112 16,-7-7-40-16,-2-8-60 0,2-6-20 0,-12 0 40 15,4-6 68-15,-4-8-28 0,-2-2-56 16,-1-5-32-16,5-4-20 0,-7-4-8 16,0 0-12-16,0 4-152 0,0 1-228 15,0 6-108-15,0 3-185 0,0 6-203 0,0 7-241 16,0 2-343-16,0 2-1009 0</inkml:trace>
  <inkml:trace contextRef="#ctx0" brushRef="#br1" timeOffset="-185619.72">18952 9926 1972 0,'0'0'673'16,"0"0"99"-16,0 0-28 0,0 0-167 16,0 0-113-16,0 0-96 0,0 0-4 15,0 0-72-15,-29-110-92 0,17 104 9 0,5 3 27 16,7 3-32-16,-10 4-96 15,10 10-40-15,0 5-16 0,0 5 24 0,3 3-12 16,6 2 68-16,8-5 20 0,0 3-16 16,-5-3-40-16,5-8-32 0,-12-2-4 15,10-7-12-15,-10-2-16 0,-3 0-3 0,0-5-29 16,6 0 0-16,-8 0 0 16,2 0 0-16,0 0 0 0,-2 0 0 0,8 1 0 15,-3 3 0-15,-1 4 0 0,1-1 0 16,-2 9 0-16,4-2 0 0,-5 0 0 15,1 0 0-15,-1-2 0 0,-2 2 0 16,0-4-37-16,3-2-71 0,4-4-52 16,-5 3-36-16,3-6-52 0,-5-1-36 15,10 0-48-15,-5 0-149 0,9 0-87 16,-6-6-380-16,1 2-453 0,6-6-1164 0</inkml:trace>
  <inkml:trace contextRef="#ctx0" brushRef="#br1" timeOffset="-184872.41">19076 9933 3049 0,'0'0'760'0,"0"0"-236"0,0 0 33 16,0 0-9-16,0 0-60 0,0 0-152 0,0 0-39 16,0 0-33-16,0 0-104 0,0 0 12 15,0 0-12-15,-15 14-56 0,20-14-52 16,3 1-28-16,-8-1-4 0,2 0-8 0,-2 0 4 16,0-3 4-16,0-14 24 15,0-4 16-15,0-13 4 0,0-7-16 0,0-5-28 16,0 0 0-16,0-1 16 0,0 11 16 15,0 8 20-15,0 12-16 0,0 6-40 16,2 7-12-16,1 3-4 0,4 8 0 16,0 11 0-16,1 5 0 0,9 3-28 15,-5 3-148-15,2-5-220 0,6 1-396 16,-6-7-453-16,6-1-716 0</inkml:trace>
  <inkml:trace contextRef="#ctx0" brushRef="#br1" timeOffset="-184526.49">19372 9646 4069 0,'0'0'809'0,"0"0"-273"0,0 0 116 15,0 0 45-15,0 0-241 0,0 0-232 0,0 0-52 16,0 0-52-16,0 0-48 0,0 0-20 16,0 0-16-16,17 65-20 0,-10-57 0 15,5 1-12-15,-5-7 12 0,-4 4 4 16,4-2 16-16,-7 3 12 0,0 0 52 15,0 7-59-15,0 4-41 0,0 6 0 16,0 3 0-16,7-2 0 0,3 0 0 16,-3-5 0-16,5-1 0 0,5-2 0 15,-9-6 0-15,6-4 0 0,1-3 0 16,2-4 0-16,4 0 0 0,-1-2 0 0,7-7 0 16,-3-8 0-16,0 5 0 0,-7-3 0 15,-5 3 0-15,3 1 0 0,-6 1 0 16,-4 0 0-16,5 1 0 0,-10 1-105 15,0-1-35-15,0 2-32 0,0 2-4 16,0 2 16-16,-12 3-128 0,0 0-240 0,-8 3-233 16,13 5-435-16,-17 7-501 0</inkml:trace>
  <inkml:trace contextRef="#ctx0" brushRef="#br1" timeOffset="-184247.6">19735 9565 3909 0,'0'0'1805'0,"0"0"-1101"0,-43-113-87 0,21 74-229 15,5 7-44-15,-3 8-68 0,11 12-127 16,4 9-149-16,5 3 0 0,0 14 0 16,5 8 0-16,12 8 0 0,12 6 0 15,2 0 0-15,3 3 0 0,3-2 0 16,-1-4 0-16,-2-6 0 0,-3 2 0 15,-6-5 0-15,-8-2 0 0,-5-1 0 16,-10 7 0-16,-2-2 0 0,0-4 0 0,-19 1 0 16,-5-2 0-16,-3-1 0 0,0 1 0 15,3 3-557-15,9 4-235 0,1 2-273 16,7-1-392-16,-3 20-720 0</inkml:trace>
  <inkml:trace contextRef="#ctx0" brushRef="#br1" timeOffset="-183427.25">14841 12360 2345 0,'0'0'880'16,"0"0"-316"-16,0 0 89 0,0 0-45 16,0 0-172-16,0 0-212 0,0 0-24 15,0 0 12-15,0 0 12 0,0 0-28 16,0 0-83-16,-34 65-45 0,34-54-28 15,8-2-8-15,4 0-4 0,-3-4-20 16,-1-2-8-16,-1-3 8 0,7 0 0 0,-4 0-8 16,5-10 16-16,-10-4-8 0,-3 1 12 15,-2-6-12-15,0-2 4 0,0-1-8 16,-7 3 4-16,-8 1-8 0,-2 6 0 16,3 1 8-16,6 1 0 0,-4 3 36 15,0 3 76-15,7 2 8 0,3 0-16 16,-5 2-12-16,7 0-32 0,0 0-40 0,0 0-24 15,0 0 0-15,0 4 0 0,0 0-4 16,0 3 0-16,0-2 0 0,9 8 4 16,-9-1 8-16,5 6-4 0,-5 4 20 15,3-2-8-15,-3 3 0 0,0-4-8 16,0-6-8-16,0 3 0 0,0-6 0 16,0-7 0-16,0 1-4 0,-3-1-24 15,3-3-140-15,0-3-168 0,0-4-269 16,10-8-139-16,4 2-268 0,-6-3-409 15,23-2-1268-15</inkml:trace>
  <inkml:trace contextRef="#ctx0" brushRef="#br1" timeOffset="-183167.17">15709 11517 3373 0,'0'0'784'0,"0"0"-303"0,0 0 47 15,0 0-104-15,0 0-136 0,0 0-96 16,0 0-32-16,0 0 32 0,-158 115 25 16,158-70-61-16,15 9-28 0,7 2-36 15,0 7-40-15,9-1-32 0,-9-5-20 16,7 1 8-16,-5-6-8 0,1-6-88 0,-9-7-280 15,-3-10-225-15,-4-10-147 0,-9-8-293 16,0-5-87-16,-17-9-933 0</inkml:trace>
  <inkml:trace contextRef="#ctx0" brushRef="#br1" timeOffset="-183047.25">15551 12056 1608 0,'0'0'1893'0,"0"0"-1089"16,0 0-151-16,0 0-145 0,0 0-176 15,0 0 36-15,0 0 77 0,0 0-105 0,0 0-172 16,192-25-132-16,-136 19-24 0,-3-3-12 15,-4 4-148-15,1-1-517 0,-8 2-291 16,-11 0-669-16,1 4-1252 0</inkml:trace>
  <inkml:trace contextRef="#ctx0" brushRef="#br1" timeOffset="-182507.58">17129 11581 3373 0,'0'0'896'0,"0"0"-387"0,0 0 135 15,0 0-172-15,0 0-100 16,0 0-108-16,0 0-59 0,0 0-57 0,0 0-40 15,0 0-4-15,-143 120 24 0,153-79-48 16,12-2-24-16,2-4-16 0,0-10-24 0,-2-11 16 16,5-8-12-16,-8-6-4 0,-2-11 8 15,-2-14 52-15,-1-9 60 0,-9-8-40 16,-2-4-12-16,-3-2-48 0,0 1 8 16,0 7-24-16,-8 8-8 0,-1 13 44 15,4 5 48-15,-2 10-83 0,7 4-21 16,0 0 0-16,0 15 0 0,0 7 0 15,7 7 0-15,10 4 0 0,5-2 0 16,9 5 0-16,5-7 0 0,-2-4 0 16,3-2-81-16,-3-4-475 0,0-1-252 15,0-2-321-15,-10-3-552 0,5 3-1020 0</inkml:trace>
  <inkml:trace contextRef="#ctx0" brushRef="#br1" timeOffset="-182009.04">15336 13004 2016 0,'0'0'949'0,"0"0"-241"0,0 0 17 0,0 0-77 16,0 0-72-16,0 0-192 0,0 0-40 15,0 0 37-15,109 108-73 0,-68-67-96 16,7 10-60-16,6 9-36 0,-1 6-28 15,-2 8-48-15,5 1-24 0,-3-1-12 16,-4-5-4-16,-8-13-12 0,-10-11-176 16,-9-17-180-16,-12-12-217 0,-8-9-103 15,-2-7-192-15,-2-11-525 0,-30-25-812 0</inkml:trace>
  <inkml:trace contextRef="#ctx0" brushRef="#br1" timeOffset="-181815.83">15481 12974 3069 0,'0'0'928'15,"0"0"-219"-15,0 0 167 0,5-104-224 16,10 88-15-16,4 12-269 0,3 4-40 0,7 12-92 16,7 14-4-16,-2 9-75 0,0 4-157 15,0 5 0-15,-17 3 0 0,5-4 0 16,-10 2 0-16,-10-7 0 0,1-8 0 16,-3-9-157-16,0-8-211 0,-17-6-112 15,0-7-221-15,-5-8-191 0,3-6-405 16,-8-16-543-16</inkml:trace>
  <inkml:trace contextRef="#ctx0" brushRef="#br1" timeOffset="-181628.34">15811 12880 3725 0,'0'0'921'0,"0"0"-133"0,0 0-228 16,0 0-136-16,0 0-159 0,0 0-97 15,0 0-48-15,0 0-52 0,0 0-40 16,0 0-12-16,0 0-4 0,90 85 32 0,-83-102 48 15,2-5 4-15,6-4-64 0,-8-3-24 16,8 1-8-16,2 5 0 0,0-2-124 16,-3 7-284-16,6 3-321 0,2 6-263 15,-10 5-601-15,9 4-1480 0</inkml:trace>
  <inkml:trace contextRef="#ctx0" brushRef="#br1" timeOffset="-181398.4">16148 12719 2393 0,'0'0'1816'16,"0"0"-947"-16,0 0-213 0,0 0-184 16,0 0-79-16,0 0-161 0,-49 114-44 0,49-65-4 15,15 5-16-15,7 1-40 0,4-5-52 16,11-2-32-16,-1-11-24 0,-2-10-8 16,-3-9-12-16,1-16 8 0,-13-4-8 15,-2-20 20-15,-12-20-4 0,-5-6 4 16,0-9 20-16,-5-3 12 0,-12 0-28 0,-2 10-16 15,7 8-8-15,-3 10 0 0,1 9-20 16,9 10-120-16,2 8-180 0,3 5-232 16,0 0-193-16,8 8-111 0,1 2-485 15,6 8-508-15</inkml:trace>
  <inkml:trace contextRef="#ctx0" brushRef="#br1" timeOffset="-180717.4">16829 12570 1080 0,'0'0'1205'16,"0"0"-657"-16,0 0-52 0,0 0-8 16,0 0-8-16,0 0-151 0,0 0-61 15,0 0 8-15,0 0-28 0,0 0-20 0,0 0-32 16,-73-37-8-16,68 37-32 0,-9 0-8 16,9 0 16-16,3 0-19 0,-8 7-53 15,7 1-20-15,1 2-12 0,2 2-4 16,0 6-12-16,0 0-12 0,0-1 0 15,5 1 16-15,7-5-20 0,-7 4-12 16,9-7-12-16,-9 1 0 0,0-10 0 16,2 4 0-16,8-5 0 0,-10 0 0 0,2-9 8 15,-2-6 20-15,0-3 48 0,-5-6 8 16,0-11-28-16,0-2-16 0,-10-1-20 16,0 2-16-16,1 7 0 0,1 6-8 15,-1 4 4-15,9 6 0 0,-3 12 0 16,3 1 4-16,0 6-4 0,12 16 12 15,10 13 132-15,10 11 72 0,6 11 0 16,11 12-159-16,-3 7-61 0,-5 7 0 16,8 6 0-16,-13 1 0 0,0-1 0 0,-7-3 0 15,-7-13 0-15,-10-11 0 0,-9-16 0 16,-3-13 0-16,0-17 0 0,-12-9 0 16,-8-10-249-16,-2-22-583 0,-4-13-297 15,9 7-263-15,-10-30-893 0</inkml:trace>
  <inkml:trace contextRef="#ctx0" brushRef="#br1" timeOffset="-180398.17">17134 12429 2209 0,'0'0'1824'0,"0"0"-1019"15,0 0-221-15,0 0-44 0,0 0-112 16,0 0-175-16,0 0-121 0,0 0-8 0,0 0 16 15,-14 104-28-15,33-73-28 0,-7 1-36 16,5-2-4-16,-2-5-12 0,-10-5-16 16,2-8-4-16,0-6-12 0,-4-6 4 15,4-2 4-15,-7-14 16 0,0-10 52 0,7-6 28 16,-7-11-40-16,0-4-32 16,0 1-20-16,0 3 4 0,3-1-4 0,1 13 12 15,4 6-8-15,-3 12 0 0,-1 4-16 16,6 8 0-16,-5 1 0 0,5 0 0 15,-1 8 0-15,3 6-4 0,-7 2-132 16,10-1-132-16,-3 4-396 0,-7-3-297 16,2-4-484-16,-2 6-736 0</inkml:trace>
  <inkml:trace contextRef="#ctx0" brushRef="#br1" timeOffset="-179953.27">17432 12324 4137 0,'0'0'797'16,"0"0"-145"-16,0 0-64 0,0 0-23 16,49 121-305-16,-30-84-132 0,-2-1 8 15,0-6-16-15,0-8-68 0,-2-4-32 0,-10-10-12 16,4-7-4-16,-1-1 0 0,-8-7 4 16,0-13 12-16,0-10-12 0,0-7 0 15,0-9-8-15,0 0 0 0,-8 4 0 16,8 2 0-16,-7 7 0 0,7 10 8 15,0 6-8-15,0 6 0 0,0 8-12 16,10 3-32-16,-1 13 28 0,6 7 16 16,2 8 0-16,0 9-4 0,5 2 4 15,7 1 0-15,-10 3 8 0,10-9-8 16,-12-8 0-16,-2-11 4 0,-8-8 0 0,3-7 0 16,-5-11 20-16,-1-8 76 0,-4-13 52 15,0-9-72-15,0-3-16 0,0-4-32 16,-4 2-16-16,4-1-4 0,0 4-4 15,0 11-4-15,0 3-4 0,0 11 0 0,0 8 4 16,4 5-4-16,6 5 0 16,-3 8 8-16,6 10 36 0,1 11-16 0,8 5 20 15,-5 3 0-15,2 4-4 0,6 3-35 16,1 0-9-16,-6 1 0 0,1-7 0 16,-6-10 0-16,-1-8-121 0,-1-7-199 15,-9-9-248-15,4-4-337 0,-1-3-79 16,-5-2-417-16,6-6-836 0</inkml:trace>
  <inkml:trace contextRef="#ctx0" brushRef="#br1" timeOffset="-178790.42">15413 14247 492 0,'0'0'2189'0,"0"0"-1445"0,0 0-248 0,0 0 49 16,0 0-25-16,0 0-144 0,0 0-100 15,0 0-52-15,0 0-4 0,0 0-8 16,-155-36-48-16,155 50-59 0,0 15 7 16,7 9-28-16,23 13 32 0,3 8 20 0,18 2-36 15,-7 4-60-15,4-1-20 0,1-4-16 16,-3-3 0-16,-5-8-8 0,-7-10-108 15,-10-12-248-15,-9-10-217 0,-8-13-59 16,-7-4-272-16,-10 0-405 0,-31-12-1096 0</inkml:trace>
  <inkml:trace contextRef="#ctx0" brushRef="#br1" timeOffset="-178669.51">15265 14532 3061 0,'0'0'888'0,"0"0"-275"0,0 0-117 15,0 0-108-15,0 0 92 0,0 0-216 16,233-19-116-16,-160 27-108 0,-3-1-36 0,-2-2-4 15,-7-1-76-15,-3 1-388 16,-5-4-356-16,-17-1-437 0,-2 3-704 0</inkml:trace>
  <inkml:trace contextRef="#ctx0" brushRef="#br1" timeOffset="-178402.86">15886 14533 3397 0,'0'0'648'0,"0"0"-203"16,0 0 171-16,0 0-204 0,39 107-140 15,-15-81-164-15,-2-1-32 0,-5-7 0 16,0-8-36-16,-3-5-40 0,-4-5 12 16,0 0-12-16,-10-5 12 0,5-13 4 15,-5-11 8-15,0-7 76 0,-13-8 48 16,1-5-88-16,-14-3 0 0,-1 2 13 16,0 3 31-16,5 11 40 0,1 8-36 15,9 11-56-15,7 8 8 0,-3 5 0 16,8 4-24-16,0 0-24 0,0 3-12 0,0 4-8 15,8 7 4-15,4-1-56 0,-2 5-212 16,11 3-193-16,-4 0-103 0,5-1-328 16,-7-5-457-16,4 3-1036 0</inkml:trace>
  <inkml:trace contextRef="#ctx0" brushRef="#br1" timeOffset="-177934.93">16145 14286 3785 0,'0'0'777'16,"0"0"-253"-16,0 0-24 0,0 0-88 15,0 0-180-15,0 0-152 0,0 0-48 16,0 0 16-16,0 0 24 0,0 0-44 0,0 0-16 16,42 98-4-16,-28-80-4 0,-2-9-4 15,0-3 0-15,-7-6-4 0,2 0 0 16,-4-6 0-16,4-11 4 0,-7-3 8 15,0-8-8-15,0-4 4 0,0-2-4 16,0-2 4-16,-10 6 8 0,10 1 21 0,0 11 35 16,0 5 4-16,0 5 20 0,0 8-28 15,0 0-44-15,10 9-8 0,5 10 4 16,2 2 4-16,-5-1-8 0,5 3-8 16,5-3 0-16,-13-2 0 0,6-5-4 15,2 2 8-15,-12-5-8 0,4-6 0 16,-4-1 0-16,-5-3 0 0,3 0 4 15,-3-11 32-15,0-7 72 0,0-6-8 16,0-4-36-16,-5-2-36 0,2-2-16 0,-4 5 0 16,5 4-8-16,2 2 0 0,0 7-4 15,0 3 0-15,12 6 0 0,2 1 0 16,-4 4 0-16,7 0 4 0,7 0 12 16,-2 9-8-16,-5 3 0 0,2 3 0 15,-2 1-4-15,0 0 0 0,-2 1-4 16,-8-6-128-16,3 1-260 0,-3-1-289 0,0-6-79 15,-4 2-329-15,-3-5-447 0</inkml:trace>
  <inkml:trace contextRef="#ctx0" brushRef="#br1" timeOffset="-177436.6">16785 13985 368 0,'0'0'2769'15,"0"0"-2169"-15,0 0-108 0,0 0 97 16,0 0-109-16,0 0-200 0,0 0-112 16,0 0-36-16,0 0 12 0,0 0 36 15,-51 113-16-15,68-81-28 0,8 3 1 16,-6-5-49-16,8 0-40 0,-8-11-16 15,0-1-12-15,1-7-12 0,-3-11-4 16,-3 0 4-16,3-5 20 0,-2-13 68 16,-10-7 72-16,-5-8 56 0,0-5-64 15,0-7-44-15,-15 0-60 0,3 2-20 16,-12 3-8-16,7 3-12 0,2 9-4 16,6 9-8-16,6 8 0 0,1 10-4 0,2 1 0 15,0 0-12-15,2 9-64 0,5 2-248 16,8 8-204-16,4-1-277 0,-2 0-295 15,-2-6-465-15,7 11-1384 0</inkml:trace>
  <inkml:trace contextRef="#ctx0" brushRef="#br1" timeOffset="-177059.13">17066 13866 1912 0,'0'0'517'0,"0"0"-201"16,0 0 12-16,0 0-64 0,0 0-108 16,0 0-124-16,0 0-16 0,0 0 16 15,0 0 28-15,0 0 12 0,0 0-40 0,-7-7-24 16,0 7-8-16,4 0 8 0,3 0-4 16,0 0 0-16,0 0-4 0,0 0 8 15,0 0-8-15,0 0 4 0,0 0-4 16,-2 0 0-16,2 0 0 0,-2 5 0 0,2-5 4 15,0 0-4-15,0 0-16 0,0 0-4 16,-3 0 12-16,3 0 8 0,-7 0-4 16,5 0 4-16,-1 0 0 0,1 0 0 15,-6 0 0-15,1-2 12 0,7-3 16 16,-5 4 32-16,0 1 28 0,1-1-28 16,1 1-32-16,3 0-16 0,0 0-8 15,-2 0-4-15,2 0-32 0,-3 0-128 16,3 1-64-16,0 0-92 0,0 6-80 15,0-3-84-15,-5 5-101 0,5-1-15 16</inkml:trace>
  <inkml:trace contextRef="#ctx0" brushRef="#br1" timeOffset="-176211.3">16187 14521 2389 0,'0'0'644'0,"0"0"-132"15,0 0 52-15,0 0-11 0,0 0-129 16,0 0-100-16,0 0-40 0,0 0-28 16,0 0 4-16,0 0-16 0,-73-8-99 15,75 27-33-15,13 2-44 0,-1 7 12 16,8-1-32-16,-5-7-16 0,-2-3 4 15,-3-10 12-15,-3-5-8 0,1-2 20 16,-5-12 84-16,-3-12 124 0,-2-16-20 0,0-13-16 16,0-11-64-16,-2-3-159 15,-8-2-9-15,1 12 0 0,4 6 0 0,-7 15 0 16,9 13 0-16,1 6 0 0,2 13 0 16,0 4 0-16,2 2-145 0,15 7-223 15,7 10-204-15,3-1-377 0,-8-4-387 0,3 9-429 16</inkml:trace>
  <inkml:trace contextRef="#ctx0" brushRef="#br1" timeOffset="-175948.1">16305 14202 3713 0,'0'0'1169'0,"0"0"-473"0,0 0-60 16,0 0-51-16,0 0-217 0,0 0-196 15,0 0-76-15,0 0 8 0,0 0-4 16,0 0-20-16,0 0-36 0,17 105-24 0,15-79-4 15,-1-11-4-15,1-2-8 0,-10-11 4 16,-5-2-8-16,-8-20 16 0,1-16 12 16,-10-9 20-16,0-6 8 0,-19-2-36 15,-3 4-12-15,0 9-4 0,3 12-4 16,2 9 0-16,12 10 0 0,5 4-24 0,0 5-160 16,0 7-124-16,14 4-168 15,6 8-201-15,4 5-175 0,0-8-449 0,0 18-311 0</inkml:trace>
  <inkml:trace contextRef="#ctx0" brushRef="#br1" timeOffset="-175545.4">16560 14026 2601 0,'0'0'1296'16,"0"0"-495"-16,0 0-5 0,0 0-276 16,0 0-144-16,0 0-79 0,0 0-93 0,0 0 56 15,0 0-68-15,0 0-32 16,0 0-68-16,87 85-28 0,-60-55-28 0,2-6-20 15,-10-5-8-15,1-8 0 0,-6-9-8 16,-2-2 4-16,-12-12-4 0,0-14 8 16,0-12 8-16,0-8-12 0,-12-7-4 15,-2 1 4-15,4 0 0 0,-2 8-4 0,9 7 8 16,3 8-8-16,0 11 0 0,0 11 0 16,0 2 0-16,0 5-12 0,13 9 8 15,-1 11 4-15,7 9 4 0,8 2-4 16,-3 5 0-16,3 1 0 0,-6-1 4 15,8-4 8-15,-9-4 28 0,-3-8 8 16,0-6 40-16,-17-11-52 0,5-3 8 16,-5-21 68-16,0-9-67 0,-10-11-45 15,-7-12 0-15,-7-2 0 0,7-2 0 16,-5 4 0-16,15 11 0 0,-5 10 0 16,9 11 0-16,3 13 0 0,0 8 0 0,7 0 0 15,15 18 0-15,2 9 0 0,10 5 0 16,3 2 0-16,-1 2 0 0,3-2 0 15,0-1 0-15,2-4-185 0,-14-8-523 16,11-1-405-16,-18-6-459 0,14 4-934 0</inkml:trace>
  <inkml:trace contextRef="#ctx0" brushRef="#br1" timeOffset="-174981.39">17481 13194 4085 0,'0'0'913'0,"0"0"-393"0,0 0-4 15,0 0-60-15,0 0-71 0,0 0-237 16,0 0-112-16,0 0 4 0,27 104 8 16,7-49 32-16,4 7-44 0,1 2-32 15,2 3 8-15,-7-2-12 0,5-9 12 16,-12-15-12-16,-8-12 0 0,0-18-4 16,-6-11 8-16,-6-20 0 0,5-19 8 0,-10-16 4 15,3-9-8-15,3-1-4 16,1 5 8-16,8 14 44 0,5 14 40 0,-3 14 0 15,6 8-12-15,1 10 24 0,-4 8 24 16,-5 14 20-16,5 6-31 0,-8 10-121 16,1 5 0-16,-5-2 0 0,-1 2 0 15,-9-10 0-15,0-4 0 0,0-11 0 0,0-10-117 16,-2-8-435-16,-8 0-384 16,1-10-309-16,4 0-392 0,-3-9-660 0</inkml:trace>
  <inkml:trace contextRef="#ctx0" brushRef="#br1" timeOffset="-174826.11">18114 13441 2501 0,'0'0'1893'0,"0"0"-769"16,0 0-296-16,0 0-87 0,0 0-189 15,0 0-180-15,0 0-191 0,0 0-181 0,0 0 0 16,34 105 0-16,-22-89 0 0,0-7 0 16,-7-4 0-16,2-3 0 0,0-2 0 15,-7-2 0-15,0-10-521 0,0-13-315 16,-7-5-421-16,0 4-572 0,-22-22-1356 0</inkml:trace>
  <inkml:trace contextRef="#ctx0" brushRef="#br1" timeOffset="-174240.83">17949 13021 4245 0,'0'0'1349'0,"0"0"-633"16,0 0 93-16,0 0-281 0,-12 119-140 16,24-83-231-16,2-2-157 0,3-5 0 15,5-7 0-15,0-1 0 0,0-9 0 16,2-1-261-16,-5-7-275 0,1-1-112 15,-1-3-165-15,-2-7-227 0,5-8-165 16,-5-9 89-16,-3-3 291 0,1-3 109 16,2-3 476-16,-3 6 240 0,-4-1 576 0,2 8 76 15,0 6 209-15,-7 7 27 0,-2 4 9 16,6 3-113-16,6 3-160 0,-5 10-31 16,7 6-201-16,0 1-112 0,-3 1-52 15,3 5-52-15,0-7-48 0,-5-7-24 16,-7 0-32-16,7-7-60 0,-7-5-8 0,-3-9 16 15,3-11 12-15,0-8-4 0,-5-10-16 16,0 2-8-16,5 3-4 0,0 1 0 16,7 2-4-16,2 3-36 0,3 4-48 15,-7 0 0-15,2 5-104 0,5 4-4 16,-12 6 32-16,2 7-36 0,-2 1 4 16,2 13 128-16,3 11-24 0,0 6 88 15,4 0 4-15,1 7 4 0,-1-10 4 16,-1 0 20-16,-4-9-24 0,-6-6 0 15,6-5 4-15,-9-6 60 0,3-1 24 0,-1-1 48 16,-2-15 28-16,0 0-72 16,0-10-72-16,0-1-16 0,0-5-8 0,0 2 0 15,0 0-60-15,0 1-56 0,0 5 20 16,0 8 8-16,-2 4 44 0,2 10 40 16,0 2 4-16,0 6-4 0,0 7 4 0,2 12 84 15,15 3 104-15,-2 6 16 16,2 3 16-16,5 3 24 0,-3-4-59 0,0-2-185 15,6-7 0-15,-11-6 0 0,3-6 0 16,-7-7 0-16,2-5 0 0,-5-3 0 16,3-9 0-16,-5-10 0 0,-5-7 0 15,0-6-281-15,-3-2-203 0,-11-3-168 16,9 3-153-16,-12 0-323 0,12 11-337 16,-12-10-648-16</inkml:trace>
  <inkml:trace contextRef="#ctx0" brushRef="#br1" timeOffset="-174043.08">18787 12862 1084 0,'0'0'2077'0,"0"0"-1049"0,0 0-167 0,0 0-229 16,0 0-76-16,0 0-11 0,0 0-173 16,0 0-100-16,0 0-48 0,0 0-32 15,0 0-28-15,17 80-44 0,-2-69-55 0,2-2-65 16,-10-1 0-16,5-4 0 16,-7-2 0-16,5-2 0 0,-5 0 0 0,0-4 0 15,-5-12 0-15,0-4 0 0,0-2 0 16,-5-4-205-16,2 1-135 0,1 5-92 15,2 9-84-15,0 1-181 0,0 6-183 16,0 4-245-16,0 0-171 0,0 4-669 0</inkml:trace>
  <inkml:trace contextRef="#ctx0" brushRef="#br1" timeOffset="-173625.93">18819 12633 3561 0,'0'0'849'0,"0"0"-309"0,0 0 100 16,0 0-148-16,0 0-68 0,0 0-99 15,0 0-73-15,0 0-52 0,133 104-60 0,-91-76-56 16,-4-1-52-16,-4 1-20 0,-5-7-12 16,5 0 0-16,-7-3-156 0,0-9-332 15,-10-2-385-15,0-7-227 0,-8 0-433 16,-9-9-972-16</inkml:trace>
  <inkml:trace contextRef="#ctx0" brushRef="#br1" timeOffset="-173448.19">19127 12519 3765 0,'0'0'845'16,"0"0"-157"-16,0 0-232 0,0 0-36 16,0 102 5-16,12-42-121 0,5 17-56 15,0 17 0-15,7 19-16 0,3 21-8 16,-1 17-56-16,11 14-80 0,-6 3-36 16,3-3-44-16,7-9-8 0,-2-17-120 15,7-22-308-15,3-19-320 0,-20-35-489 16,0-3-796-16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40:14.2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6854 7407 1376 0,'0'0'528'0,"0"0"-207"0,0 0 39 16,0 0 68-16,0 0-76 0,0 0-88 0,0 0-60 16,0 0-28-16,0 0-20 0,-26-21 32 15,26 19-27-15,-5-1 23 0,5 2-52 0,-3-2 24 16,3 3-8-1,-2-1-16-15,2-2-24 0,0 2-20 16,0 1-16-16,0 0-12 0,0 0-4 0,0 0 4 0,0 0 12 16,0 0 16-16,0 0-36 0,0 0 44 15,0 0-48-15,0 0-8 0,0 0-8 16,0 0-4-16,0 0-8 0,0 4-20 16,0 0-4-16,0 6 4 0,2 6 24 15,10 3 4-15,-2 6 4 0,2-2-4 16,-5 6 4-16,6-1 12 0,-4 2 8 15,-4 5 0-15,-2 1 0 0,-3 1 1 16,0 10-5-16,0-4-12 0,0 5-12 0,-15 1-8 16,0-3-4-16,-2-2-4 0,-4 0-4 15,-1-7 4-15,0-7-4 0,-5-10 4 16,6-4-8-16,-11-12-12 0,3-4-60 0,5-4-73 16,-13-14-83-16,6-3-52 0,7-6-156 15,-5-3-176-15,7-5-117 0,7 7-147 16,-7-20-665-16</inkml:trace>
  <inkml:trace contextRef="#ctx0" brushRef="#br0" timeOffset="216.08">6578 6892 3093 0,'0'0'584'0,"0"0"-20"0,0 0 21 16,0 0-41-16,0 0-80 0,0 0-100 0,0 0-52 15,0 0-111-15,0 0-5 0,0 0-24 16,5-71-52-16,-5 71-80 0,0 6-32 16,0 8-8-16,0-4 0 0,0 3-64 15,0 1-248-15,9 0-293 0,6 2-87 16,-13-2-380-16,18 8-449 0</inkml:trace>
  <inkml:trace contextRef="#ctx0" brushRef="#br0" timeOffset="831.56">7329 7267 2877 0,'0'0'512'0,"0"0"-216"0,0 0 16 16,0 0 197-16,0 0-89 0,0 0-212 15,0 0-116-15,0 0-24 0,0 0 12 16,0 0-36-16,0 0-8 0,-72 39-12 15,69-12-4-15,1 5-12 0,2-2 0 16,0 0-8-16,0-3 0 0,0-6 4 16,5-4-4-16,4-6 0 0,-6-4-12 15,-1-7 4-15,1 0 8 0,6 0 4 0,-4-14 8 16,7 0 12-16,-2-8 0 0,2-6 8 16,3-4 16-16,-3-5-4 0,2 4 4 15,-2 0 8-15,5 7-8 0,-12 8-16 16,5 6-32-16,-8 10 8 0,-2 2-8 15,3 0-16-15,-3 2-4 0,9 12 20 16,-4 6 64-16,5 8 52 0,-3 4-48 0,8 5-8 16,-10-5-16-16,-1-6-16 15,9-6 0-15,-6-8-4 0,3-8-4 0,-6-2 8 16,6-2 52-16,-3-4 68 0,8-8 53 16,2-13-5-16,5-2-12 0,2-1-60 15,-7 1-32-15,-10 9-24 0,8 8-8 0,-15 7-28 16,5 3-32-16,4 0 4 0,-6 12 8 15,11 11 4-15,-2 10 8 0,-2 7 0 16,5 2-12-16,-8-1-12 0,3-4 0 16,-3-5-56-16,7-3-204 0,1-7-248 15,2-4-129-15,0-1-263 0,-10-7-413 16,17-7-560-16</inkml:trace>
  <inkml:trace contextRef="#ctx0" brushRef="#br0" timeOffset="1102.37">8178 7202 3181 0,'0'0'388'0,"0"0"-192"16,0 0 304-16,0 0 73 0,0 0-201 16,0 0-152-16,0 0-104 0,0 0 8 15,0 0 28-15,0 0-28 0,0 0-64 16,14 140-4-16,-2-87 0 0,-2 7 4 15,2 14-20-15,3 2-20 0,-1 7-8 16,-6 4-4-16,1-3-8 0,-4-3 0 16,-3-14 0-16,3-8-68 0,-5-15-76 15,10-14-152-15,-10-12-264 0,0-6-164 16,0-6 55-16,0-6-139 0,0 0-337 0,-17-28-683 16</inkml:trace>
  <inkml:trace contextRef="#ctx0" brushRef="#br0" timeOffset="1335.41">8343 7159 2941 0,'0'0'600'0,"0"0"-72"15,0 0 33-15,0 0-57 0,0 0-148 16,72-107-188-16,-55 103-40 0,0 2 24 16,3 2 12-16,1 2 12 0,-4 8 8 15,10 5 13-15,-3 8-9 0,-7 5-68 16,0 4-48-16,-2 10-12 0,-15-3-24 15,0 9-24-15,-15-2 4 0,-7 4-4 16,-14-3-12-16,-5-3-8 0,2-8-64 16,0-6-96-16,-7-11-136 0,10-4-81 0,4-4 25 15,3-7-72-15,3-1-188 0,6-3-153 16,10 0-19-16,10 0-601 0</inkml:trace>
  <inkml:trace contextRef="#ctx0" brushRef="#br0" timeOffset="3166.19">10883 6405 2281 0,'0'0'656'16,"0"0"-292"-16,0 0-68 0,0 0 128 15,0 0 1-15,0 0-133 0,0 0-152 16,0 0 16-16,0 0-16 0,0 0 8 16,0 0-28-16,-201 25-36 0,174 0-8 15,-5 3 12-15,8 2-12 0,-5 10-8 0,2 4-28 16,1 8-16-16,-1 4-12 0,3 5 20 16,7-2-4-16,0 3 12 0,12-2-12 15,5 3-20-15,0-3 0 0,20-1-8 16,11-7 8-16,8-3-4 0,4-8 0 15,4-16 4-15,6-8 0 0,0-17 0 16,1-3 24-16,1-29 84 0,6-11 40 16,-10-18 13-16,0-10-77 0,-10-4 8 0,-7-4-48 15,-3 3-24-15,-11 7-16 0,-6 9 4 16,-11 9-4-16,-3 15 28 0,-5 9 16 16,-22 6-20-16,1 5-20 0,-8 6-8 15,-3 6-8-15,6 4-4 0,-1 0-12 16,13 12 0-16,2 6 8 0,14 5-24 15,3 0-52-15,0 4-184 0,8 3-193 16,18 0-247-16,-6-6-481 0,19 13-539 0</inkml:trace>
  <inkml:trace contextRef="#ctx0" brushRef="#br0" timeOffset="3403.63">11520 6827 3369 0,'0'0'400'0,"0"0"-184"0,0 0 185 15,0 0 195-15,0 0-120 0,0 0-208 16,0 0-176-16,0 0-12 0,0 0 24 16,0 0 36-16,3 110-40 0,21-54-24 15,3 3-32-15,-5 7-4 0,-1 0-28 16,6-3-12-16,-8-4 0 0,6-11-76 15,-11-11-316-15,3-10-436 0,-2-9-353 16,-1-11-399-16</inkml:trace>
  <inkml:trace contextRef="#ctx0" brushRef="#br0" timeOffset="3581.43">11765 6871 3845 0,'0'0'769'16,"0"0"-249"-16,0 0-48 0,0 0-20 0,-189 114-48 15,133-66-187-15,-7 9-93 0,5 4-40 16,0-1-48-16,5 2-32 0,21-10-4 16,10-7-4-16,17-11-180 0,5-10-285 15,15-9-203-15,7-4-424 0,0-7-253 16,19-4-1132-16</inkml:trace>
  <inkml:trace contextRef="#ctx0" brushRef="#br0" timeOffset="4353.22">12269 6700 1440 0,'0'0'953'0,"0"0"-473"0,0 0-64 16,0 0 20-16,0 0 44 0,0 0-103 15,0 0-129-15,20-107 16 0,6 93-20 16,13-1-24-16,0 7-4 0,-3 6-24 15,6 2 12-15,1 17 8 0,-9 13-11 16,-12 13 3-16,-3 9-36 0,-9 13-52 0,-10 8-60 16,-15 4-28-16,-16 4-16 0,-5-9-8 15,2-7-4-15,-3-13 8 0,6-8-8 16,4-18 0-16,0-10-4 0,8-10 4 16,0-6-28-16,-13-6-20 0,10-10-4 15,-9-7 20-15,11-5 32 0,4 2-12 16,11 3 12-16,0 5 8 0,5 9 40 0,0 6 20 15,14 3 32-15,13 0 76 0,0 5 40 16,16 11-32-16,-6 4-92 0,6 7-28 16,-1 0-24-16,-1-2-24 0,-3 1-4 15,-4-2-4-15,3-3-8 0,4-9-80 16,-12-1-172-16,10-4-216 0,-10-6-152 16,7-1-213-16,-9 0-379 0,7-3-465 0</inkml:trace>
  <inkml:trace contextRef="#ctx0" brushRef="#br0" timeOffset="4678.18">13261 6749 1240 0,'0'0'2273'0,"0"0"-1693"0,0 0-147 15,0 0 103-15,0 0-16 0,0 0-240 0,-141-104-96 16,105 100-64-16,-5 4-4 0,-1 14-52 15,-1 14-28-15,-1 12 36 0,-2 14-4 16,7 6 85-16,15 8-13 0,10 0-4 16,4-1-40-16,10-4-52 0,17-5-8 15,19-17-32-15,5-6-4 0,-2-15 12 16,5-13-8-16,2-7 28 0,2-25 68 16,-4-12 36-16,2-14-8 0,-7-4-40 15,-8-9-24-15,-4 4-32 0,-8-1-12 16,-14 10-8-16,-2 12-4 0,-3 8-8 15,0 9-4-15,0 6-40 0,-5 6-120 0,-5 4-112 16,8 1-60-16,-3 5-213 0,5 5-219 16,0 7-124-16,5 1-137 0,9 19-351 0</inkml:trace>
  <inkml:trace contextRef="#ctx0" brushRef="#br0" timeOffset="5161.82">13908 6652 3621 0,'0'0'797'16,"0"0"-289"-16,0 0 12 0,0 0-48 16,0 0-136-16,0 0-96 0,-99-108-15 0,86 104-33 15,-1-1-68-15,4 5-52 0,-2 5-48 16,0 7-24-16,7 7-4 0,-7 10 4 15,10 5 0-15,-1 6-4 0,3-1 8 16,0 0-8-16,5-5-4 0,12 1 8 0,7-3 0 16,0-3 0-16,3 4 0 0,0-1 28 15,-5 3 40-15,-8 1 24 0,3-2-12 16,-12 4 0-16,5-2-32 0,-10-1-32 16,0-5-12-16,-10-3 4 0,-5-4-4 15,-2-7-8-15,-4-8 4 0,4-4-32 16,-5-4-52-16,-2-10-48 0,2-10 0 15,0-8 16-15,5-9-8 0,12-8 36 0,5-6 72 16,0-5 16-16,3-4 0 0,16-3 0 16,-2 1 0-16,5 3 12 0,0 3 0 15,7 4 8-15,-10 5 0 0,0 9-4 16,-4 5 16-16,-3 12-16 0,-12 3 4 16,0 6 8-16,0 3-4 0,0-3-8 15,-2 6-16-15,-13-2-4 0,-2 2-44 16,-2 3-156-16,4 2-229 0,-4 1-71 15,12 0-92-15,-1 10-248 0,6-1-137 16,2 17-672-16</inkml:trace>
  <inkml:trace contextRef="#ctx0" brushRef="#br0" timeOffset="5927.98">14424 6485 1896 0,'0'0'833'0,"0"0"-349"0,0 0-100 0,0 0 24 16,0 0 25-16,0 0-121 0,0 0-48 16,0 0 16-16,0 0-44 0,-109 104-72 15,87-63-28-15,5 4-36 0,10 9-24 16,2-4 0-16,5 5 28 0,0 0-36 15,5-7-20-15,12-8-16 0,15-7-16 16,-6-11-8-16,3-12 4 0,5-10 24 16,0-14 125-16,3-21 99 0,-1-15-48 0,0-15-64 15,-2-9-64-15,-5-4-12 16,-12 0-20-16,-9 4 24 0,-4 13 28 0,-4 8-8 16,-4 19-20-16,-13 8-20 0,-5 10-24 15,0 4-24-15,-5 5 0 0,1 7-8 16,1 0-8-16,4 10-4 0,9 6-32 15,7 5-72-15,5 5-100 0,0 2-184 16,21 4-233-16,11 4-179 0,14 3-613 0,-12-8-107 16</inkml:trace>
  <inkml:trace contextRef="#ctx0" brushRef="#br0" timeOffset="6632.48">14948 6524 2020 0,'0'0'529'0,"0"0"-181"0,0 0-80 16,0 0-48-16,0 0-92 0,0 0-112 16,0 0-16-16,0 0-8 0,0 0-8 15,0 0-56-15,0 0-44 0,34-8 60 16,-29 15-144-16,-3-6-24 0,5 4 48 16,-7-3-20-16,0 1-4 0,3-2 35 0,-3 5-55 15,0-4-100-15,0-1-128 16,5 4 4-16,-3-2-112 0,5-3 556 0,-7 0 176 15,0 0 276-15,0-3-200 0,0-3 24 16,0-2 128-16,0 4 72 0,0-4 49 16,0 1-77-16,0-1-72 0,-9 1-60 15,9-2 52-15,-5-3 21 0,2 6-49 0,-4-3-12 16,5 1-52-16,-3 6-48 0,2 2-24 16,1 0-24-16,-3 0-12 0,0 1-20 15,-2 12-48-15,-5 12-15 0,0 7 7 16,4 9 104-16,4 4-40 0,4 0-48 15,0 1-36-15,0-1-8 0,19-7-20 16,0 1 0-16,8-9 0 0,5-7 16 16,6-9 8-16,4-7 32 0,1-7 20 15,8 0-4-15,-5-7-12 0,-5 0-16 0,3-1-44 16,-10-3-32-16,-7 4-4 0,2-1-8 16,-12 1 0-16,4 4-56 0,-6-1-128 15,-3 0-180-15,-9 1-168 0,1-1-237 16,-4 1-143-16,0-4-469 0,0-6-548 0</inkml:trace>
  <inkml:trace contextRef="#ctx0" brushRef="#br0" timeOffset="6824.44">15212 6450 3725 0,'0'0'837'0,"0"0"-137"0,0 0-148 16,0 0-64-16,0 0-139 0,0 0-25 15,0 0-12-15,-39 147-24 0,47-87-84 16,1 13-92-16,8 4-32 0,-14 8-20 15,-3 8-32-15,0 3-20 0,0-5-8 16,0-8-16-16,0-14-92 0,9-16-208 0,-1-14-228 16,6-18-297-16,3-8-63 0,-10-9-329 15,8-17-279-15</inkml:trace>
  <inkml:trace contextRef="#ctx0" brushRef="#br0" timeOffset="7130.15">15961 6556 4470 0,'0'0'888'16,"0"0"-340"-16,0 0-48 0,0 0 85 15,0 0-193-15,0 0-220 0,0 0-64 16,-213-45-44-16,157 75-12 0,0 12-32 16,-7 9 16-16,10 14-12 0,7 1-4 15,17-1-4-15,2-3 0 0,22 1-16 16,5-11 0-16,10-7 0 0,21-13-4 15,8-13 0-15,5-10-4 0,7-9 8 16,-3-24 0-16,6-13 16 0,-1-17-4 0,-9-8-12 16,-1-9 0-16,-9 5 8 0,-14 1-8 15,-3 10 8-15,-17 9-4 0,0 11-4 16,0 12 0-16,0 10-4 0,-10 4-88 16,-2 4-80-16,-3 2-112 0,3 3-104 15,7 5-273-15,-2 9-43 0,7 8-224 16,0-6-185-16,0 17-544 0</inkml:trace>
  <inkml:trace contextRef="#ctx0" brushRef="#br0" timeOffset="7818.95">16608 6402 2601 0,'0'0'764'16,"0"0"-376"-16,0 0 44 0,0 0 157 15,0 0-101-15,0 0-180 0,0 0-136 16,0 0 24-16,0 0-40 0,0 0-48 16,0 0-40-16,-201 54 4 0,170-17 8 15,9 4 0-15,5-2 25 0,12 0-13 16,5-6-36-16,0-4-12 0,0-11-28 15,12-7-4-15,3-6-12 0,2-5 20 16,7-12 28-16,-2-10 64 0,2-7-28 16,0-7-16-16,-2 0-24 0,-5 3-16 0,-3 1-20 15,-9 10 4-15,-2 10-4 0,4 3 16 16,-5 9-4-16,-2 0-20 0,0 18 8 16,0 15 76-16,-12 21 156 0,-5 10-16 15,-12 14-84-15,3 13-12 0,-8 5-63 16,-3 0-65-16,1-1 0 0,2-11 0 15,10-11 0-15,7-19 0 0,10-15 0 16,4-14 0-16,3-14 0 0,0-11-253 0,5-4-335 16,17-18-180-16,7-11-233 0,-5 3-684 15,17-20-1448-15</inkml:trace>
  <inkml:trace contextRef="#ctx0" brushRef="#br0" timeOffset="8159.62">17071 6505 3777 0,'0'0'797'0,"0"0"-313"0,0 0 80 16,0 0-36-16,0 0-160 0,0 0-159 16,0 0-81-16,0 0 12 0,0 0-24 0,-196 48-4 15,157-1-32-15,3 6-40 16,-3 7 0-16,12 6-20 0,8 3 4 0,4-2-24 15,13 0 8-15,2-9 0 0,5-4-8 16,24-12 0-16,0-8-8 0,15-13 4 16,7-12 0-16,-1-9 4 0,4-19 0 15,-1-22 36-15,-2-18-12 0,-3-18-16 16,-9-8 20-16,-7-1 0 0,-15 1 12 0,-8 11 8 16,-9 9-12-16,0 12-24 0,-9 13-8 15,-8 10-4-15,-7 10-12 16,-6 10-124-16,-1 2-124 0,-1 8-196 0,-1 0-157 15,3 15 49-15,6 7-316 0,5-3-221 16,2 29-552-16</inkml:trace>
  <inkml:trace contextRef="#ctx0" brushRef="#br0" timeOffset="13501.09">6898 9340 692 0,'0'0'1140'0,"0"0"-787"15,0 0-221-15,0 0 8 0,0 0 8 16,0 0-140-16,0 0-8 0,0 0-128 16,0 0-92-16,0 0-61 0,0 0-195 15,0 0-348-15</inkml:trace>
  <inkml:trace contextRef="#ctx0" brushRef="#br0" timeOffset="16799">6311 5042 2889 0,'0'0'544'0,"0"0"-228"0,0 0 84 0,0 0 29 15,0 0-141-15,0 0-88 0,0 0-24 16,0 0 24-16,0 0-56 0,0 0-56 16,0 0-4-16,51-56-16 0,-36 72 24 15,11 8 180-15,-6 6-108 0,-3 4-20 0,2 7-55 16,-7-1 15-16,3 4-12 0,-13 3-40 16,-2 2-28-16,0-4-4 0,0-3-8 15,-12 0-4-15,-2-8-8 0,-3-2-20 16,-5-11-60-16,5-3-96 0,-5-4-145 15,3-6-27-15,-6-6-48 0,1-2-228 16,5-6-225-16,2-6-235 0,-15-24-933 0</inkml:trace>
  <inkml:trace contextRef="#ctx0" brushRef="#br0" timeOffset="16965.02">6195 4598 3001 0,'0'0'1004'15,"0"0"-295"-15,0 0-61 0,0 0-96 16,0 0-84-16,0 0-123 0,0 0-201 0,0 0-76 16,0 0-68-16,0 0 32 0,0 0-32 15,-10 0 0-15,20 16-204 0,7 0-357 16,2-2-179-16,-2-4-485 0,15 5-587 0</inkml:trace>
  <inkml:trace contextRef="#ctx0" brushRef="#br0" timeOffset="17463.54">6714 5000 2557 0,'0'0'540'16,"0"0"-364"-16,0 0 120 0,0 0 180 0,0 0-95 16,0 0-225-16,9 116-32 0,-1-87 8 15,-6-3-12-15,0 0-56 0,1-8-36 16,4-5-4-16,-2-7-12 0,0-1-8 16,7-5 8-16,0 0 12 0,0-7 84 15,3-9 20-15,7-2-4 0,-6-1 16 16,9-4-36-16,-8-2-24 0,-5 5-4 15,5 1-4-15,-10 5 4 0,-2 8-40 0,-3 2 0 16,-2 4-4-16,0 0 0 16,0 8 28-16,0 8 88 0,0 4 45 0,0 9-33 15,8-2-36-15,-6 2-72 0,-2-3-16 16,5-6-4-16,5-6 0 0,-3-8 12 16,3-5 20-16,-1-1 32 0,3-1 64 15,8-9 56-15,4-9-40 0,3 0-68 16,-6-1-32-16,9-3-16 0,-9 5-32 0,-4 5-20 15,-2 5 0-15,-3 8-8 0,-7 0-16 16,0 14 8-16,4 7 8 0,-6 8 4 16,-3 7 8-16,0 6-12 0,0 1 0 15,0 1-32-15,0-4-164 0,0-3-256 16,0-7-272-16,0-4-357 0,0-8-476 16,2-2-692-16</inkml:trace>
  <inkml:trace contextRef="#ctx0" brushRef="#br0" timeOffset="17746.21">7458 5156 228 0,'0'0'2985'16,"0"0"-2457"-16,0 0-12 0,0 0 61 0,0 0-53 16,0 0-236-16,0 0-76 0,0 0-56 15,0 0-24-15,0 0-72 0,0 0-36 16,-8-6-16-16,8 27 52 0,0 6-36 15,-2 12 68-15,2 9 89 0,0 7-57 16,-5 9-24-16,5 10-8 0,0 3-16 16,-7 7-20-16,7 3-16 0,-7 1-24 15,4-5-8-15,-2-4 4 0,-2-11-12 16,5-8-16-16,-1-14-76 0,1-13-152 0,-1-14-181 16,3-10-31-16,-7-9 100 0,5-9-84 15,-1-14-381-15,3 0-155 0,-2-35-769 0</inkml:trace>
  <inkml:trace contextRef="#ctx0" brushRef="#br0" timeOffset="17954.99">7492 5068 3405 0,'0'0'800'0,"0"0"-31"0,0 0-105 16,0 0-152-16,0 0-67 0,0 0-89 15,0 0-140-15,191-12-44 0,-162 30 28 16,0 2-16-16,-7 6-84 0,-5 4-40 15,-5 5-16-15,-12 3-28 0,0 2-8 16,-19 5 0-16,-5-3-8 0,-13 1-40 0,3-4-132 16,-4-4-172-16,-1-5-164 0,5-8-213 15,0-3-71-15,12-6-397 0,-9-5-355 0</inkml:trace>
  <inkml:trace contextRef="#ctx0" brushRef="#br0" timeOffset="19379.37">9465 5042 3009 0,'0'0'552'16,"0"0"-108"-16,0 0-39 0,0 0 11 0,0 0 44 15,0 0-204-15,0 0-168 0,0 0-36 16,0 0 16-16,0 0 24 0,0 0 12 16,116 4-16-16,-79-2 8 0,4 5-4 15,2-6-40-15,-4 3-20 0,0 0-28 16,0-1 4-16,-10-2 4 0,-3 0-4 0,-6 2-8 16,2-3-40-16,-10 0-160 0,-7 0-200 15,2 0-348-15,-7 0-277 0,0 0-287 16,0-8-1261-16</inkml:trace>
  <inkml:trace contextRef="#ctx0" brushRef="#br0" timeOffset="19552.73">9724 4878 3401 0,'0'0'676'16,"0"0"-231"-16,0 0-133 0,0 0 8 0,0 0-20 15,0 0-44-15,0 0-64 16,-5 120 0-16,5-68-28 0,0 6-24 0,0 2-72 15,0-3-48-15,-9-7-16 0,9-5-4 16,0-11-32-16,0-10-232 0,0-6-204 16,9-7-304-16,-1-7-309 0,6-4-688 0</inkml:trace>
  <inkml:trace contextRef="#ctx0" brushRef="#br0" timeOffset="20081.39">10609 4614 2929 0,'0'0'676'0,"0"0"-260"15,0 0 33-15,0 0 115 0,0 0-16 16,0 0-248-16,0 0-60 0,0 0-4 16,0 0 33-16,0 0-29 0,97-49-44 15,-78 65-16-15,1 10-12 0,-3 9-44 16,0 10-28-16,-5 11-64 0,-12 5-4 15,0 10-24-15,-24 1-4 0,-3 0-32 16,-5-6-64-16,-4-10-52 0,2-11-8 0,0-10 12 16,0-13 4-16,12-10 36 0,-4-7 20 15,9-5 24-15,2-14-20 0,3-7-21 16,2-7 21-16,10-4 52 0,0 0 24 16,0 2 4-16,17 1 0 0,5 10 12 0,5 1 64 15,-1 7 57-15,13 5 15 0,-7 6 24 16,7 0 64-16,-1 10-8 0,-1 8-24 15,-1 2-32-15,5 2-32 0,-2 0-48 16,0-3-48-16,-3-1-24 0,3-6-12 16,2-5-8-16,-12-3-68 0,5 1-152 15,-7-5-192-15,-10 4-232 0,-5 1-317 16,-5 2-532-16,3 9-800 0</inkml:trace>
  <inkml:trace contextRef="#ctx0" brushRef="#br0" timeOffset="26524.62">7884 10882 1944 0,'0'0'453'16,"0"0"-17"-16,0 0-128 0,0 0 100 15,0 0-76-15,0 0-68 0,0 0-80 16,0 0 13-16,0 0-9 0,0 0 16 0,0 0-48 16,-7-37-44-16,7 36-36 0,0 1 0 15,0-2-8-15,0 2 24 0,0 0-12 16,0 0-4-16,0 0-20 0,0 2 8 16,0 2-8-16,3 5 48 0,4 7 8 15,3 3 12-15,-10 5-36 0,4 7-8 16,6 3-36-16,-10 7 12 0,0 8-24 15,0 3 0-15,0 13-20 0,0 6 8 16,-7 10-16-16,0 8 4 0,-13 8-8 16,-7 5 9-16,3 12-5 0,-10-1-4 15,-2 7 4-15,0-4 0 0,-6 4 0 0,4-15-4 16,1-6 0-16,6-14 8 0,9-18 4 16,5-13 8-16,2-12-4 0,8-13-12 15,-3-11 4-15,6-9 4 0,4-3 4 16,0-3-16-16,0-3 16 0,0 0-4 15,0 0-4-15,0 0 16 0,17-6 4 0,-3 1 12 16,-2-1 8-16,5 2-24 16,7-2-4-16,-7 3 16 0,3-3-8 0,2-2 4 15,-3 4 16-15,10-5 0 0,3 1 4 16,-3-4-16-16,9-3 4 0,1 3 12 16,5-4-4-16,12 1 0 0,-1-2-20 15,4 1-4-15,11 4 0 0,-2 1-4 16,9 2 16-16,-4-1 16 0,5 2-16 15,2 1-8-15,-5-2 24 0,7-1-12 16,1-3-20-16,-4-1 4 0,1 1-4 0,3-4 8 16,-6-2 12-16,6 1 12 0,7-1 4 15,-6-1-36-15,4-1-12 0,1 3 4 16,3 2-8-16,3 5 4 0,-5-1 8 16,2 3-16-16,2 4 20 0,-4 1-8 15,-3-1 0-15,-12 3 4 0,3 2 0 16,-5 0 12-16,-3 0 4 0,0 0 4 15,3 0-19-15,-3 0-17 0,-2 0 0 0,-2 0 0 16,2 0 0-16,-8 2 0 0,1 3 0 16,4 0 0-16,-7 1 0 0,3-1 0 15,0 2 0-15,4 1 0 0,-2-1 0 16,-5-2 0-16,3 4 0 0,2-2 0 16,-5 0 0-16,10-2 0 0,-3 2 0 15,3-6 0-15,2 5 0 0,-2-6 0 16,0 0 0-16,-2 0 0 0,-3 0 0 15,-8 0 0-15,6 0 0 0,-5 0 0 16,-5 0 0-16,2 2 0 0,-4 5 0 0,4 3 0 16,0 0 0-16,0 2 0 0,-2-3 0 15,0 3 0-15,3 1 0 0,1-4 0 16,1 1 0-16,12-6 0 0,0 3 0 16,5-3 0-16,-6 1 0 0,-1-2 0 0,-1-3 0 15,-9 0 0-15,2 5 0 0,-4-3 0 16,9 0 0-16,-5 2 0 0,0 1 0 15,-5 0 0-15,1 0 0 0,-6 4 0 16,1-3 0-16,-1-1 0 0,3 4 0 16,-3-4 0-16,-9-2 0 0,7-2 0 15,-4-1 0-15,-4 0 0 0,-4 0 0 16,5 0 0-16,-12-4 0 0,2-1 0 0,-5-4 0 16,-7 8 0-16,0-3 0 0,-3 2 0 15,-1 0 0-15,-1 2 0 0,0 0 0 16,-2 0 0-16,-3 0 0 0,3 0 0 15,-3 4 0-15,2 0 0 0,1 2 0 16,0-2 0-16,-8 1 0 0,13-1 0 16,-10 1 0-16,2 0 0 0,3-1 0 15,-5 1 0-15,7-1 0 0,-8-2 0 0,11-1 0 16,-3 4 0-16,-2-4 0 16,0 2 0-16,6-1 0 0,-1-2 0 0,-8 3 0 15,10 0 0-15,-2-2 0 0,2 2 0 16,0-1 0-16,0 0 0 0,0 0 0 15,2-2 0-15,-2 0 0 0,0 0 0 0,0 0 0 16,-2 0 0-16,-8 0 0 0,5 0 0 16,-2 0 0-16,-1 0 0 0,-1 0 0 15,-1 0 0-15,-5 0 0 0,3 0 0 16,-5 0 0-16,3 0 0 0,4 0 0 16,-7 0 0-16,0 0 0 0,0 0 0 15,0 0 0-15,0 0 0 0,0-4 0 16,0-5 0-16,0-8 0 0,-7-7 0 15,-1-6 0-15,-1-7 0 0,1-7 0 16,-1-3 0-16,1-5 0 0,4-5 0 16,-6-10 0-16,3-5 0 0,-3-6 0 0,0-2 0 15,-2-5 0-15,7 3 0 0,-5 0 0 16,10 0 0-16,-2-1 0 0,0 0 0 16,-1 5 0-16,-4 2 0 0,2 3 0 15,3 5 0-15,-8 5 0 0,3 5 0 0,4 2 0 16,-2 9 0-16,5 3 0 0,0 6 0 15,0 8 0-15,0 4 0 0,0 5 0 16,0 3 0-16,0 5 0 0,0-2 0 16,0 6 0-16,0 4 0 0,0-3 0 15,0 1 0-15,0 0 0 0,0 2 0 16,0-4 0-16,0 2 0 0,0 6 0 16,0 0 0-16,0-2 0 0,0 3 0 15,0 0 0-15,0-2 0 0,-2 2 0 16,-3 0 0-16,0-2 0 0,-4 2 0 15,4 0 0-15,-7 0 0 0,7-2 0 0,-7 0 0 16,-3-3 0-16,3 4 0 0,-5-5 0 16,-12 0 0-16,7-2 0 0,-9-1 0 15,-1 4 0-15,1 1 0 0,2 0 0 16,-10-2 0-16,-2 6 0 0,4 0 0 0,-9 0 0 16,5 0 0-16,-5 0 0 0,5 3 0 15,-8 1 0-15,8-1 0 0,-3-2 0 16,3 4 0-16,-7-3 0 0,2-2 0 15,2 1 0-15,-5-1 0 0,3 0 0 16,3 0 0-16,-6 0 0 0,1 0 0 16,4 0 0-16,-2 0 0 0,2 0 0 15,1 0 0-15,2 0 0 0,-8 0 0 16,8 0 0-16,-5 0 0 0,-5 0 0 16,5 2 0-16,2-2 0 0,-7 0 0 15,3 0 0-15,4 3 0 0,-4-1 0 16,11-2 0-16,-11 0 0 0,2 2 0 0,2-2 0 15,-4 0 0-15,9 0 0 0,-9 2 0 16,1 3 0-16,6-4 0 0,-7 0 0 16,4 4 0-16,-4-1 0 0,4-1 0 15,0 4 0-15,1-1 0 0,-1-1 0 0,-4 2 0 16,2-1 0-16,2-1 0 0,-2 0 0 16,7 0 0-16,-7-5 0 0,2 1 0 15,1-1 0-15,-1 0 0 0,-4 0 0 16,2 0 0-16,-5 1 0 0,7 3 0 15,-7-3 0-15,0 1 0 0,5-2 0 16,3 2 0-16,-1-2 0 0,3 3 0 16,-8-2 0-16,11-1 0 0,1 3 0 15,1-3 0-15,-5 1 0 0,2-1 0 0,7 0 0 16,-6 0 0-16,1 0 0 16,1 1 0-16,-10 2 0 0,5 1 0 0,7-4 0 15,-5 4 0-15,-2 1 0 0,4-2 0 16,6 2 0-16,2-1 0 0,-8 0 0 15,8-2 0-15,-2-1 0 0,4 3 0 16,0 1 0-16,-2-3 0 0,7-2 0 0,1 0 0 16,4 0 0-16,0 0 0 0,-3 0 0 15,3 0 0-15,-4 0 0 0,-4 0 0 16,3 0 0-16,1 0 0 0,-6 0 0 16,5-2 0-16,0 2 0 0,-4 0 0 15,1 0 0-15,-1 0 0 0,-6 0 0 16,6 0 0-16,-3 0 0 0,2 0 0 15,-2 0 0-15,-5 0 0 0,12 0 0 16,-5 0 0-16,3 0 0 0,-3 0 0 16,6 0 0-16,-1 0 0 0,-5 0 0 15,1 0 0-15,-1 0 0 0,0 0 0 16,-4 2 0-16,4-1 0 0,0 6 0 0,-4-3 0 16,4 2 0-16,1-1 0 0,-1 0 0 15,0-3 0-15,-4 2 0 0,4-3 0 16,-9-1 0-16,9 0 0 0,-5 0 0 15,-1 0 0-15,1-1 0 0,5-5 0 0,-4 1 0 16,4 1 0-16,1 1 0 0,-1 1 0 16,0-3 0-16,3 1 0 0,0 0 0 15,-5 3 0-15,4 1 0 0,-6 0 0 16,9 0 0-16,-9 0 0 0,1 0 0 16,6 0 0-16,-5 0 0 0,-2 0 0 15,2 0 0-15,-3 1 0 0,-2 3 0 16,-2-1 0-16,4-3 0 0,1 1 0 15,-6-1 0-15,1 0 0 0,4 0 0 0,1 0 0 16,2 0 0-16,-3 0 0 0,6 0 0 16,4 0 0-16,0 0 0 0,3 0 0 15,2 0 0-15,2 3 0 0,3-1 0 16,2-2 0-16,-2 0 0 0,7 0 0 16,-2 0 0-16,5 0 0 0,-3 0 0 15,-7 0 0-15,-3-5 0 0,3 4 0 16,-5-6 0-16,-7 6 0 0,-3-3 0 0,1-1 0 15,-1 3 0-15,-5 2 0 0,-2 0 0 16,13 0 0-16,-8 2 0 0,7 5 0 16,-5-5 0-16,5 3 0 0,3 2 0 15,-1-1 0-15,-4-1 0 0,7 0 0 16,-7 2 0-16,5-1 0 0,-11-1 0 0,14 2 0 16,-1-4 0-16,12 1 0 0,0-2 0 15,0 0 0-15,5 1 0 0,0 0-233 16,17 1-183-16,7 2-120 0,15-3-145 15,12 6-159-15,-12-7-357 0,53 5-739 0</inkml:trace>
  <inkml:trace contextRef="#ctx0" brushRef="#br0" timeOffset="28225.97">7981 13087 2941 0,'0'0'600'15,"0"0"-308"-15,0 0 108 16,0 0 53-16,0 0-117 0,0 0-160 0,0 0-64 15,0 0-20-15,0 0 8 0,0 0-24 16,-2-3-40-16,12 8 4 0,19 2 60 16,-7 4 56-16,7 2-8 0,-5-1-52 15,12 6-20-15,-4 0 24 0,-1 4-20 16,8 1-32-16,2 7-4 0,0 3 4 0,1 3-3 16,4 2-13-16,2 0 0 15,-7 5-20-15,3-3-4 0,-8-6 0 0,1-7-8 16,-3-6 4-16,-8-6 0 0,1-7-4 15,-5-1 0-15,7-4 4 0,-12-3-4 16,2 0 8-16,1-4-4 0,1-13 8 16,4 0-4-16,1-12 12 0,1-3-16 15,2-3 12-15,3-6-8 0,4-3 0 0,5-3 0 16,0 2 68-16,1-3 12 0,9 1 24 16,4 10-44-16,-9 7-16 0,8 4 0 15,-6 5 8-15,3 6-28 0,2 3 4 16,-4 2-20-16,4-1 24 0,1 4-32 15,-4-2 12-15,1 2-20 0,0 3 8 16,-2-3 0-16,-6 6-12 0,6 1 8 16,-6 0 0-16,-1 0-4 0,-6 9 12 0,0 12-12 15,-2 2 8-15,-5 7-4 0,-7 6 4 16,0 5 0-16,0 4-4 0,-10 1 0 16,2 2 0-16,-6-3-4 0,4-5-8 15,-2-3 8-15,-6-12 4 0,1-5-4 16,5-8-4-16,-5-5-8 0,9-7 8 0,-6 0 4 15,6-15 4-15,8-4 8 0,5-11-8 16,-1-9 8-16,8-7 4 0,5-4-8 16,5-1 0-16,4 1 0 0,1 3-4 15,2 8-4-15,4 5 0 0,-13 13 0 16,6 7 0-16,0 7-8 0,-6 7 8 16,-4 11 0-16,6 7 0 0,-10 10 4 15,0 4 0-15,0 5 0 0,-10 7 0 16,5-4 0-16,3 2-4 0,-3 0 0 15,2-5 0-15,1-5 0 0,2 0 0 0,0-8 0 16,7 0 0-16,5-9 0 0,5-1 0 16,9-9 0-16,4-1 4 0,11-4-4 15,7 0 0-15,3-8 8 0,9-1-8 16,11 0 4-16,9 2-4 0,9 7 8 0,11 0-4 16,-4 3 20-16,9 5-4 15,-9 0-20-15,-16-3 8 0,0-5 16 0,-22-3 32 16,3-15 28-16,-13-8-24 0,-4-10-12 15,4-9 8-15,-9-7-28 0,-10-7-8 16,0-4-16-16,0 0 0 0,-17 1-4 16,-5 3-4-16,-7 3-36 0,-9 7-48 15,-4 5-52-15,-6 14-92 0,0 9-84 16,-8 6-68-16,-7 10-53 0,0 0-51 16,0 5-172-16,0 0-549 0,-22 0-1028 0</inkml:trace>
  <inkml:trace contextRef="#ctx0" brushRef="#br0" timeOffset="29103.68">9736 14324 944 0,'0'0'1581'0,"0"0"-989"0,0 0-272 16,0 0 84-16,0 0 100 0,0 0-103 15,0 0-145-15,0 0-20 0,0 0 4 0,0 0 28 16,0 0 16-16,58-14-44 0,-31 32 24 15,-7 2 17-15,-3 11-73 0,2 3-64 16,-5 10-20-16,-9 4-20 0,0 2 4 16,-5 5-36-16,0-1-36 0,-7-6-16 15,-10-3-12-15,-7-9-4 0,-3-7-4 16,-5-15-40-16,1-9-136 0,-5-5-208 16,-3-21-317-16,0-16-119 0,8 5-401 15,-6-35-623-15</inkml:trace>
  <inkml:trace contextRef="#ctx0" brushRef="#br0" timeOffset="29247.23">9630 13948 3985 0,'0'0'825'0,"0"0"-309"16,0 0-92-16,0 0-104 0,0 0-160 0,0 0-144 16,0 0-12-16,0 0-8 0,0 0-84 15,0 0-296-15,72 51-456 0,-55-42-329 16,3 8-560-16</inkml:trace>
  <inkml:trace contextRef="#ctx0" brushRef="#br0" timeOffset="29942.67">10301 14165 1820 0,'0'0'669'0,"0"0"-181"0,0 0-112 0,0 0 44 15,0 0-32-15,0 0-39 16,0 0-61-16,0 0-4 0,0 0-12 0,0 0-44 16,0 0-72-16,0 7-60 0,-2 13-16 15,-3 3 8-15,5 6-4 0,0 3-24 16,0-2-16-16,0-2-12 0,0-1-8 16,0-5-12-16,5-3 4 0,4-8-8 15,-4-2-4-15,5-4-4 0,-8-5 4 16,3 0 4-16,7-7 20 0,-2-10 24 15,0-7 24-15,7-4 37 0,-3-5-5 16,-7-3-60-16,8 4-24 0,-3 2-20 16,0 2 0-16,-4 10-4 0,-4 3 8 0,-1 10-8 15,-3 5 0-15,7 0-8 0,-7 1 8 16,3 9 4-16,-1 9 16 0,0 3-8 16,-2 4-4-16,10-2 4 0,-10-3 4 15,2-3 16-15,3-3-12 0,-5-4-8 16,0-4 12-16,5-2-4 0,0-4-8 0,-5-1 12 15,5 0 0-15,-5 0 12 0,7-9 32 16,3-3 48-16,-5-7-12 0,9-2-44 16,-2-5-20-16,-2 4-32 0,2-1-4 15,-7 2 4-15,7 7-8 0,-7 5-4 16,5-1 0-16,-5 9 0 0,2 1 4 16,2 0 8-16,11 12 36 0,-3 13-4 15,0 2 32-15,-3 7 4 0,3 5-4 16,-9 1-12-16,4 0-36 0,-5-2-20 15,0-8 8-15,1-1-12 0,-8-8 0 0,0-5-24 16,0-2-92-16,0-9-128 16,0-2-92-16,0-3-196 0,0 0-177 0,0-8-303 15,0-2-441-15,0-8-1224 0</inkml:trace>
  <inkml:trace contextRef="#ctx0" brushRef="#br0" timeOffset="30261.02">11271 14100 2417 0,'0'0'944'16,"0"0"-440"-16,0 0 29 0,0 0 11 0,0 0-112 15,0 0-200-15,0 0-100 0,0 0 80 16,0 0 24-16,0 0-8 0,0 0-55 16,46 115-41-16,-34-78-4 0,5 5-24 0,-7 7-8 15,2 2-24-15,-8 9-36 0,6 3-20 16,-5 1 0-16,-5 2-16 0,0-4 0 16,0-9-28-16,0-6-148 0,0-11-285 15,-5-10-79-15,-7-14-24 0,0-5-84 16,5-7-125-16,-8-1-159 0,-2-23-665 0</inkml:trace>
  <inkml:trace contextRef="#ctx0" brushRef="#br0" timeOffset="30461.55">11334 14154 3097 0,'0'0'804'0,"0"0"-187"0,0 0-13 16,48-121-56-16,-31 103-120 0,-5 6-56 0,3 8-103 15,2 4-37-15,-3 0-88 0,1 14-8 16,4 7-16-16,-14 9-36 0,5 9-32 15,-10 5-28-15,0-2-12 0,-12 1 0 16,-10-5-12-16,2-5-24 0,-6-8-124 16,4 1-136-16,0-14-188 0,-2-2-89 0,7-3-91 15,5-6-352-15,2-1-305 0,10 0-1072 0</inkml:trace>
  <inkml:trace contextRef="#ctx0" brushRef="#br0" timeOffset="30898.31">12303 14052 2977 0,'0'0'744'0,"0"0"-276"16,0 0 33-16,0 0 3 0,0 0-16 15,0 0-148-15,0 0-108 0,0 0-4 16,0 0-63-16,0 0-49 0,0 0-28 16,177 33-40-16,-148-25-36 0,0-1-12 15,-4 0 0-15,-4-2 0 0,-1 4-84 16,-3-2-172-16,-5-2-197 0,-2-1-143 0,-8-2-424 15,5 0-205-15,-7-2-560 0</inkml:trace>
  <inkml:trace contextRef="#ctx0" brushRef="#br0" timeOffset="31055.06">12483 13934 3201 0,'0'0'912'16,"0"0"-279"-16,0 0 3 0,0 0-28 0,0 0-124 15,0 0-155-15,-15 135-93 0,15-95-16 16,0 5-72-16,0-4-60 0,-2 2-52 15,2-5-28-15,0-7-8 0,-3-2-36 16,3-10-168-16,0-1-236 0,0-7-237 16,0-1-167-16,0-5-541 0,0-2-704 0</inkml:trace>
  <inkml:trace contextRef="#ctx0" brushRef="#br0" timeOffset="31396.33">12851 13811 848 0,'0'0'2317'16,"0"0"-1777"-16,0 0-80 0,0 0 105 0,0 0-21 15,0 0-220-15,0 0-120 0,0 0 4 16,0 0-12-16,192 83-28 0,-166-43-40 16,-6 12-39-16,-13 7-13 0,3 3-32 15,-10 0-20-15,-10-6-16 0,-2-4 0 16,-12-8 4-16,-1-14-12 0,6-9-16 15,-8-12-60-15,5-9-81 0,-4-5-47 16,4-16 12-16,0-6 84 0,5-3 56 16,12-4 44-16,-2 4 8 0,7 10 24 15,0 8 76-15,10 5-20 0,9 7 56 0,3 0 137 16,10 9 7-16,9 7-24 0,10 7-28 16,2-1-48-16,0 5-88 0,8-1-72 15,-1-1-12-15,1-7-8 0,5-7-116 16,-11-10-364-16,3-1-381 0,-16-9-375 15,11-18-849-15</inkml:trace>
  <inkml:trace contextRef="#ctx0" brushRef="#br0" timeOffset="33144.75">14752 10671 620 0,'0'0'652'15,"0"0"-380"-15,0 0-56 0,0 0-40 0,0 0 56 16,0 0-59-16,0 0-45 0,0 0 36 16,0 0-24-16,0 0-124 0,0 0-12 15,-68-85 64-15,58 78 116 0,3 0 20 16,-1-1-88-16,1 2 60 0,5 2 32 16,-6 0-12-16,4 3 12 0,4-2-16 15,-5 1 5-15,5-2-29 0,-3 2 8 16,3 2 40-16,0-3-8 0,0 3-28 15,0 0-20-15,0 0-12 0,0-1-32 0,3-1-12 16,2 1 28-16,9-2-8 16,3 1 0-16,5 0-12 0,5 0 81 0,-1 2-25 15,11 0-24-15,6 0 0 0,-2 0-36 16,6 0-36-16,8-2-24 0,-1 2-8 16,9 0-16-16,4 0 8 0,1 0 4 15,3 0 4-15,4 4 28 0,5 0-16 16,-5-1-24-16,-2-3-8 0,-3 0 16 0,8 0 8 15,-8 0-32-15,0-3 8 0,0 1 0 16,1-4 8-16,-1 0-4 0,-5 0 8 16,-6 0-12-16,-1 0 16 0,0 2-20 15,-5 2 8-15,1 2-4 0,-1 0 0 16,0 0-4-16,10 2 0 0,-5 4 0 16,8-1 20-16,-8 2-7 0,8 2-29 15,1-6 0-15,-4 1 0 0,0 1 0 16,5-2 0-16,-2 1 0 0,-8-2 0 15,7 2 0-15,-9-2 0 0,0 1 0 0,-3-2 0 16,1-1 0-16,4 0 0 0,-5 0 0 16,3 0 0-16,-3 0 0 0,3 0 0 15,-3-1 0-15,5 1 0 0,1 0 0 0,-6 0 0 16,10 0 0-16,-5 0 0 16,5 5 0-16,-5 2 0 0,5-1 0 0,-7-1 0 15,12-1 0-15,-7-1 0 0,-1 1 0 16,6-1 0-16,-8-1 0 0,0 0 0 15,0-2 0-15,3 0 0 0,-1 0 0 16,-1 0 0-16,-1 0 0 0,2 0 0 16,-6 0 0-16,-3 0 0 0,-3 0 0 15,-2 0 0-15,5-4 0 0,-3 1 0 16,3 1 0-16,0-3 0 0,0 5 0 16,-2-2 0-16,4 2 0 0,0-2 0 15,1-2 0-15,-1 3 0 0,5-2 0 16,-5 2 0-16,1-6 0 0,-6 1 0 0,6 2 0 15,-1-4 0-15,5 2 0 0,0 0 0 16,-4 0 0-16,4 0 0 0,0 2 0 16,-5-1 0-16,1 1 0 0,-1 1 0 0,0 1 0 15,1 0 0-15,6 2 0 16,-4-2 0-16,-3 0 0 0,8 1 0 0,-1-4 0 16,1 4 0-16,2-2 0 0,5-2 0 15,-7 2 0-15,2 2 0 0,4-2 0 16,1 0 0-16,7 3 0 0,-9 0 0 15,7 7 0-15,-8 1 0 0,5 2 0 16,1-2 0-16,-3-1 0 0,2-2 0 16,0 1 0-16,-2-3 0 0,-3-3 0 15,-9 0 0-15,0 0 0 0,0-3 0 16,4-3 0-16,-4-3 0 0,7 2 0 16,-5 2 0-16,5-1 0 0,-9 1 0 0,1 0 0 15,-4 5 0-15,3 0 0 0,-4 0 0 16,1 0 0-16,0 2 0 0,-5 6 0 15,5-7 0-15,-2 4 0 0,2-4 0 16,-3-1 0-16,-9 0 0 0,7 0 0 16,-17 0 0-16,3 0 0 0,-1 0 0 0,-9-4 0 15,-5 1 0-15,2 0 0 0,-9-2 0 16,-3 3 0-16,-7 1 0 0,0 1 0 16,0 0 0-16,0 0 0 0,-7 0 0 15,-22 8-297-15,-12 4-383 0,-15 6-229 16,-14 10 45-16,11-3-421 0,-69 32-515 0</inkml:trace>
  <inkml:trace contextRef="#ctx0" brushRef="#br0" timeOffset="34702.96">14732 12613 2365 0,'0'0'672'0,"0"0"-328"0,0 0 60 16,0 0 44-16,0 0-71 0,0 0-113 15,0 0-32-15,0 0-8 0,0 0-36 0,0 0-20 16,-34-16-44-16,34 15-16 16,7-1 36-16,20-2-28 0,-3 2 0 0,10 2 40 15,12-3 17-15,-2 3-37 0,9 0 0 16,13 0-4-16,2 0-12 0,7 0-8 0,19 0 12 15,6 3 16-15,18-3 92 0,6 0-84 16,7 0-68-16,0 0-20 0,0 0 0 16,-3 0-24-16,-2 0 4 0,3 0-27 15,-6 0-13-15,13 5 0 0,-3-2 0 16,1-2 0-16,-1 2 0 0,-7 1 0 16,3-4 0-16,-6 2 0 0,1 0 0 15,-1-2 0-15,-1 0 0 0,-1 0 0 16,0 0 0-16,0 0 0 0,3-2 0 15,2-7 0-15,2 0 0 0,-6-3 0 16,1-1 0-16,-2-1 0 0,-9 2 0 0,-3 3 0 16,0-1 0-16,-12 2 0 15,5 1 0-15,2-2 0 0,-2 1 0 0,-3 4 0 16,-7-3 0-16,8 3 0 0,-13-1 0 16,3 1 0-16,-5-3 0 0,-1-1 0 0,-4-2 0 15,-4 0 0-15,-4-2 0 0,6-1 0 16,-3 1 0-16,-2 1 0 0,-1-1 0 15,13-1 0-15,-7 3 0 0,-1 0 0 16,8 0 0-16,-5 0 0 0,0 3 0 16,3-4 0-16,-8 4 0 0,5 3 0 15,-10-3 0-15,-2 2 0 0,-7 0 0 16,4-1 0-16,-4 3 0 0,2-1 0 16,0-1 0-16,-5 3 0 0,-2-1 0 15,-3 0 0-15,5 3 0 0,-5 0 0 16,1 0 0-16,-1 0 0 0,0 0 0 15,3 0 0-15,0 0 0 0,2 0 0 0,-5 0 0 16,1 0 0-16,-3 0 0 0,-8 0 0 16,1 0 0-16,-8 3 0 0,1-3 0 15,-1 0 0-15,-7 3 0 0,-2-1 0 16,-1 0 0-16,-6 1 0 0,4-2 0 16,-5 2 0-16,-6-2 0 0,1-1 0 0,-9 0 0 15,5 4 0-15,-10-4 0 0,2 0 0 16,-2 2 0-16,0-2 0 0,0 0 0 15,0 0 0-15,0 0 0 0,0 0 0 16,0 0 0-16,0 0 0 0,0 0 0 16,0 0 0-16,-2-7 0 0,-13-7 0 15,10-7 0-15,-7-6 0 0,12-7 0 16,0-13 0-16,0-3 0 0,0-11 0 16,0-6 0-16,17-11 0 0,-2-9 0 15,-1-9 0-15,3-12 0 0,-5-9 0 0,3-6 0 16,-3-10 0-16,2 0 0 15,-1 2 0-15,-4 11 0 0,-1 22 0 0,1 18 0 16,-9 22 0-16,0 16 0 0,-9 10 0 16,1 13 0-16,-1 8 0 0,-11 11 0 15,-4 6 0-15,-5 18-557 0,-10 12-323 0,5-6-289 16,-31 34-748-16</inkml:trace>
  <inkml:trace contextRef="#ctx0" brushRef="#br0" timeOffset="35442.87">17224 14111 1464 0,'0'0'1829'0,"0"0"-1161"15,0 0-328-15,0 0 105 0,0 0 59 16,0 0-148-16,0 0-112 0,0 0 52 16,0 0 84-16,0 0-27 0,0 0-45 0,39 95-56 15,-34-56-68-15,-1 8-40 0,-4 7-36 16,-4 3-28-16,-11-3-36 0,-2-4-32 15,0-4-8-15,-12-11-4 0,10-8-64 16,-10-13-160-16,4-10-148 0,-6-8-264 16,-6-15-229-16,8-11-263 0,3 3-341 15,-1-28-1260-15</inkml:trace>
  <inkml:trace contextRef="#ctx0" brushRef="#br0" timeOffset="35588.31">17088 13753 4009 0,'0'0'921'0,"0"0"-149"15,0 0-148-15,0 0 41 0,0 0-273 16,0 0-236-16,0 0-132 0,0 0-20 16,0 0 0-16,0 0-4 0,32 3-252 15,-18 18-324-15,3 1-253 0,-9-4-403 16,6 12-725-16</inkml:trace>
  <inkml:trace contextRef="#ctx0" brushRef="#br0" timeOffset="36014.89">17500 14026 3709 0,'0'0'392'16,"0"0"-264"-16,0 0 329 0,0 0-1 16,0 0-268-16,0 0-140 0,-2 109-8 15,4-85 84-15,1-2-28 0,6-1-32 16,-6-6-48-16,-1-4 4 0,3-5-4 15,-2-6-4-15,6 0 0 0,-1-12 8 16,4-15-4-16,2-9 28 0,3-11-28 16,0-2-8-16,5 2-4 0,0 9-8 15,-5 12 0-15,-8 8-4 0,6 10 4 0,-13 6 4 16,3 2-4-16,3 10 4 0,-6 12 12 16,0 7 8-16,1 4 92 0,-3 5 96 15,0 4 52-15,2-5-19 0,-2-5-13 16,5-7-24-16,0-11-72 0,-3-5-48 15,8-9-32-15,2 0-16 0,5-18 60 0,0-5 32 16,5-10-40-16,5-1-48 0,-8 0-24 16,3 4-12-16,2 5-4 0,-5 10 0 15,6 7 8-15,-6 8-8 0,10 4 0 16,-12 15 20-16,5 10 28 0,-3 6 0 16,-9 4 12-16,9 5-8 0,-14-7-32 15,5-3-16-15,-5-5-4 0,4-5-68 16,-9-6-224-16,3-4-316 0,-1-7-333 15,-2-2-187-15,0-5-665 0</inkml:trace>
  <inkml:trace contextRef="#ctx0" brushRef="#br0" timeOffset="36229.4">18375 14033 4426 0,'0'0'568'0,"0"0"-348"0,0 0 228 15,0 0 0-15,-12 118-92 0,12-77-183 0,0 1-85 16,10 6 20-16,2 6-16 0,-7 7-28 16,7 7-24-16,-10 4-32 0,1 6 0 15,-3-2-4-15,0-9-4 0,0-3-84 16,0-15-160-16,0-18-161 0,-5-10-131 16,3-13-336-16,-8-8-405 0,-7-10-708 0</inkml:trace>
  <inkml:trace contextRef="#ctx0" brushRef="#br0" timeOffset="36442.78">18419 13985 4025 0,'0'0'917'0,"0"0"-397"0,0 0 32 16,0 0 21-16,0 0-229 0,0 0-164 16,0 0-44-16,0 0 48 0,0 0-32 0,194-33-64 15,-180 67-32-15,-6 5-20 0,-8 5-20 16,0-1 8-16,-22 3-16 0,0-5-8 15,-14-4 0-15,2-8-44 0,-3-6-104 16,1-11-112-16,2-5-100 0,5-4-285 16,7-3-99-16,8-6-328 0,2-3-309 0,7-6-1384 0</inkml:trace>
  <inkml:trace contextRef="#ctx0" brushRef="#br0" timeOffset="37192.5">19910 13670 2072 0,'0'0'1177'16,"0"0"-557"-16,0 0-119 0,0 0 15 15,0 0-44-15,0 0-156 0,0 0-60 16,0 0-4-16,0 0-8 0,0 0-35 16,0 0-49-16,-155-76-36 0,135 76-20 15,3 1-40-15,3 17-40 0,-3 7-20 16,0 7 16-16,-3 9 16 0,3 7-8 0,8 4 20 15,1 3 12-15,8 0 16 16,0-6-24-16,0-3-4 0,17-10-8 0,5-11-16 16,0-11 16-16,7-14-20 0,0-2 0 15,-5-23 28-15,6-6 20 0,-4-16-16 16,-2-6-4-16,-7-6-32 0,0 1 8 16,-12 2-16-16,-5 8 0 0,0 4-8 0,0 7 8 15,-5 10-4-15,-12 5 4 0,3 5-8 16,-3 12 0-16,2 3-16 0,8 2-12 15,-5 7-44-15,7 11-52 0,-2 7-84 16,7 1-112-16,0 7-208 0,10-2-149 16,4 8-191-16,-7-13-253 0,22 12-643 0</inkml:trace>
  <inkml:trace contextRef="#ctx0" brushRef="#br0" timeOffset="37386.4">20077 13730 3305 0,'0'0'996'0,"0"0"-259"16,0 0-73-16,0 0-172 0,0 0 9 16,0 0-109-16,0 0-148 0,0 0-52 0,0 0-72 15,85 134-52-15,-66-102-24 0,-7-2-44 16,3-4 4-16,2-2-4 0,-12-5-60 16,4-10-164-16,-4-2-188 0,-5-7-269 15,3 0-79-15,-3-15-352 0,0 4-369 16</inkml:trace>
  <inkml:trace contextRef="#ctx0" brushRef="#br0" timeOffset="37524.33">20198 13640 4113 0,'0'0'789'0,"0"0"-277"16,0 0 28-16,0 0 12 0,0 0-199 16,-133 147-173-16,104-96-96 0,0 7-4 0,12-6-40 15,5-10-24-15,-3-3-16 0,15-12-100 16,0-3-248-16,0-13-213 0,0-4-75 15,17-7-428-15,-2 0-321 0,14-23-920 0</inkml:trace>
  <inkml:trace contextRef="#ctx0" brushRef="#br0" timeOffset="37888.91">20736 13397 3377 0,'0'0'876'0,"0"0"-371"0,0 0 47 16,0 0-72-16,0 0-144 0,0 0 20 16,0 0 1-16,0 0-17 0,0 0-68 0,0 0-84 15,131 89-64-15,-114-52-48 0,-12 5-36 16,-5 6-8-16,0 6-16 0,-7 0-8 16,-20-1-8-16,-7-5 0 0,3-8 0 15,-1-6-36-15,-7-14-64 0,3-8-68 16,7-10-44-16,-3-2-4 0,8-18-112 15,2-8 36-15,13-3 99 0,-1-2 133 0,8 2 60 16,2 3 0-16,0 11 24 0,0 3 96 16,0 5 73-16,14 7 39 0,3 0-8 15,10 11 16-15,4 6-36 0,1 4-28 16,4 1-48-16,0 1-48 0,3 1-64 16,-5-6-16-16,7-5-8 0,-2-3-176 15,0-3-252-15,0-6-320 0,-5-1-213 0,-5 0-544 16,2-1-712-16</inkml:trace>
  <inkml:trace contextRef="#ctx0" brushRef="#br0" timeOffset="38183.48">21548 13564 2989 0,'0'0'1941'0,"0"0"-1373"0,0 0-352 0,0 0 244 15,0 0 77-15,0 0-197 0,0 0-116 16,0 0-64-16,-177-93-12 0,148 105-48 15,10 10-28-15,0 7-16 0,2 5-16 16,12 4-8-16,5 4-12 0,0-1 0 16,5-4-12-16,12-6-4 0,12-5-4 15,-8-8 0-15,4-11-4 0,1-7 4 0,-6-7 0 16,2-17 8-16,-5-12 0 0,-3-8 0 16,1-5-4-16,-8 1 0 0,-2 4 0 15,-5 7 0-15,0 9-4 0,0 10 4 16,0 6 4-16,-10 8-8 0,5 4 0 15,3 2-80-15,-5 10-100 0,4 6-92 16,3 5-100-16,0 4-140 0,10 2-89 16,2-2-227-16,-2-4-389 0,7 7-363 0</inkml:trace>
  <inkml:trace contextRef="#ctx0" brushRef="#br0" timeOffset="38585.08">21844 13482 3293 0,'0'0'1405'16,"0"0"-921"-16,0 0-104 0,0 0 120 16,0 0-24-16,0 0-227 0,0 0-97 0,0 0-4 15,0 0-52-15,0 0-20 0,0 0-24 16,-126 7-20-16,126 21-8 0,0 3-4 16,7 2-20-16,13-1 8 0,2 3-4 15,2-6 4-15,2-1-8 0,-4 0 8 16,0-1 16-16,0 3 48 0,-12 2-4 15,-6 2-28-15,-4 2-24 0,-4 5-12 16,-25-4-4-16,4 6 0 0,-11-9 0 16,-5-1-28-16,2-14-12 0,3-6-24 0,-3-8-36 15,12-5-40-15,3-8-72 16,7-10-40-16,17-9 4 0,0-1 39 16,0-5 81-16,19-4 100 0,8-5 28 0,0-7 8 15,4 0 0-15,3-8 0 0,2 0 0 16,1 0 8-16,-8 2-8 0,-5 3 0 15,-7 8 8-15,-2 5 24 0,-8 9 0 0,-2 12-20 16,-5 6 20-16,0 4 0 0,0 8-24 16,-17 0-16-16,2 2-32 0,-2 12-152 15,-5 4-136-15,8 5-188 0,2 10-308 16,0 3-197-16,9-10-391 0</inkml:trace>
  <inkml:trace contextRef="#ctx0" brushRef="#br0" timeOffset="38931.83">22339 13685 3537 0,'0'0'824'0,"0"0"-547"0,0 0-113 16,0 0 268-16,0 0-76 0,-117-109-172 0,98 101-44 15,2 5-8-15,0 3 0 0,-5 16-24 16,5 7-32-16,-5 11-44 0,5 10 16 16,5 11 65-16,0 1 35 0,7 0-24 15,5 0-64-15,0-10-28 0,17-12-12 16,5-13-8-16,10-9-12 0,-1-12 4 16,-2-5 8-16,8-22 16 0,-6-11 4 15,5-10-24-15,-7-8 8 0,-4-2-4 16,-11-1 0-16,-2 9-4 0,-9 3 0 15,-3 9-8-15,0 8 0 0,-5 7-8 16,-10 10-108-16,11 4-204 0,-1 4-65 0,-3 5-123 16,8 0-328-16,0 14-205 0,0-2-447 15</inkml:trace>
  <inkml:trace contextRef="#ctx0" brushRef="#br0" timeOffset="39525.89">22673 13459 2309 0,'0'0'964'0,"0"0"-384"16,0 0-47-16,0 0 39 0,0 0-84 15,0 0-232-15,0 0-44 0,0 0 32 16,0 0-24-16,0 0-31 0,22 97-77 15,-22-65 0-15,0 4-48 0,-5 0-4 0,0 2-32 16,5-1 16-16,0-7-12 16,0-2 20-16,0-10-24 0,12-3-4 0,13-12-4 15,1-1 12-15,3-2-4 0,5 0 12 16,0-4 0-16,-2-4-4 0,-6 0-28 16,1 4-8-16,-5-2-12 0,-5 2-60 15,-3 0-188-15,1 0-201 0,-10-4-99 0,-3 1-168 16,3-7-341-16,-5 5-111 0,0-12-409 0</inkml:trace>
  <inkml:trace contextRef="#ctx0" brushRef="#br0" timeOffset="39686.39">22952 13570 1996 0,'0'0'1069'0,"0"0"-413"0,0 0-132 15,0 0 93-15,0 0-57 0,0 0-88 16,0 0-56-16,0 0-31 0,0 0-9 16,0 0-76-16,0 0-68 0,-148 107-12 15,138-43-52-15,-2 6-24 0,5 4-87 16,-5-1-57-16,0-5 0 0,9-3 0 15,-2-9 0-15,5-8-25 0,0-15-259 0,8-11-264 16,6-13-361-16,3-9-163 0,-2 0-513 16,7-30-884-16</inkml:trace>
  <inkml:trace contextRef="#ctx0" brushRef="#br0" timeOffset="39965.94">23357 13679 3433 0,'0'0'1089'0,"0"0"-537"0,0 0-108 16,0 0 72-16,0 0-128 0,0 0-155 15,0 0-89-15,0 0-24 0,0 0-4 16,0 0-12-16,-163 125-20 0,154-85-32 16,1 2-20-16,8-4-28 0,0-4-4 15,12-6 0-15,10-6 0 0,0-8 0 16,10-10-12-16,-3-4 12 0,-5-8 0 0,7-11 8 15,-9-10 0-15,-5-4 28 0,-2-1 16 16,-1-7-8-16,-9 1-20 0,-2 4-16 16,-3 6-8-16,0 7 0 0,0 7-48 15,-3 6-80-15,-2 3-124 0,-2 7-212 0,0 0-105 16,-3 8-127-16,10 1-445 0,0 15-551 0</inkml:trace>
  <inkml:trace contextRef="#ctx0" brushRef="#br0" timeOffset="40492.44">23817 13675 3937 0,'0'0'689'0,"0"0"-285"16,0 0 124-16,0 0-16 0,0 0-212 15,0 0-111-15,0 0-89 0,0 0 36 16,0 0-36-16,0 0-16 0,0 0-4 0,-138 138-4 16,128-94-32-16,10-4-12 0,0-3-28 15,3-8 0-15,11-7 0 0,6-8-8 16,-3-9-8-16,9-5 4 0,-6 0 8 16,4-16 0-16,5-7 8 0,3-9-4 15,2-7 0-15,-3-6-4 0,3 0-16 16,-10-2-16-16,-2 1-52 0,5 3 64 15,-8 4-12-15,-7 4 12 0,0 12 12 16,-2 8 8-16,-8 7 0 0,1 8 12 16,-3 0 12-16,0 1 28 0,0 12 36 15,0 6 20-15,-5 1 32 0,-5 8 28 16,3-2-36-16,-5-2-16 0,7 2-4 0,-9-5-20 16,9-3-16-16,-5-3-24 0,3 3-35 15,-3 1-17-15,3 1 0 0,-3 0 0 16,3-1 0-16,0 1 0 0,-1 1 0 15,3 4 0-15,-7-4 0 0,10 0 0 0,-8-3 0 16,10 0 0-16,-7-2 0 0,7-2 0 16,-10-2 0-16,3-2 0 0,7-5 0 15,0 2 0-15,-5-6 0 0,5 4 0 16,0-1 0-16,0 0-97 0,0 0-203 16,0 0-172-16,0 0-284 0,5 0-181 15,2-4-492-15,3 0-688 0</inkml:trace>
  <inkml:trace contextRef="#ctx0" brushRef="#br0" timeOffset="41250.15">23960 13921 1468 0,'0'0'552'0,"0"0"-163"16,0 0-109-16,0 0 144 15,0 0-4-15,0 0-36 0,0 0 24 0,0 0 45 16,0 0-45-16,0 0-60 0,17-18-72 0,-17 18-52 15,0 2-28-15,0 9-4 0,-5 6 1 16,1 1-69-16,-6 3-40 0,5 6-12 16,-5 0-24-16,5 3 0 0,-9 7-16 15,-1-1-4-15,3 4-24 0,-7 5 8 16,2-3-8-16,0 0-4 0,-2-4 0 16,11-5-16-16,-1-8-152 0,9-6-185 15,0-10-167-15,0 1-160 0,9-10-445 16,-4 0-307-16</inkml:trace>
  <inkml:trace contextRef="#ctx0" brushRef="#br0" timeOffset="41530.4">24258 13783 3649 0,'0'0'749'0,"0"0"-261"0,0 0-40 15,0 0 72-15,0 0-192 0,0 0-128 16,0 0-68-16,0 0-51 0,0 0 11 15,0 0 16-15,0 0 12 0,-126 138-32 16,109-93 8-16,13-3-12 0,4-3-20 16,0-5-36-16,4-12-12 0,18-13-16 15,10-5 16-15,-1-8 28 0,10-19 48 16,3-14-12-16,-5-12-8 0,2-10-32 16,-7 0-28-16,-5-4 12 0,-12 4-16 15,-2 8 4-15,-15 7-12 0,0 7-4 16,-20 14-56-16,-2 7-80 0,-7 7-164 15,-5 7-228-15,-7 2-97 0,0 0-151 0,9 5-405 16,-11 17-323-16</inkml:trace>
  <inkml:trace contextRef="#ctx0" brushRef="#br0" timeOffset="42743.17">16407 11108 292 0,'0'0'80'0,"0"0"-80"16,0 0 0-16,0 0-64 0,0 0-60 15</inkml:trace>
  <inkml:trace contextRef="#ctx0" brushRef="#br0" timeOffset="43241.18">16565 10550 736 0,'0'0'380'0,"0"0"0"16,0 0-112-16,0 0-8 0,0 0 5 0,0 0-45 15,0 0 68-15,0 0-64 0,0 0-24 16,0 0-56-16,0 0-12 0,-5-12-20 0,5 12 40 15,0 0 4-15,0 0 28 0,0 0 0 16,0 0 61-16,0 0-33 0,0 0 4 16,0 0-48-16,0 0 40 0,0 0-24 15,0 0-28-15,0 2-44 0,0 7 0 16,0 0 16-16,7 12 92 0,8 6-36 16,-1 15-43-16,3 7-33 0,-5 11 8 15,0 13-60-15,3 13 4 0,-1 13-40 16,3 9 4-16,-9 9-12 0,1 8-4 15,-6 4 0-15,-3 4-8 0,0-4 4 16,-3-7 0-16,-9-10-8 0,-2-13 12 0,6-14-16 16,-1-17 12-16,2-14-8 15,4-16 4-15,1-12-4 0,2-9-20 0,-8-6-108 16,8-10-64-16,0-1-57 0,0-4-27 16,0-10-24-16,0-6-68 0,10-5-320 15,0 6-333-15,2-10-528 0</inkml:trace>
  <inkml:trace contextRef="#ctx0" brushRef="#br0" timeOffset="44606.96">17205 11195 1560 0,'0'0'669'15,"0"0"-77"-15,0 0-156 0,0 0 20 16,0 0-36-16,0 0-47 0,0 0-101 16,0 0-44-16,0 0 0 0,0 0-20 15,0 0-4-15,67-51-28 0,-50 54-20 0,3 6-40 16,-3 9 12-16,0 5 32 0,-10 14-48 15,0 6-43-15,-7 5-25 0,0 4-28 16,-24 2 0-16,2 2-12 0,-4-8 0 16,-1-6 4-16,3-9-4 0,-1-8-4 15,4-12 12-15,4-8 0 0,5-5 0 0,-5 0-12 16,9-15 0-16,3 2 8 0,1-5-8 16,4-2 0-16,0 1-4 0,0 1 8 15,14 3 0-15,-2 1 0 0,10 7 20 16,5 2-4-16,-3 5 96 0,5 0 28 15,-10 12 44-15,6 6-36 0,-1 3 8 16,-2 0-72-16,-3-3-16 0,-2 1-56 16,0-5-12-16,-2 0-4 0,2-7 0 15,0-3-88-15,2 4-100 0,-2-5-160 16,0 2-209-16,0-2-103 0,2-2-300 16,-11-1-257-16,16 0-628 0</inkml:trace>
  <inkml:trace contextRef="#ctx0" brushRef="#br0" timeOffset="44885.2">17709 11385 3649 0,'0'0'777'0,"0"0"-289"15,0 0-8-15,0 0-36 0,0 0-196 16,0 0-116-16,0 0-56 0,0 0 28 16,-90 111 48-16,88-71-31 0,2 2-69 15,0-2-36-15,2-3 0 0,15-7-16 16,-2-10 0-16,2-6-4 0,4-9 0 15,-1-5 4-15,-3-9 12 0,5-11 28 16,-8-9 48-16,1-5 8 0,-8-6-24 16,3 2-24-16,-10 1-20 0,0 8-16 15,0 10-4-15,-5 1 4 0,-5 13-4 0,3 2-8 16,-5 3-36-16,-3 0-68 0,3 3-64 16,2 3-92-16,-2 6-129 0,10 2-79 15,2 2-156-15,0-1-145 0,0 2-139 16,7 5-493-16</inkml:trace>
  <inkml:trace contextRef="#ctx0" brushRef="#br0" timeOffset="45258.9">18053 10988 1856 0,'0'0'677'0,"0"0"-341"0,0 0 44 15,0 0-8-15,0 0-36 0,0 0-68 16,0 0-27-16,0 0-17 0,0 0 20 16,0 0-64-16,0 0-4 0,32-66-4 15,-25 67 24-15,7 8-8 0,-2 3 4 0,1 5 20 16,1 3 12-16,1 6-19 15,-3 4 27-15,0 8-32 0,-2 6-20 0,7 7-12 16,-15 9-20-16,8 6-40 0,-8 10-24 16,-2 9-20-16,0 5-16 0,0 11-36 15,-12 7 4-15,-3 0-12 0,8-3-8 0,-7-3 4 16,9-16-4-16,0-11-36 0,5-14-48 16,0-14-116-16,0-13-68 0,0-7-100 15,0-9-205-15,5-3-71 0,0-11-280 16,2 2-241-16,3-9-780 0</inkml:trace>
  <inkml:trace contextRef="#ctx0" brushRef="#br0" timeOffset="45919.38">18814 11625 2549 0,'0'0'844'0,"0"0"-504"16,0 0-68-16,0 0 145 15,0 0-109-15,0 0-152 0,0 0-68 0,0 0-40 16,0 0-8-16,0 0-28 0,0 0-4 15,-53-27-4-15,53 31 4 0,-5 4-4 16,5-1 68-16,-5-4 0 0,5 4 16 16,-2-5 4-16,2 6 20 0,0-5-24 15,0 4-8-15,0-6-12 0,0 6 4 0,0-4 0 16,2 4 8-16,10-1-8 0,0 0 4 16,10 0-8-16,-2 2 0 0,4-3 0 15,2 4 32-15,1 3 9 0,2 2 15 16,-5 2-20-16,3 4-8 0,-7 3-24 15,-4 0-12-15,-3 6-12 0,-9 0 0 0,1 2-24 16,-5 2-8-16,0-1-12 16,-5-2 0-16,-12-2 0 0,1-4-4 0,-4-5-4 15,1-7-28-15,2-1-20 0,-10-6-4 16,5-5 16-16,3 0-24 0,2-7-48 16,0-5-16-16,0-4 56 0,12 1 36 15,5-4 28-15,0-2-1 0,0 1 9 16,17-1 0-16,2-5 0 0,6-1 0 15,4-5 4-15,2-2 1 0,-9-4 7 0,10 2 8 16,-15 1 32-16,0 3 0 16,-13 0-4-16,4 5-8 0,-1-1-16 0,-7 2-12 15,0 6-8-15,-15-1 8 0,-4 8-4 16,0 4-8-16,-13 1-20 0,3 5-20 16,-2 3-32-16,-6 0-56 0,8 3-37 15,2 6 1-15,6 0 12 0,-1 6-24 16,5-1-48-16,5-1-64 0,0 5-176 0,12 1-64 15,0-2-181-15,0-5-87 0,0 7-381 16</inkml:trace>
  <inkml:trace contextRef="#ctx0" brushRef="#br0" timeOffset="46386.49">19406 11461 3033 0,'0'0'668'0,"0"0"-200"0,0 0 33 15,0 0-25-15,0 0-128 0,0 0-140 16,0 0-44-16,0 0-16 0,0 0 4 16,-151 111 4-16,139-73-16 0,10 7-23 0,2-5-37 15,0 2-40-15,17-6 4 0,7-3-16 16,-2-12-12-16,9-5 0 0,6-9 0 15,-3-7 8-15,2-8 12 0,-5-12 0 16,-1-8 32-16,-1-9 24 0,-5-5 0 16,-7-2-36-16,-3 0-12 0,-4-2-20 15,-10 12-12-15,0 1-4 0,0 6 0 16,-17 4-16-16,3 2 0 0,-3 6-100 16,-5 0-24-16,10 5-92 0,0 2-149 0,4 5-99 15,8 3-144-15,0 0-332 0,0 3-121 16,0 11-700-16</inkml:trace>
  <inkml:trace contextRef="#ctx0" brushRef="#br0" timeOffset="46661.97">19798 10792 2673 0,'0'0'1152'0,"0"0"-515"16,0 0-209-16,0 0 28 0,0 0-24 0,0 0-120 16,0 0-72-16,49 106-36 0,-35-60-3 15,3 10-45-15,-2 5-16 0,-1 9-24 16,-9 7-56-16,7 6-4 0,-9 3 8 16,-3 6-16-16,0 4-4 0,0-2-20 0,-15-2-4 15,1-7-12-15,-1-9-8 16,1-12-8-16,1-9-72 0,-1-15-116 0,4-5-152 15,3-14-157-15,2-3-71 0,0-9-312 16,5 0-225-16,0-5-604 0</inkml:trace>
  <inkml:trace contextRef="#ctx0" brushRef="#br0" timeOffset="47275.25">20237 11149 2645 0,'0'0'744'15,"0"0"-312"-15,0 0-96 0,0 0 61 16,0 0-77-16,0 0-48 0,0 0-48 15,0 0-60-15,0 0-36 0,0 0-32 16,39 112-8-16,-34-91-28 0,7 4 4 16,5-3 44-16,2-2 88 0,3-2 4 15,7-2 5-15,7-7-1 0,-2 2-28 16,0-3 8-16,3-1-48 0,-6-4-60 16,-9 4-48-16,2-6-16 0,-2 1-8 15,-12-2-4-15,4 0-4 0,-9 0-92 0,0 0-104 16,-5 0-164-16,0 0-165 0,0 0-99 15,0-3-304-15,0-4-285 0,-10-5-548 0</inkml:trace>
  <inkml:trace contextRef="#ctx0" brushRef="#br0" timeOffset="47459.25">20467 11174 1852 0,'0'0'1005'0,"0"0"-525"0,0 0-120 16,0 0 92-16,0 0 109 0,0 0-85 15,0 0-124-15,0 0-76 0,0 0 44 16,0 0-36-16,0 65-75 0,10-15-53 15,-3 5 32-15,-7 10-60 0,0 2-20 16,0-1-48-16,0-1-40 0,-9-7-16 16,6-8-8-16,-2-8-80 0,0-9-160 15,5-14-221-15,0-6-95 0,0-10-316 16,0-1-321-16,0-5-355 0</inkml:trace>
  <inkml:trace contextRef="#ctx0" brushRef="#br0" timeOffset="47878.18">20899 11196 2709 0,'0'0'1036'0,"0"0"-420"16,0 0-215-16,0 0 63 0,0 0-12 15,0 0-188-15,0 0-84 0,0 0-20 16,0 0 28-16,0 0-23 0,0 0-61 16,-151 107 20-16,149-67 8 0,2 0-16 15,0-2-20-15,2-1-60 0,15-7-4 0,15-6-24 16,-10-10-4-16,9-5 0 0,3-9 4 15,-2-9 40-15,2-11 32 0,-5-10 4 16,2-7-4-16,-4-1-24 0,-15-2-8 16,5 0-4-16,-10 8-20 0,-7 4-16 15,0 6 4-15,0 8 0 0,-7 3-12 16,-10 5-52-16,10 2-36 0,-10 2-76 16,2 2-40-16,8 0-72 0,-3 0-128 0,5 11-57 15,5 1-11-15,0 7-276 0,0-1-133 16,0-2-115-16,5 6-629 0</inkml:trace>
  <inkml:trace contextRef="#ctx0" brushRef="#br0" timeOffset="48896.17">21340 10579 2917 0,'0'0'684'0,"0"0"-196"0,0 0 69 16,0 0-121-16,0 0-108 0,0 0-124 15,0 0-28-15,0 0 8 0,0 0 40 16,22 124-16-16,-8-75-35 0,-2 1-13 15,5 4-12-15,-2 2-48 0,-3 3-32 16,3 11-24-16,-3 7-4 0,-10 2-8 16,1 11-20-16,-3 0 4 0,0 3-8 15,-15 5 8-15,-2-2-12 0,2-6 4 16,-6-8-4-16,11-11-4 0,-5-15 4 16,1-13-8-16,9-11 0 0,-7-11-8 15,12-12-84-15,0-4-80 0,0-5-156 0,2-6-101 16,13-11 77-16,7-8-180 0,4-3-348 15,-9 0-325-15,10-15-1052 0</inkml:trace>
  <inkml:trace contextRef="#ctx0" brushRef="#br0" timeOffset="49301.77">22053 11001 2801 0,'0'0'968'0,"0"0"-416"0,0 0-87 16,0 0 79-16,0 0-120 0,0 0-252 16,0 0-76-16,0 0-20 0,0 0-28 0,0 0 0 15,-160 129-24-15,160-93-16 0,0-5-4 16,14-3-4-16,6-9 0 0,-6-8-12 15,5-5-4-15,3-6 16 0,0-6 12 16,0-13-8-16,0-3 24 0,-5-6 52 0,-3-2 44 16,-2-5-11-16,-2 7-61 0,5 5-12 15,-13 5 24-15,3 9 72 0,-5 9-24 16,0 0-96-16,0 17 32 0,0 8 96 16,0 13 64-16,-7 6-36 0,-8 7-32 15,5 1-24-15,-2-3-28 0,0-3-44 16,0-7-20-16,7-4-24 0,3-5-4 15,2-11-96-15,0-8-132 0,0-2-164 0,2-5-301 16,1-2-23-16,9-2-364 0,-7 0-333 16,9-2-1284-16</inkml:trace>
  <inkml:trace contextRef="#ctx0" brushRef="#br0" timeOffset="49635.61">22627 11007 3473 0,'0'0'897'16,"0"0"-369"-16,0 0-8 0,0 0-72 15,0 0-80-15,0 0-52 0,0 0-99 16,0 0-45-16,0 0-16 0,-194 41-36 0,170 0-32 16,-3 8-8-16,10 1 28 0,8 6-16 15,-4-1-24-15,13-7-28 0,0-3-16 16,13-8-8-16,11-9-12 0,5-15-4 15,-2-5 0-15,4-8 8 0,5-21 12 16,3-15 4-16,-7-8 12 0,-1-7 0 16,-9-2-24-16,-5 2 4 0,-7 3-12 15,-8 5-4-15,-2 11 4 0,0 3-8 16,-12 7-40-16,-5 7-56 0,-5 4-120 16,3 7-96-16,-1 4-136 0,-9 0-57 15,12 7 9-15,0 7-224 0,3 8-265 16,7-3-131-16,-10 22-537 0</inkml:trace>
  <inkml:trace contextRef="#ctx0" brushRef="#br1" timeOffset="55509.09">13527 11305 1784 0,'0'0'425'0,"0"0"-161"0,0 0 8 16,0 0 112-16,0 0-108 0,0 0-44 15,0 0-40-15,0 0 64 0,0 0 4 0,0 0 21 16,0 0 15-16,-43 56 16 0,38-55 20 16,5 2 0-16,-5-1 12 0,3 3-15 15,-1-5-105-15,-2 1-12 0,-7-1-20 16,3 0-56-16,-8 0 4 0,9-4-28 15,-9-4-32-15,3-4-8 0,-1-2 8 16,8-4-16-16,-8-7 12 0,11 2-24 16,-8-10 8-16,7 1 4 0,-5-6-7 15,8-7-57-15,-1-1 0 0,1-2 0 16,2-2 0-16,0-1 0 0,0 3 0 0,0 2 0 16,0 4 0-16,0-3 0 15,2 1 0-15,3 2 0 0,5-4 0 0,-5 5 0 16,7 0 0-16,-3-4 0 0,1 1 0 15,7-4 0-15,-2 3 0 0,-3-1 0 16,5 1 0-16,9 3 0 0,-6 0 0 16,4 4 0-16,3 4 0 0,-3 1 0 0,-2 3 0 15,2 2 0-15,-7 1 0 0,7-1 0 16,0 5 0-16,-2-3 0 0,0-4 0 16,7 0 0-16,-5 3 0 0,8-1 0 15,-3-1 0-15,2 4 0 0,-2-3 0 16,3-1 0-16,4 0 0 0,-2 2 0 15,5-1 0-15,0 1 0 0,0 1 0 16,-3 4 0-16,3 0 0 0,2 0 0 16,0 1 0-16,-2 3 0 0,0-1 0 15,4 7 0-15,-4-6 0 0,0 3 0 16,5 0 0-16,-8 4 0 0,3-3 0 16,4 2 0-16,-9 0 0 0,5 0 0 0,-5 0 0 15,2 3 0-15,3-5 0 0,5 2 0 16,-8 2 0-16,13-1 0 0,-11 4 0 15,4-1 0-15,-1 3 0 0,0-4 0 0,-2 8 0 16,0-5 0-16,-5 5 0 0,4 1 0 16,1 0 0-16,-3 0 0 0,-2 0 0 15,0 0 0-15,3 0 0 0,1 0 0 16,-4 1 0-16,3 6 0 0,4-3 0 16,-5 2 0-16,-2 2 0 0,-5 2 0 15,8-1 0-15,-6 1 0 0,1 2 0 16,4 6 0-16,-4 2 0 0,-1 2 0 15,6-1 0-15,-13 7 0 0,5-8 0 16,2 6 0-16,-9-4 0 0,10-1 0 0,-8 0 0 16,0-1 0-16,3-4 0 0,-1-2 0 15,-4 0 0-15,3-2 0 0,4-1 0 16,-5 1 0-16,3-2 0 0,-3 0 0 16,0 4 0-16,-7-2 0 0,5 1 0 15,-3 4 0-15,1-3 0 0,4 2 0 0,-7 2 0 16,5 0 0-16,-3 2 0 0,3 2 0 15,-5-1 0-15,0-1 0 0,2 1 0 16,-2 0 0-16,0 0 0 0,2-1 0 16,-6-1 0-16,8 0 0 0,-6-1 0 15,7 0 0-15,2 2 0 0,-7 1 0 16,0-3 0-16,2 1 0 0,-11-1 0 16,9 1 0-16,-5-1 0 0,0-2 0 0,-7 0 0 15,12 0 0-15,-13-4 0 0,6 2 0 16,-5-3 0-16,5-4 0 0,-5 0 0 15,-3 2 0-15,5-2 0 0,1-5 0 16,-6 3 0-16,5-3 0 0,0 0 0 16,-2 3 0-16,5-2 0 0,-8 4 0 15,6-4 0-15,4 5 0 0,0-4 0 16,-7 3 0-16,2 1 0 0,3-2 0 16,-5-1 0-16,-3 4 0 0,5-3 0 0,-4-2 0 15,-1 2 0-15,1-1 0 0,1 2 0 16,1 1 0-16,-2-1 0 0,-1 2 0 15,-2 0 0-15,7 3 0 0,-7 2 0 16,10-2 0-16,-10-5 0 0,5 1 0 16,-3-2 0-16,6-5 0 0,-6 5 0 0,-2-4 0 15,0-2 0-15,3 0 0 0,-3 0 0 16,0 0 0-16,0 0 0 0,0 0 0 16,0 0 0-16,0 0 0 0,0 0 0 15,0 0 0-15,0 0 0 0,0 1 0 16,0-1 0-16,0 0 0 0,0 2 0 15,0-2 0-15,0 0 0 0,0 0 0 16,0 0 0-16,0 0 0 0,0 0 0 16,0 0 0-16,0 0 0 0,0 0 0 15,0 0 0-15,0 0 0 0,0 0 0 0,0 1 0 16,0 5 0-16,0-6 0 0,0 8 0 16,0-5 0-16,0 6 0 0,0 0 0 15,0-2 0-15,0 1 0 0,0-1 0 16,0 1 0-16,0-2 0 0,0-3 0 15,0-1 0-15,0-2 0 0,0 2 0 16,0-2 0-16,0 0 0 0,0 0 0 0,2 0 0 16,-2 0 0-16,0 2 0 0,0-2 0 15,0 0 0-15,0 0 0 0,0 0 0 16,0 0 0-16,0 0 0 0,0 0 0 16,0 0 0-16,0 0 0 0,0 0 0 15,0-2 0-15,-2 0 0 0,-11 0-165 16,1 2-607-16,-5 0-349 0,5 0-219 15,-7 0-529-15</inkml:trace>
  <inkml:trace contextRef="#ctx0" brushRef="#br1" timeOffset="55918.9">16688 10351 488 0,'0'0'1713'15,"0"0"-1173"-15,0 0-104 0,0 0 8 16,0 0 12-16,0 0-55 0,0 0-53 0,0 0 20 15,0 0-16-15,0 0-44 0,-22-101-24 16,22 96-20-16,3-4-3 0,2 5-33 16,0 0-48-16,-3 3-52 0,0 1-40 15,3 0-8-15,5 0-4 0,-3 2 68 16,8 7 4-16,2 3 12 0,2 4-16 16,1 3-4-16,4 5-127 0,-2 0-13 15,-3 4 0-15,-2-1 0 0,5 2 0 16,-5 1 0-16,-3 1 0 0,3-7 0 15,-2 0 0-15,-8-4 0 0,8-8 0 0,-3-3 0 16,-7-4 0-16,7-3 0 16,-3-2 0-16,8-2 0 0,8-14 0 0,-4-5 0 15,11-9 0-15,-1-3 0 0,-1-7 0 16,1-4 0-16,3 5 0 0,-5-4 0 16,-10 8 0-16,-2-1 0 0,3 7 0 15,-8 4 0-15,-7 12 0 0,0 5 0 0,-5 6 0 16,0 2 0-16,0 0 0 0,0 5 0 15,-5 11 0-15,-10-2-153 0,1 8-447 16,2-1-184-16,-1 5-113 0,-1-8-423 16,-5 18-517-16</inkml:trace>
  <inkml:trace contextRef="#ctx0" brushRef="#br1" timeOffset="61008.52">9925 7671 1356 0,'0'0'833'0,"0"0"-109"16,0 0-232-16,0 0-28 0,0 0 4 0,0 0-91 15,0 0-97-15,0 0 32 0,0 0-76 16,0 0-52-16,-9-58-36 0,9 58-24 16,0 0-4-16,0 0-20 0,0 0 8 15,0 0-24-15,0 3-4 0,0 6 25 16,0 7 11-16,0 4 32 0,0 8-16 0,9 7-24 15,-1 5 16-15,4 8-44 0,2 8 4 16,-2 11 0-16,3 9 4 0,-5 11-8 16,-5 5-36-16,-5 5-8 0,0-3-12 15,0-5-16-15,-5-8 0 0,-3-14-4 16,4-10-4-16,-1-9-4 0,5-18-4 16,-8-10-112-16,6-10-136 0,-3-7-144 15,3-3-169-15,-10-13-87 0,4-8-364 16,-6 1-185-16,-18-25-440 0</inkml:trace>
  <inkml:trace contextRef="#ctx0" brushRef="#br1" timeOffset="61325.2">9586 8089 2649 0,'0'0'732'0,"0"0"-364"16,0 0 128-16,0 0 69 0,0 0-133 0,0 0-152 15,0 0-108-15,0 0-24 0,0 0-8 16,0 0 16-16,0 0 80 0,-15-15-11 15,42 8 35-15,5-11-4 0,4-11-48 16,8-12-20-16,2-11-36 0,5-8-56 16,-5-5-48-16,-5-1-12 0,-5 8-24 15,-7 3-4-15,-9 15 4 0,-11 7-12 16,-1 15 8-16,-8 7 36 0,0 11 16 16,5 6-32-16,-5 16-8 0,12 15 44 0,-3 16 29 15,6 9-93-15,-3 15 0 0,5 5 0 16,-2 5 0-16,-3 0 0 0,2-6 0 15,1-10 0-15,-1-9 0 0,3-11 0 16,-5-9 0-16,0-8 0 0,-2-5 0 16,-3-5-129-16,3-2-431 0,0-1-196 15,0 4-233-15,-10-7-672 0,7 22-1140 0</inkml:trace>
  <inkml:trace contextRef="#ctx0" brushRef="#br2" timeOffset="66788.19">18523 10742 2769 0,'0'0'520'0,"0"0"-96"0,0 0-12 16,0 0 25-16,0 0-65 0,0 0-120 15,0 0-116-15,0 0-12 0,0 0 0 16,-46-45 8-16,41 37 12 0,-9-1 12 15,4 4 16-15,-7-3-4 0,-7 2-20 16,2-2-11-16,-9 4-29 0,-3 0 4 16,-8 2 4-16,-6 2-20 0,-5 0-24 15,-6 5-24-15,-13 0-16 0,-3 3-12 16,-3 0-8-16,-7 2-4 0,-2 2 4 16,4 2-8-16,1 0 0 0,7 2-4 0,-3 5 0 15,6-2 0-15,4 8 0 0,0 1 0 16,7 4 0-16,-2 7 0 0,5 2-4 15,-5 6 4-15,7 7 0 0,1 2 0 16,-1 1 0-16,3 1 0 0,-3 1 0 16,12-3-4-16,8 1 4 0,-5 3 0 15,14 0 0-15,7 2 0 0,6-2-4 0,4 3 0 16,10-3 4-16,0 5 0 0,15-1 8 16,11 5-16-16,16-2 16 0,6 3-12 15,13-4 8-15,16 0 4 0,8-4 12 16,5-2 4-16,4-7 24 0,11 1 24 15,4-7 16-15,0-4 0 0,12-4-28 16,3-7 28-16,4-7 0 0,20-5-12 16,9-10-8-16,16-4-4 0,1-6 8 0,15 0-7 15,-2-10-65-15,-10-8 0 0,-17-9 0 16,-5-6 0-16,-15-6 0 0,-6-7 0 16,-20-3 0-16,-8-1 0 0,-16-3 0 15,-12 2 0-15,-13-4 0 0,-16 2 0 16,-8 2 0-16,-10-4 0 0,-14-1 0 15,-12-2 0-15,-5-5 0 0,0-3 0 0,-2-3 0 16,-15-4 0-16,-10-4 0 0,-2-4 0 16,-17 3 0-16,-3-3 0 0,-9 4 0 15,-17 4 0-15,-10 4 0 0,-17 2 0 16,-2 6 0-16,-15 2 0 0,-4 7 0 16,-8 6 0-16,-2 5 0 0,-15 11 0 0,10 3 0 15,9 12 0-15,-4 8 0 0,12 7 0 16,9 3-173-16,-4 16-51 0,14 6-40 15,5 5-84-15,2 0-124 0,13 6-169 16,4 0-75-16,25-7-345 0,-27 17-407 0</inkml:trace>
  <inkml:trace contextRef="#ctx0" brushRef="#br2" timeOffset="68629.45">22600 10717 1700 0,'0'0'721'0,"0"0"-209"15,0 0-36-15,0 0 44 0,0 0-59 16,0 0-81-16,3-104-20 0,-3 92-68 15,-12-6-40-15,4 3 0 0,-9 1 8 16,-2 0-36-16,-10 2-51 0,0 0-33 0,-7 4-44 16,-3 1-48-16,-15 2-16 0,1 3-16 15,-17 2-8-15,-17 0 0 0,-13 2-8 16,-19 10 4-16,-12 2 8 0,-29 8-8 16,-4 6-4-16,-23 4 4 0,-4 5 0 15,-3 7-4-15,-3 6 0 0,11 7-4 16,1 1 4-16,21 6-4 0,8 4 4 15,18 2-4-15,15 4 0 0,1 4 8 0,21 2-8 16,13 9-4-16,18 7 8 0,26 3 0 16,25 1 0-16,26 4-4 0,49-3 4 15,39 1 28-15,43-4 92 0,44 1 68 16,36-7-4-16,36-10-8 0,23-9-56 16,16-21-20-16,3-16 0 0,-6-18 0 15,-20-13-12-15,-14-5-31 0,-30-23-57 16,-27-9 0-16,-20-9 0 0,-36-14 0 15,-14-12 0-15,-23-9 0 0,-21-15 0 0,-17-11 0 16,-15-11 0-16,-21-4 0 0,-20-1 0 16,-12 0 0-16,-34 2 0 0,-34 6 0 15,-22-1 0-15,-21 2 0 0,-22-3 0 16,-15 5 0-16,-12-1 0 0,-10 9 0 16,0 7-317-16,6 17-151 0,-1 23 100 0,29 23 28 15,5 26-209-15,15 9-83 0,7 24-148 16,33 0-265-16,-52 43-776 0</inkml:trace>
  <inkml:trace contextRef="#ctx0" brushRef="#br2" timeOffset="94829.04">6382 3145 2092 0,'0'0'437'15,"0"0"-85"-15,0 0 124 0,0 0-12 16,0 0-92-16,0 0-87 0,0 0-25 15,0 0 16-15,0 0-36 0,0 0-72 16,-49-73-16-16,49 73 0 0,0-6-28 16,0 6-20-16,0-2-20 0,0 2-12 0,0 0-12 15,0 0 12-15,7 5 24 16,8 5 12-16,-1 3 57 0,8 6-13 0,-5 6-36 16,-2 4-56-16,-3 8-16 0,-10 7-20 15,-2 8 4-15,0 7-8 0,-19 4 0 16,-8 5-4-16,-9 3-4 0,-3-7 0 15,-9-5-12-15,6-12 8 0,1-9-8 0,5-17-56 16,12-6-112-16,-8-13-92 0,10-4-149 16,-9-16-103-16,11-12-260 0,-1 4-245 15,-6-33-355-15</inkml:trace>
  <inkml:trace contextRef="#ctx0" brushRef="#br2" timeOffset="94973.08">6159 2789 428 0,'0'0'2861'0,"0"0"-2237"16,0 0 41-16,0 0-209 0,0 0-108 0,0 0-204 15,0 0-144-15,0 0-4 0,0 0 0 16,0 0-8-16,0 0-300 0,-3 4-420 16,8 8-493-16,-3 4-1080 0</inkml:trace>
  <inkml:trace contextRef="#ctx0" brushRef="#br2" timeOffset="95506.06">6585 2963 896 0,'0'0'1965'16,"0"0"-1505"-16,0 0-100 0,0 0 68 0,0 0 133 16,0 0-217-16,0 0-44 0,0 109-84 15,0-87-100-15,7 4-32 0,1-5-28 16,1 0-20-16,-4-6-12 0,5 1-8 16,-3-8-16-16,-2-2 4 0,0-2 8 0,0-4-4 15,-5 0 0-15,0 0-4 0,7-1 12 16,3-10 16-16,-3-5 12 0,8-2-8 15,-1-5-16-15,-2 2-4 0,0 2-8 16,-2 1-8-16,-8 6 4 0,1 6-4 16,4 2 0-16,-7 3 0 0,3 1-4 15,-3 0-20-15,0 11 16 0,0 9 8 16,0 8 20-16,0 3 0 0,0 1 172 16,2-2-32-16,0-5-56 0,8-10-7 15,-5-6 11-15,-3-3 28 0,3-6-4 16,5 0 32-16,0-10 16 0,11-8-24 0,1-9-52 15,0-2-28-15,5 4-28 0,-5-2-16 16,-1 6-16-16,-4 7-8 0,-2 2-4 16,-1 8-4-16,-6 4-4 0,1 0 4 0,-4 9 0 15,7 4 8-15,-7 11 4 16,0 6 8-16,0 4-8 0,-5-2-4 0,2 5-4 16,-2-6-4-16,0 0-120 0,0-6-220 15,3 0-152-15,2-4-209 0,-5-5-83 16,0-5-433-16,0-1-603 0</inkml:trace>
  <inkml:trace contextRef="#ctx0" brushRef="#br2" timeOffset="95780.55">7244 3090 2209 0,'0'0'1460'0,"0"0"-852"0,0 0-19 15,0 0-33-15,0 0-156 0,0 0-192 16,0 0-112-16,0 0 52 0,0 0 149 0,0 0-77 16,13 111-28-16,-1-61 24 0,-7 7-68 15,7 7-28-15,-10 5-40 0,5 5-52 16,3 2 4-16,-10 3-20 0,0-4-8 16,5-6-4-16,-5-14-16 0,0-9-124 15,0-16-152-15,0-8-144 0,0-14-109 16,-5-8-15-16,0-2-88 0,-7-23-345 15,7 3-399-15,-9-39-997 0</inkml:trace>
  <inkml:trace contextRef="#ctx0" brushRef="#br2" timeOffset="95956.5">7344 3024 3137 0,'0'0'784'16,"0"0"17"-16,0 0-77 0,0 0-172 15,0 0-204-15,0 0-168 0,0 0 93 16,0 0-5-16,0 0-44 0,0 0-44 15,0 0-72-15,189 96-72 0,-187-57-12 16,-2 0-4-16,0 1-16 0,-17-2-4 0,0-3-116 16,-9 0-188-16,1-5-144 0,-1-4-177 15,-1-8-67-15,-4-3-300 0,14-9-313 16,-12-6-1140-16</inkml:trace>
  <inkml:trace contextRef="#ctx0" brushRef="#br2" timeOffset="96728.22">8869 3177 708 0,'0'0'844'0,"0"0"-500"0,0 0-68 16,0 0 125-16,0 0 43 0,0 0-124 15,0 0-12-15,0 0-40 0,0 0 12 0,0 0 57 16,-5-12 3-16,0 12-48 0,5 0-44 16,0 0-8-16,0 0 52 0,0 0-28 15,0 0-52-15,0 0-92 0,10 0-19 16,6 0 107-16,4 0-24 0,11 3-16 0,1-2-80 15,-3-1-32-15,3 0-24 16,-1 0-20-16,-7 0 4 0,5 0-12 0,-7-4 4 16,2 4-8-16,-11-2-104 0,-4 1-212 15,-2 1-229-15,-7 0-107 0,0-3-212 16,0 1-109-16,0-1-251 0,-7-4-669 0</inkml:trace>
  <inkml:trace contextRef="#ctx0" brushRef="#br2" timeOffset="96879.52">9050 2976 2297 0,'0'0'1048'0,"0"0"-364"0,0 0 29 16,0 0 7-16,0 0-152 0,0 0-212 16,0 0-208-16,0 0 109 0,0 0 103 15,-29 123-44-15,20-72-136 0,4 4-100 16,-10 0-36-16,13-7-12 0,-13-4-16 16,13-10-8-16,-1-4-8 0,3-7-76 15,0-5-144-15,0-4-160 0,0-5-269 16,10-2-263-16,0-6-429 0,-3-1-519 0</inkml:trace>
  <inkml:trace contextRef="#ctx0" brushRef="#br0" timeOffset="103436.7">10274 2799 2429 0,'0'0'704'0,"0"0"-136"15,0 0-80-15,0 0 53 0,0 0-101 16,0 0-80-16,0 0-140 0,0 0-20 0,0 0-56 15,0 0 24-15,0 0-80 0,-191-85-52 16,172 105-32-16,-8 15-4 0,5 13 4 16,3 12 4-16,-6 10-4 0,18 6 8 15,5-5-4-15,2 0-8 0,7-5 4 16,10-9-8-16,10-7 4 0,-3-8-8 16,3-10 8-16,-8-2 0 0,0-1 0 15,1 1 4-15,-8 2-4 0,-12 7 0 0,0 8 8 16,-10 5 8-16,-21 4-12 15,2-5 4-15,-20-3 4 0,3-7-4 0,2-9 0 16,-2-9 0-16,12-9 4 0,0-14 8 16,15 0-4-16,0-21-16 0,9-13-20 0,10-10 4 15,5-14 4-15,21-6 4 0,21-12 8 16,1 0 0-16,3-2 0 0,-5-2 8 16,0 3 36-16,-7 7-7 0,-10 5-25 15,-10 8-4-15,-14 15 4 0,-5 10 4 16,-2 12-16-16,-27 2-105 0,0 8-103 15,-18 8-116-15,-8 2-72 0,-13 2-144 16,-5 9 284-16,3 8-381 0,2 1-123 16,24-1-284-16,-7 15 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2-01T19:42:31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6488 6456 2705 0,'0'0'356'16,"0"0"-108"-16,0 0-20 0,0 0 96 15,0 0 36-15,0 0-23 0,0 0-85 0,0 0 0 16,0 0 4-16,0 0-24 0,0 4-76 16,0-4-52-16,0 5-36 0,3 5-4 15,-1 8 20-15,13 12 84 0,-13 14 48 16,8 8-51-16,-5 11-105 0,2 3-16 15,-7-1-28-15,0-5-4 0,0-7-8 16,0-12-4-16,0-11-52 0,-3-15-277 16,-1-15-151-16,-1-15-228 0,0-8-697 15,-7-44-808-15</inkml:trace>
  <inkml:trace contextRef="#ctx0" brushRef="#br0" timeOffset="144.46">6432 5954 3309 0,'0'0'976'15,"0"0"-427"-15,0 0-21 0,0 0-60 0,0 0-108 16,0 0-204-16,0 0-88 16,0 0-60-16,0 0-8 0,0 0-4 0,0 0-48 15,-14 12-244-15,33-8-232 0,3 3-476 16,-5 0-493-16</inkml:trace>
  <inkml:trace contextRef="#ctx0" brushRef="#br0" timeOffset="450.6">7463 5536 3057 0,'0'0'440'0,"0"0"-88"0,0 0 164 16,0 0 33-16,0 0-149 0,0 0-152 0,0 0-80 15,0 0-8-15,0 0 16 0,-204-67-36 16,177 78 8-16,1 9-40 0,4 10 9 16,5 9-13-16,-3 10 16 0,8 6-8 15,5 8-24-15,-3 8-32 0,10 5-4 0,0 7-24 16,0 6-16-16,10 12-4 0,-3 4 0 16,3 9-8-16,-3-6-4 0,3-6-192 15,-10-12-192-15,0-13-85 0,0-16-43 16,-17-15-316-16,7-16-241 0,-11-12-496 0</inkml:trace>
  <inkml:trace contextRef="#ctx0" brushRef="#br0" timeOffset="620.47">6806 6487 3841 0,'0'0'761'0,"0"0"-233"0,0 0 60 16,0 0-40-16,0 0-59 0,0 0-89 15,0 0-120-15,0 0-84 0,208-105-64 0,-157 98-44 16,-2-3-36-16,-1 5-36 0,-4-1-8 15,4-3-8-15,-7 9-40 0,1-5-168 16,-9 3-184-16,6 2-244 0,-5 0-237 16,-12 0-375-16,14 11-769 0</inkml:trace>
  <inkml:trace contextRef="#ctx0" brushRef="#br0" timeOffset="1062.68">8798 5410 2897 0,'0'0'584'0,"0"0"-236"0,0 0 28 16,0 0 21-16,0 0-25 0,0 0-112 0,0 0-44 16,0 0-16-16,0 0 28 0,0 0-16 15,0 0-12-15,-116-90-60 0,89 90-24 16,-4 9 25-16,-1 6 31 0,-4 7-12 16,-3 5-20-16,-9 9-44 0,2 5-20 15,2 8-12-15,-5 7 4 0,6 8 24 16,4 3-16-16,0 8-16 0,8 9-8 15,9 8 0-15,5 6 12 0,12 12-12 16,5 1-8-16,0 3-20 0,22 0 12 16,0 1 8-16,9-3 0 0,8-6-12 0,0-8 8 15,7-11-23-15,5-13-17 0,0-8 0 16,0-10 0-16,2-7 0 0,-2-9 0 16,-3-7 0-16,-4-12 0 0,0-2-237 15,-8-4-163-15,0-6-324 0,-14-6-385 16,5-3-788-16</inkml:trace>
  <inkml:trace contextRef="#ctx0" brushRef="#br0" timeOffset="1700.96">9639 6184 1488 0,'0'0'749'0,"0"0"-445"0,0 0 92 16,0 0 84-16,0 0 4 0,0 0-76 15,0 0-51-15,0 0 3 0,0 0-8 16,0 0-12-16,-104-76-36 0,104 76-96 0,7 2-80 16,15 16-44-16,15 15 185 0,11 11 135 15,13 13-172-15,-3 12-116 0,0 6-4 16,-5 2-44-16,-4-1-24 0,-13-8-32 16,-4-7 0-16,-6-13-12 0,1-16-60 15,-10-10-268-15,0-14-284 0,-7-8-245 16,-1-5-191-16,-4-10-297 0,-5-33-1480 0</inkml:trace>
  <inkml:trace contextRef="#ctx0" brushRef="#br0" timeOffset="1853.65">9874 6136 3553 0,'0'0'1101'0,"0"0"-325"0,-140 130-296 16,72-51 60-16,-12 15-11 0,5 16-233 15,0-4-172-15,7-2-56 0,15-20-36 16,11-20-32-16,28-24 0 0,14-20-12 15,7-14-220-15,17-6-252 0,22-18-185 0,-2-11-171 16,2 2-617-16,24-29-1296 0</inkml:trace>
  <inkml:trace contextRef="#ctx0" brushRef="#br0" timeOffset="2170.61">10638 6175 4041 0,'0'0'553'15,"0"0"-465"-15,0 0 256 0,0 0 228 16,0 0-192-16,0 0-116 0,228 4-60 16,-172-15-79-16,7 4-81 0,-10-4-28 15,0 4-8-15,-9 0-8 0,-5 2-197 16,-10 5-231-16,-5 0-268 0,-7 0-369 16,-12 12-535-16</inkml:trace>
  <inkml:trace contextRef="#ctx0" brushRef="#br0" timeOffset="2330.46">10653 6420 4786 0,'0'0'812'0,"0"0"-360"15,0 0 97-15,0 0-133 0,0 0-60 16,0 0-80-16,0 0-104 0,0 0-72 16,215 6-40-16,-157-9-44 0,-9-2-16 15,4-1-4-15,-7 0-228 0,3 0-212 0,-6-3-357 16,-13 8-403-16,18-10-709 0</inkml:trace>
  <inkml:trace contextRef="#ctx0" brushRef="#br0" timeOffset="2548.89">11714 6106 3997 0,'0'0'1117'0,"0"0"-633"15,0 0-228-15,0 0 184 0,0 0 77 16,0 0-241-16,0 0-116 0,211 18-8 16,-160-16-68-16,0-2-60 0,-7 0-20 0,-3 0-4 15,-5 0-72-15,-9-2-296 0,-10 2-333 16,-3 0-7-16,-4 0-296 0,-10 4-361 16,0 4-932-16</inkml:trace>
  <inkml:trace contextRef="#ctx0" brushRef="#br0" timeOffset="2698.89">11697 6375 2529 0,'0'0'1700'0,"0"0"-879"16,0 0-105-16,0 0-140 0,0 0-79 15,0 0-101-15,0 0-36 0,0 0-44 16,0 0-52-16,0 0-247 0,0 0-17 16,189 81 0-16,-150-82 0 0,0-6 0 0,-3 4 0 15,6-4 0-15,-13 1-529 0,0 1-243 16,-7 5-461-16,-6-7-916 0</inkml:trace>
  <inkml:trace contextRef="#ctx0" brushRef="#br0" timeOffset="3014.35">13004 5791 4542 0,'0'0'896'16,"0"0"-392"-16,0 0-40 0,0 0 97 15,0 0-113-15,27 106-168 0,-23-54-104 16,-4 13-8-16,0 8-15 0,0 6-153 0,-9 5 0 15,-1 8 0-15,-2-7 0 0,7 1 0 16,-5-10 0-16,8-12-281 0,2-16-219 16,0-13-340-16,2-19-85 0,8-7-243 15,-8-16-665-15</inkml:trace>
  <inkml:trace contextRef="#ctx0" brushRef="#br0" timeOffset="3331.12">13387 5673 4430 0,'0'0'940'0,"0"0"-468"0,0 0-84 16,0 0 149-16,0 0-61 0,0 0-108 15,0 0-100-15,213 125-20 0,-172-58-183 16,-9 8-65-16,-18 20 0 0,-6-2 0 16,-8 6 0-16,-22-2 0 0,-10-12 0 15,-9-9 0-15,2-17 0 0,1-17 0 0,4-19 0 16,2-14-129-16,5-12-27 0,1-23-56 15,9-11-8-15,2-11 12 0,8-3-24 16,7 6 172-16,0 12 56 0,0 12 4 16,0 12 4-16,17 9 20 0,0 0 40 0,14 9 96 15,11 4 128-15,6 8-48 16,5 3-56-16,1 2-64 0,-1-4-56 0,-2 3-40 16,0-6-24-16,-7 0-16 0,-3-8-352 15,-5-4-304-15,0-7-437 0,-19 0-520 16,-2-15-1088-16</inkml:trace>
  <inkml:trace contextRef="#ctx0" brushRef="#br0" timeOffset="3553.58">13838 5149 3405 0,'0'0'1365'15,"0"0"-741"-15,0 0 108 0,0 0-63 16,230 66-205-16,-150-21-84 0,-5 13-40 15,-5 13-127-15,-2 18-213 0,-5 17 0 0,-19 18 0 16,-5 15 0-16,-17 10 0 0,-20 11 0 16,-2-1 0-16,-19 1 0 0,-20-10 0 15,-10-14 0-15,-4-16 0 0,-10-24 0 16,-5-22 0-16,5-26 0 0,-2-23 0 16,2-23 0-16,7-7-401 0,7-28-711 15,13 5-289-15,9-30-672 0</inkml:trace>
  <inkml:trace contextRef="#ctx0" brushRef="#br0" timeOffset="3997.04">15457 5348 1644 0,'0'0'2145'0,"0"0"-1845"16,0 0 317-16,0 0-53 0,0 0-236 15,0 0-116-15,0 0 48 0,0 0 128 16,0 0-59-16,0 0-49 0,0 0-100 16,17 149-60-16,-34-95-48 0,-7 4-12 15,2 0-16-15,-10 1-20 0,13-8 0 16,-5-10-12-16,16-11-8 0,-4-11 0 15,7-9-4-15,5-7 4 0,0-3 0 0,0 0-4 16,0-4 8-16,8-7-4 0,6 1-4 16,-2 1 0-16,3 2 4 0,-10 7-8 15,4 0 0-15,-9 16-4 0,0 12 8 16,0 10 16-16,-12 16-12 0,-5 6 64 16,-2 6 44-16,-10 8 52 0,10 0-12 0,-1 3-95 15,3-9-57-15,12-6 0 0,5-10 0 16,0-13 0-16,5-13 0 0,17-8 0 15,-3-8 0-15,10-4 0 0,-7-4-113 16,5-2-287-16,-8 5-272 0,-19 0-381 16,3 1-415-16,-11 14-1110 0</inkml:trace>
  <inkml:trace contextRef="#ctx0" brushRef="#br0" timeOffset="4787.45">9758 8071 2365 0,'0'0'672'0,"0"0"-88"0,0 0 72 16,0 0-87-16,0 0-177 0,0 0-176 15,0 0-8-15,-191 51 12 0,159-21-56 16,8 4-64-16,2 6-48 0,0 5-16 15,17 1 0-15,1 2 4 0,4-2 16 0,0-5-20 16,17-4-8-16,2-4 4 0,0-12-24 16,10-10 24-16,-9-11 8 0,4-7 89 15,3-21 59-15,-1-13 12 0,1-22-44 16,9-15-56-16,-11-15-56 0,1-11-16 16,-6 1-20-16,-1-3 4 0,-4 5-12 15,-1 16 4-15,-11 8 4 0,-1 14-12 0,3 15 8 16,-5 11 4-16,0 18 8 0,0 7 80 15,0 8 60-15,-5 8 12 0,0 17-64 16,-7 18-8-16,-3 19 33 0,8 21-129 16,0 16 0-16,5 9 0 0,-3 11 0 15,5 3 0-15,0-1 0 0,7-5 0 16,17-11 0-16,-2-16-293 0,10-21-483 16,-6-22-565-16,15-12-748 0</inkml:trace>
  <inkml:trace contextRef="#ctx0" brushRef="#br0" timeOffset="5030.31">10262 8039 4478 0,'0'0'768'0,"0"0"-316"0,0 0 136 0,0 0-107 16,-123 124-145-16,103-64-116 16,-6 9-52-16,16-2-40 0,3 4-52 0,7-12-36 15,0-4-28-15,12-18-8 0,17-15-4 16,2-16-12-16,-2-12 8 0,8-28 4 15,-3-21 4-15,5-18 4 0,-13-10-8 16,-6-4 20-16,-6 9-16 0,-9 13 0 16,-5 19-4-16,0 17-12 0,0 13-48 15,-7 16-76-15,2 0-144 0,-5 15-216 16,10 7-205-16,0 5-123 0,0-6-389 16,0 17-523-16</inkml:trace>
  <inkml:trace contextRef="#ctx0" brushRef="#br0" timeOffset="5877">11852 8130 468 0,'0'0'2361'0,"0"0"-2053"0,0 0-100 16,0 0 80-16,0 0 16 0,0 0-160 15,0 0-120-15,0 0 0 0,0 0 60 16,0 0 28-16,0 0-23 0,-14-11-9 16,14 11 60-16,0 0 104 0,0 0 28 15,0-1-36-15,0-1-84 0,0 1-60 16,0-2-76-16,0-2 0 0,0 2-16 15,0 0 0-15,0 0 0 0,0-1-4 16,0-1 8-16,0 1-4 0,2 1 0 16,3-3 8-16,0 4-8 0,-5-5 4 0,0 4-4 15,0-2 4-15,0 2-4 0,0 0 4 16,0 2 4-16,0-2 8 0,0 0 8 16,0 1 8-16,0-3-8 0,0 3 12 15,0-1 12-15,0-4 24 0,0 3-12 16,2-1 12-16,-2-2 20 0,0 3-12 0,0-3 20 15,0 4 20-15,0-1-7 0,0 1-1 16,0 2-8-16,0 1-24 0,0 0-12 16,0 0 4-16,0 0 4 0,0 0 12 15,0 0-16-15,0 0 4 0,0 0-36 16,0 0-16-16,3 11-4 0,4 7-12 16,8 13 52-16,-1 16 16 0,3 12-20 15,0 11-16-15,0 12-16 0,-2 8 4 16,-1 5-8-16,-9-3-8 0,-5-10-4 15,0-15-4-15,0-18 0 0,0-18-4 0,0-16 0 16,2-13-4-16,6-5 4 0,-1-24 8 16,10-12 0-16,5-19-8 0,4-6 0 15,1-2-12-15,0 6-20 0,-5 13 20 16,7 13 4-16,-12 13 0 0,-5 10-4 16,5 4-4-16,-5 7 16 0,-5 11 0 15,-2 13 0-15,-5 10 44 0,0 12 8 0,-15 7 8 16,-11 3 8-16,-11-1-24 0,4-5-20 15,-4-10-16-15,6-10-8 0,4-9-4 16,-7-10-120-16,15-11-140 0,-8-6-336 16,12-14-317-16,8-5-259 0,7 4-417 15,0-9-1304-15</inkml:trace>
  <inkml:trace contextRef="#ctx0" brushRef="#br0" timeOffset="6166.26">12393 8480 4341 0,'0'0'725'0,"0"0"-265"0,0 0 144 16,0 0-107-16,0 0-97 0,0 0-224 15,0 0-88-15,0 0-28 0,0 0-8 0,0 0-4 16,0 0-40-16,-53 55 0 16,60-53-8-16,5-2-4 0,5 0 4 0,-10-2-4 15,10-16 8-15,-2-5 8 0,-3-2-12 16,2-3 8-16,-9 7-8 0,0 6 12 15,-5 10-12-15,3 5 8 0,4 2-4 0,-5 14 40 16,1 10 84-16,-1 10 44 16,8 6-44-16,-8 2-28 0,1 4-76 0,9-7-12 15,2-2-12-15,-2-10-12 0,13 0-192 16,-6-11-172-16,8-2-348 0,2-10-349 16,-7-3-480-16,4-3-716 0</inkml:trace>
  <inkml:trace contextRef="#ctx0" brushRef="#br0" timeOffset="6514.16">12795 8377 2497 0,'0'0'1760'0,"0"0"-1355"0,0 0 35 0,0 0-8 16,0 0-28-16,0 0-120 0,-36 128-20 16,36-82-19-16,7 6 11 0,10 0-88 15,7-2-96-15,-4-5-60 0,4-13-8 16,0-10-4-16,-7-17 0 0,-5-5-12 15,-2-27 12-15,-3-12 12 0,-7-20-12 0,0-11-8 16,0-13-24-16,0-7 4 0,-17-6 28 16,10-5 0-16,-12-3 0 0,2 1 0 15,0 15 12-15,7 15-12 0,0 20 0 16,10 20 0-16,0 18 36 0,0 8 40 16,0 7 8-16,0 16 8 0,0 16 28 15,0 16 8-15,3 17 24 0,7 13-48 16,2 9-12-16,0 12 20 0,10 4-103 15,4 5-9-15,6-2 0 0,2-2 0 16,7-11 0-16,-12-8-37 0,5-15-279 0,-3-13-136 16,-4-13-288-16,-5-8-341 0,-7-10-732 15,-8 1-1824-15</inkml:trace>
  <inkml:trace contextRef="#ctx0" brushRef="#br0" timeOffset="7514.85">6268 9663 3053 0,'0'0'408'0,"0"0"-364"0,0 0 136 16,0 0 296-16,0 0-3 0,0 0-201 15,0 0-12-15,0 0-36 0,0 0-68 16,0 0-64-16,194 28-36 0,-178-28-12 0,-1 0-16 16,0 0 4-16,-8 0-4 0,-2 0 12 15,0 0 4-15,-5 0 12 0,0 0 16 16,0 0-16-16,0 0-20 0,0 0-20 16,0 8-16-16,-10 5 0 0,3 8-4 15,7 4 4-15,-10 1 0 0,3-3 4 16,4-1 0-16,3-1 24 0,0-4 64 0,0-4 24 15,0 4-12-15,0-4 57 0,5 3 15 16,10 5-8-16,2-3-28 0,2 2-4 16,-2-1 4-16,7 6-4 0,0-3-24 15,-7 0-16-15,3 1 0 0,-3-2-20 16,-10 2-28-16,3-3-20 0,-5 0 0 16,-5-1-16-16,0 7 4 0,-5-6 0 15,-12 1 0-15,-10 0-4 0,-2-3-12 16,-5-2 0-16,2 0-32 0,-1 2-20 0,11-1-20 15,-2-2-32-15,11 3 16 16,1 0-16-16,12-6-76 0,0 6-48 0,0-3-164 16,17 0-109-16,-5 0-27 0,10-3-140 15,-2-2-269-15,-3-4-263 0,2 0-561 0</inkml:trace>
  <inkml:trace contextRef="#ctx0" brushRef="#br0" timeOffset="8012.29">7678 9997 3425 0,'0'0'808'0,"0"0"-499"0,0 0 99 0,0 0-48 16,0 0-196-16,0 0-128 0,0 0 0 15,0 0 48-15,0 0 16 0,0 0 0 16,197-22-28-16,-178-5-4 0,-9-3 4 16,-1 1-20-16,-6 2-16 0,-3 5-8 15,0 4 12-15,0 3 16 0,-5 5 44 16,-5 8-24-16,-4-1-28 0,4 3-8 0,-9 3 13 16,4 13-9-16,-7 14-8 0,5 16-20 15,0 9 28-15,3 7 116 0,-3 11 104 16,14 1-80-16,3 3-48 0,0-7-12 15,5-7-52-15,17-9-60 0,2-15-8 16,5-10-4-16,3-11-76 0,0-16-220 0,4-2-192 16,3-14-269-16,2-18-255 15,-19 2-513-15,12-34-1508 0</inkml:trace>
  <inkml:trace contextRef="#ctx0" brushRef="#br0" timeOffset="8183.36">8321 9370 4602 0,'0'0'892'0,"0"0"-252"0,0 0-39 16,0 0-177-16,0 0-136 0,0 0-64 15,0 145-64-15,9-74-44 0,-1 7-40 16,-3 7-40-16,-1 3-16 0,4-1-16 16,1-5-4-16,-4-3-164 0,7-10-304 15,-2-13-493-15,0-18-451 0,4-9-941 0</inkml:trace>
  <inkml:trace contextRef="#ctx0" brushRef="#br0" timeOffset="8432.2">8767 9655 4205 0,'0'0'1205'0,"0"0"-653"16,0 0 161-16,0 0-213 0,0 0-116 15,-73 103-136-15,56-54-100 0,-2 6-32 16,7 8 5-16,4-3-121 0,1 2 0 15,7-10 0-15,0-7 0 0,7-10 0 0,5-15 0 16,-2-4 0-16,7-6 0 0,-2-7 0 16,-8 4 0-16,3-4 0 0,-6 5 0 15,-4 4 0-15,0 6 0 0,0 7-17 16,-14-1-135-16,7 0-40 0,-8-1-56 16,0-8-172-16,11-3-209 0,1-5-139 15,3-1-388-15,0-6-669 0</inkml:trace>
  <inkml:trace contextRef="#ctx0" brushRef="#br0" timeOffset="8730.18">9266 10032 3605 0,'0'0'1065'0,"0"0"-377"16,0 0-92-16,0 0-220 0,0 0-91 15,0 0-117-15,0 0-8 0,0 0-56 16,0 0-64-16,0 0-8 0,0 0-16 0,160 75 16 15,-158-84 8-15,6-2 12 0,-8-3-12 16,0-2-8-16,-10-2-16 0,3 2 0 16,-5 7 12-16,-5-1 16 0,-5 10-4 15,5 0-12-15,-12 16-12 0,7 10-12 16,-5 8 12-16,6 10 0 0,4 8 20 0,9 1 32 16,8 1 0-16,0-6-36 15,0-3-20-15,15-6-12 0,11-7 0 0,6-7-28 16,4-5-124-16,1-11-164 0,1-7-272 15,1-2-257-15,-10 0-387 0,20-9-625 0</inkml:trace>
  <inkml:trace contextRef="#ctx0" brushRef="#br0" timeOffset="9764.94">10687 9826 3173 0,'0'0'880'15,"0"0"-407"-15,0 0-13 0,0 0 0 16,0 0-108-16,0 0-196 0,0 0-36 16,0 0 40-16,0 0-8 0,-85 111-60 0,82-85-76 15,3-1-8-15,0-4-4 0,0-5 0 16,0-5-4-16,5-6 0 0,0 1 0 15,7-3 0-15,-2-3 0 0,4 0 8 16,-2-3 4-16,1-3 25 0,-6 1 31 16,3 1 52-16,-6 1 12 0,-4 3-64 15,0 0-36-15,0 10-16 0,0 17 36 0,-14 10 28 16,-3 11-12-16,-5 11 28 0,-7 6 52 16,5 3-40-16,-13-2-32 0,6-2 0 15,4-5-24-15,5-8-28 0,8-10-8 16,11-4-4-16,3-13 12 0,0-6-16 15,10-6-8-15,7-8 8 0,5 0-8 16,9-1 0-16,8-3 12 0,-5 0-16 16,0 0 4-16,5 0-48 0,-3 0-212 15,-4 7-264-15,-10 9-313 0,-6-2-251 16,-6 23-813-16</inkml:trace>
  <inkml:trace contextRef="#ctx0" brushRef="#br0" timeOffset="10497.55">7688 13595 3541 0,'0'0'700'0,"0"0"-319"0,0 0 167 16,0 0-80-16,0 0-144 0,0 0-140 15,0 0-8-15,0 0 209 0,0 0-5 16,0 0-28-16,0 0-72 0,199 48-28 16,-156-43-40-16,-9-5-203 0,0 0-9 15,-9 0 0-15,-8 0 0 0,-5 0 0 16,-8-5 0-16,-4 4 0 0,0 1 0 0,0 0 0 16,0 0 0-16,0 0 0 15,-14 6 0-15,-3 3 0 0,0 2 0 0,-5 6 0 16,0-2 0-16,8 2 0 0,7-1 0 15,-3-1 0-15,10 0 0 0,0 0 0 16,10 4 0-16,4 1 0 0,15 1 0 16,3 5 0-16,4-4 0 0,-4-3 0 15,2 4 0-15,-8 0 0 0,3 2 0 0,-4 7 0 16,-11 5 0-16,-4 5 0 16,-10 1 0-16,-15 4 0 0,-7-4 0 0,-14-9 0 15,2-6 0-15,-12-10 0 0,0-8 0 16,5-4 0-16,0-6 0 0,14 0 0 15,8 0-121-15,16-2-227 0,3-5-200 16,17 3-169-16,15-4 1 0,11 1-324 16,3-1-609-16</inkml:trace>
  <inkml:trace contextRef="#ctx0" brushRef="#br0" timeOffset="10996.94">9235 11882 4181 0,'0'0'741'15,"0"0"-349"-15,0 0 144 0,0 0-24 16,0 0-179-16,0 0-189 0,0 0-68 16,0 0 24-16,0 0 48 0,0 0 0 15,38 134-28-15,-11-64-56 0,-8 9-20 16,-2 11-16-16,5 1-20 0,-7 1-8 15,7-5 8-15,-8-9-8 0,-2-19-156 0,-5-22-164 16,1-14-281-16,-3-20-163 16,-5-6-312-16,0-12-149 0,-15-38-1000 0</inkml:trace>
  <inkml:trace contextRef="#ctx0" brushRef="#br0" timeOffset="11170.92">9310 11824 3333 0,'0'0'792'0,"0"0"-127"0,34-115 207 16,-10 84-256-16,-2 6 9 0,7 10-141 15,-5 15-172-15,8 9-24 0,-6 20-83 16,1 12-205-16,0 15 0 0,-18 12 0 16,-2 3 0-16,-7 3 0 0,0-10 0 15,-12-8 0-15,-5-17 0 0,3-10 0 16,-8-19 0-16,5-10-93 0,-7-9-515 16,7-20-393-16,5 4-235 0,0-25-633 0</inkml:trace>
  <inkml:trace contextRef="#ctx0" brushRef="#br0" timeOffset="11371.39">9865 11356 3705 0,'0'0'1237'0,"0"0"-501"16,0 0-44-16,0 0-115 0,0 0-97 16,0 0-220-16,0 0-112 0,0 0-16 15,0 0 93-15,24 161-225 0,-22-88 0 16,1 10 0-16,4 4 0 0,-2-1 0 15,0-2 0-15,2-8 0 0,3-5 0 16,4-11-561-16,3-13-459 0,3-16-521 16,-3-4-1184-16</inkml:trace>
  <inkml:trace contextRef="#ctx0" brushRef="#br0" timeOffset="11666.27">10308 11767 4502 0,'0'0'676'15,"0"0"-48"-15,0 0-68 0,0 0-115 16,0 0-241-16,0 0-76 0,0 0-44 16,0 0-28-16,0 0 12 0,0 0-12 0,-89 106-24 15,79-77-24-15,8-10-4 16,2-2 0-16,0-9-4 0,0-5-4 0,0-3-8 16,0-4 12-16,0-15 0 0,0-4 16 15,2-4-4-15,3 1 0 0,-5 0-8 16,0 8 32-16,0 3 24 0,0 10 28 15,0 5 40-15,0 0-36 0,5 8-16 0,0 10 8 16,11 12 36-16,-1 6-95 0,2 6-25 16,5 5 0-16,0-6 0 0,2-3 0 15,-2-7 0-15,0-10 0 0,4-3-193 16,-4-7-307-16,-3-1-260 0,-2-5-333 16,-7-5-604-16,-5-5-944 0</inkml:trace>
  <inkml:trace contextRef="#ctx0" brushRef="#br0" timeOffset="11829.02">10454 11857 4077 0,'0'0'1029'0,"0"0"-461"0,0 0 136 0,0 0-55 15,0 0-277-15,0 0-200 0,51 140-32 16,-25-102-12-16,3 3-64 0,3-2-40 16,-1-9-24-16,3-5-52 0,0-10-276 15,-12-6-376-15,7-9-357 0,-9 0-275 0,-3-20-549 16</inkml:trace>
  <inkml:trace contextRef="#ctx0" brushRef="#br0" timeOffset="11984.96">10810 11666 3573 0,'0'0'1141'0,"0"0"-437"16,0 0-80-16,0 0 29 0,-80 120-137 16,56-51-188-16,-8 15-36 0,-4 18-48 15,2 11-127-15,0 1-117 0,0 3 0 16,12-8 0-16,3-18 0 0,9-17 0 0,10-22-289 15,5-16-375-15,19-18-453 0,-7-10-387 16,10-8-938-16</inkml:trace>
  <inkml:trace contextRef="#ctx0" brushRef="#br0" timeOffset="12610.21">12286 11499 2897 0,'0'0'740'16,"0"0"-252"-16,0 0 81 0,0 0 3 15,0 0-136-15,0 0-104 0,0 0-24 16,0 0 53-16,0 0-89 0,8 108-100 0,1-69-88 16,-4 6-24-16,2 1 0 0,1 3-8 15,-8-3-20-15,0-7-12 0,7-12-16 16,3-8-4-16,-8-15 0 0,10-4-8 15,-5-1 8-15,8-19 8 0,2-12 16 16,2-11-12-16,-2-10 4 0,0-7-12 16,-2-4 0-16,2 6 0 0,-3 4 4 0,-6 14 92 15,6 8 28-15,3 11-44 16,-10 11-8-16,8 10 24 0,0 6 8 0,1 14-43 16,4 15-65-16,-3 7 0 0,0 10 0 15,-3 6 0-15,3-1 0 0,0 1 0 16,3-2 0-16,-3-1 0 0,0-7 0 15,0-10 0-15,2-6 0 0,0-6-57 16,1-13-635-16,9-5-449 0,-19-4-275 16,16-4-941-16</inkml:trace>
  <inkml:trace contextRef="#ctx0" brushRef="#br0" timeOffset="12774.65">13096 11599 4822 0,'0'0'1024'0,"0"0"-311"0,0 0 3 0,-56 116-184 15,37-62-147-15,12 4-385 0,-6 5 0 16,11-7 0-16,-5-5 0 0,7-13 0 16,0-12 0-16,0-10 0 0,9-13 0 15,8-3-261-15,0-13-563 0,0-20-329 16,-2 0-524-16,-8-48-1032 0</inkml:trace>
  <inkml:trace contextRef="#ctx0" brushRef="#br0" timeOffset="12903.08">13110 11151 3593 0,'0'0'1265'0,"0"0"-557"0,0 0-108 16,0 0-187-16,0 0-165 0,0 0-184 16,0 0-60-16,0 0-4 0,0 0-80 15,-4 127-197-15,35-102-315 0,6-3-364 16,-16-4-625-16,23 4-1616 0</inkml:trace>
  <inkml:trace contextRef="#ctx0" brushRef="#br0" timeOffset="13077.26">13547 11451 1928 0,'0'0'1825'0,"0"0"-1180"16,0 0 59-16,0 0-180 0,0 0-64 15,-112 137-56-15,103-87-71 0,9 7-53 16,0 5-48-16,4 1-80 0,18-5-84 0,0-6-40 16,10-6-24-16,-1-11-4 0,-4-11 0 15,14-10-136-15,-2-10-232 0,-3-4-281 16,3-12-167-16,-5-4-565 0,-3-16-1152 0</inkml:trace>
  <inkml:trace contextRef="#ctx0" brushRef="#br0" timeOffset="13375.78">14044 11629 596 0,'0'0'3117'0,"0"0"-2501"0,0 0 37 16,0 0-1-16,0 0-216 0,0 0-128 15,0 0-31-15,0 0-57 0,0 0-48 0,0 0-28 16,152 11-36-16,-137-33-28 0,-10-4-36 16,0-1-28-16,-5-3-8 0,0 3-4 15,-10 3 0-15,-7 6 8 0,-10 4-8 16,-4 12 4-16,-6 2-8 0,-6 0 4 16,-6 14-4-16,6 6 4 0,-1 4-4 15,10 10 32-15,3 5 56 0,16 12 28 16,15 5-20-16,0 5-32 0,29-2-36 15,10-3-20-15,9-8 0 0,13-4-8 16,7-7-32-16,10-10-124 0,-3-4-184 16,14-7-444-16,-26-4-449 0,25 0-908 0</inkml:trace>
  <inkml:trace contextRef="#ctx0" brushRef="#br0" timeOffset="38704.94">6714 2947 1876 0,'0'0'997'0,"0"0"-505"0,0 0-32 0,0 0 0 16,0 0 57-16,0 0-125 0,0 0-68 16,0 0-108-16,0 0 36 0,-139-82 8 15,137 82 0-15,0 0-51 0,2 0-33 16,0 0-48-16,0 0-36 0,0 0-40 0,0 0-32 15,14 8-16-15,15 7 36 0,20 8 72 16,2 13 40-16,14 11-52 0,5 10-56 16,3 9-28-16,-3 8 16 0,-2 4 0 15,-10 7-20-15,-4 0 0 0,-11-2-12 16,-4-9 0-16,-10-12 0 0,-7-10-44 16,0-17-112-16,-8-13-184 0,-1-11-196 15,-9-11-145-15,4-11-115 0,-8-7-301 16,0-42-1160-16</inkml:trace>
  <inkml:trace contextRef="#ctx0" brushRef="#br0" timeOffset="38860.94">7358 2777 4542 0,'0'0'768'0,"0"0"-308"0,0 0 28 16,-75 125 101-16,19-45-189 0,-9 29-184 15,-15 20-104-15,-10 17-12 0,-9 8-44 16,7-4-32-16,5-13-20 0,19-22-4 0,14-25 0 15,20-24-88-15,17-19-156 0,8-20-144 16,9-13-321-16,0-14-159 0,14 0-405 16,18-37-411-16</inkml:trace>
  <inkml:trace contextRef="#ctx0" brushRef="#br0" timeOffset="40028.51">8267 3061 3105 0,'0'0'588'0,"0"0"-164"0,0 0 53 15,0 0 71-15,0 0 8 0,0 0-288 16,0 0-128-16,0 0-100 0,0 0-12 15,0 0 20-15,0 0 28 0,97-17-8 16,-38 17-44-16,4 0 100 0,-10 0-31 0,5 0-69 16,-9 0-20-16,-3 0 0 0,-10 0-4 15,-2 0-153-15,-7 0-203 0,-11 0-208 16,-1 9-492-16,-13-1-437 0</inkml:trace>
  <inkml:trace contextRef="#ctx0" brushRef="#br0" timeOffset="40199.78">8107 3499 4874 0,'0'0'368'0,"0"0"-188"0,0 0 500 16,0 0-99-16,187 12-165 16,-119-10-224-16,2-2-156 0,3 0-4 0,-3 0-32 15,1-8-12-15,-4-4-332 0,-4 2-441 16,-24 2-407-16,5 4-1037 0</inkml:trace>
  <inkml:trace contextRef="#ctx0" brushRef="#br0" timeOffset="45030.51">10056 3402 2429 0,'0'0'516'0,"0"0"-192"15,0 0 188-15,0 0 93 0,0 0-65 16,0 0-148-16,0 0-124 0,0 0-4 16,0 0-48-16,0 0-48 0,-208-82 20 0,184 77-27 15,-6 0-13-15,9 5-72 16,-4 0-16-16,4 6-12 0,-4 12-16 0,11 11-32 15,7 2 0-15,-8 10 4 0,15 0-8 16,0 6 4-16,0-7 0 0,15-5-4 16,2-7-4-16,4-10 4 0,8-6-4 15,-7-9-4-15,2-3 0 0,3-6 4 0,-3-9 8 16,-4-7 12-16,4-5 0 0,-7 6-8 16,-5 3 0-16,-2 8-4 0,2 10-12 15,-10 5 8-15,3 25 4 0,-5 21 204 16,0 20 44-16,-7 20-104 0,-32 18-8 15,-4 8-28-15,-6 0 4 0,-4-9-76 16,2-15-20-16,12-20-8 0,8-23-8 16,11-18-80-16,8-20-144 0,7-12-116 15,5-23-252-15,3-14-349 0,26-14-199 16,-5 7-213-16,24-28-1460 0</inkml:trace>
  <inkml:trace contextRef="#ctx0" brushRef="#br0" timeOffset="45315.47">10413 3561 3365 0,'0'0'1429'15,"0"0"-985"-15,0 0-160 0,0 0-44 16,0 0 8-16,0 0-80 0,0 0-112 16,0 0-32-16,0 0-8 0,0 0 12 15,0 0 0-15,67 9 16 0,-52-27 0 16,-3-10-20-16,3 3-8 0,-6-3 8 15,-6 3-12-15,-3 6 0 0,0 1 4 16,0 9-4-16,-12 2 13 0,4 7 3 16,-11 3 100-16,2 20-24 0,3 11 16 0,-3 16 104 15,2 15 40-15,-2 6-80 16,12 9-24-16,0-1-60 0,5-2-56 0,8-8-44 16,11-11 16-16,13-16-16 0,-6-9-248 15,6-20-324-15,6-13-273 0,-8 0-219 16,3-42-705-16</inkml:trace>
  <inkml:trace contextRef="#ctx0" brushRef="#br0" timeOffset="45498.64">10822 2614 5038 0,'0'0'620'15,"0"0"-336"-15,0 0 288 0,0 0 85 16,0 167-209-16,8-84-180 0,-4 11-128 0,-1 9-68 15,4 4-48-15,-5 4-4 0,3 3-20 16,-2-4-164-16,4-12-408 0,-5-16-525 16,-2-17-343-16,0-28-173 0,-2-24-384 0</inkml:trace>
  <inkml:trace contextRef="#ctx0" brushRef="#br0" timeOffset="45641.25">10672 3437 2213 0,'0'0'2056'0,"0"0"-1155"16,0 0-289-16,0 0-76 0,0 0-51 0,0 0-149 15,0 0-112-15,189-95-164 0,-128 91-36 16,7 4-16-16,2 2-8 0,5 5-56 16,3 9-324-16,-8 0-421 0,-19-5-479 15,4 18-861-15</inkml:trace>
  <inkml:trace contextRef="#ctx0" brushRef="#br0" timeOffset="45980.8">11511 3345 3669 0,'0'0'596'0,"0"0"-83"16,0 0 87-16,0 0-104 0,0 0-132 16,0 0-212-16,0 0-80 0,0 0 73 0,0 0 75 15,0 0-36-15,26 104-84 0,-14-66-20 16,1-1-60-16,-1 0 0 0,0-5-20 15,-2-6 4-15,4-8-4 0,-12-11-12 16,13-5 12-16,-8-2 8 0,8-7 4 0,7-9 28 16,2-6-24-16,0-4 84 0,8-2 0 15,-11 4-8-15,9 4 40 0,-9 10-92 16,6 4-32-16,-5 6 36 0,-3 7 24 16,-2 14 8-16,0 6 8 0,-2 10-24 15,-8 0-32-15,8 0 4 0,-6 2-28 16,-2-9-4-16,1 0-160 0,1-4-248 15,6-7-252-15,-8-2-281 0,3-5-319 16,5-3-549-16</inkml:trace>
  <inkml:trace contextRef="#ctx0" brushRef="#br0" timeOffset="46261.52">12277 3445 3701 0,'0'0'1201'16,"0"0"-569"-16,0 0 128 0,0 0-119 0,0 0-241 15,0 0-152-15,0 0-112 0,0 0-12 16,0 0 52-16,-160 107-24 0,157-61-131 16,3 5-21-16,0-3 0 0,8-3 0 15,4-2 0-15,9-14 0 0,-1-10 0 16,-3-8 0-16,7-10 0 0,-7-1 0 16,0-13 0-16,2-12 0 0,-2-7 0 15,0-6 0-15,-5-2 0 0,-4-1 0 16,-1 8 0-16,-5 3 0 0,-2 7 0 15,0 5 0-15,0 1 0 0,0 6 0 16,0 4 0-16,-2 7-141 0,2 0-115 16,-5 6-116-16,3 11-208 0,2 3-209 0,0 1-59 15,0-1-389-15,0 9-632 0</inkml:trace>
  <inkml:trace contextRef="#ctx0" brushRef="#br0" timeOffset="46842.56">12357 3570 1308 0,'0'0'909'0,"0"0"-397"0,0 0-64 0,0 0-12 15,0 0-52-15,0 0-36 0,0 0 5 16,0 0 15-16,0 0-28 0,0 0-68 15,0 0-32-15,-27-10 0 0,22 13-12 16,3 6-43-16,2 8-17 0,0 3 12 16,0 5 0-16,0 3-32 0,0-2-24 0,7 1-12 15,3-2-24-15,4-4-20 0,-7 3-32 16,8-6-24-16,-13-4-4 0,13 1-8 16,-10-8 0-16,5 0 0 0,-6 0-4 15,4-1-100-15,-1-3-224 0,3-2-248 16,-1-1-245-16,-1 0-287 0,1-12-553 0</inkml:trace>
  <inkml:trace contextRef="#ctx0" brushRef="#br0" timeOffset="47158.34">12509 3535 3593 0,'0'0'1029'15,"0"0"-377"-15,0 0-80 0,0 0-176 16,0 0-83-16,0 0-201 0,0 0-52 15,0 0 92-15,0 0 16 0,0 0-84 16,56 109-56-16,-46-73-8 0,-1-4-8 16,-1-4-8-16,1-2-4 0,-6-13 0 0,-1-4-12 15,6-7-24-15,-6-2 0 0,3-5 20 16,9-13 16-16,3-18 20 0,3-3-16 16,4-9 0-16,3 2 0 0,-6 8-4 15,11 9-4-15,-10 11-12 0,4 8 12 16,-6 10 4-16,-3 0 8 0,0 14 48 0,2 10 84 15,-7 5 28-15,0 2 12 0,3 6-64 16,-3-1-60-16,-2 0-32 0,4-6-24 16,-4-3-60-16,-3-7-276 0,5 0-172 15,3-4-401-15,-13-6-339 0,6 3-769 0</inkml:trace>
  <inkml:trace contextRef="#ctx0" brushRef="#br0" timeOffset="47402.73">13280 3568 4069 0,'0'0'1153'16,"0"0"-525"-16,0 0 89 0,0 0-201 15,0 0-136-15,0 0-156 0,0 0-80 0,0 0-56 16,0 0 16-16,0 0-8 0,-145 138-23 16,145-95-73-16,7-7 0 0,10-7 0 15,5-6 0-15,4-9 0 0,-6-3 0 16,-3-11 0-16,2 0 0 0,-2-16 0 15,0-3 0-15,-2-10 0 0,-10-2 0 16,4 1 0-16,-6 2 0 0,-3 2 0 16,0 10 0-16,0-2 0 0,0 6-97 15,-3 3-327-15,3 4-272 0,0 5-381 16,0 11-191-16,3-1-5 0,14 20-732 0</inkml:trace>
  <inkml:trace contextRef="#ctx0" brushRef="#br0" timeOffset="47845.16">13787 3545 1868 0,'0'0'969'0,"0"0"-269"16,0 0-12-16,0 0 21 0,0 0-153 16,0 0-216-16,0 0 12 0,0 0 25 15,0 0-85-15,0 0-148 0,0 0-80 16,-32-10 16-16,25 35 8 0,7-2-16 15,-10 8 28-15,5-1-16 0,5 2-48 0,0-4-12 16,0-3-16-16,0-5 0 16,0-9 0-16,0-1 24 0,0-5 32 0,0-2-16 15,5-3-12-15,-5 0 8 0,0 0 32 16,0 0-8-16,0 7-40 0,0-2-8 16,0 8 32-16,0 1-16 0,-7 4-24 15,2 3-12-15,-9-6-12 0,11-1-144 16,-6-6-140-16,4-2-212 0,5-6-337 15,0-6-187-15,0-4-721 0,17-10-900 0</inkml:trace>
  <inkml:trace contextRef="#ctx0" brushRef="#br0" timeOffset="48108.07">14165 3683 2773 0,'0'0'1164'0,"0"0"-319"15,0 0-21-15,0 0-356 0,0 0-44 0,0 0-203 16,0 0-89-16,182 9-12 15,-156-18 44-15,-6-4-48 0,-6-4-8 0,1-2-56 16,-13-4-24-16,-2 1-20 0,0 3 20 16,0 1-16-16,-17 1 8 0,3 5-16 15,-8 6 20-15,-2 4-16 0,-1 2 0 16,6 15-8-16,-8 7 0 0,6 5 32 16,4 5 36-16,9 3-28 0,-1-1-28 15,9-4-8-15,0-1-8 0,12-7 0 16,5 2-32-16,7-9-108 0,5-1-188 15,-2-5-248-15,2 0-105 0,0-6-287 16,-5 1-281-16,3-2-680 0</inkml:trace>
  <inkml:trace contextRef="#ctx0" brushRef="#br0" timeOffset="48690.87">14807 3658 1324 0,'0'0'993'0,"0"0"-345"0,0 0-76 15,0 0-68-15,0 0 5 0,0 0-77 16,0 0-36-16,0 0-52 0,0 0-20 16,0 0-84-16,0 0 53 0,-116-21-1 15,99 21-84-15,2 2-36 0,3 8-40 16,-2 3-12-16,2 5-28 0,7 3-40 15,2 5-4-15,-6-1 0 0,9 1-32 16,0-1-4-16,0-5-12 0,0-2-4 16,12-2 4-16,-7-4-4 0,12-6-4 0,-5-3 4 15,-3-3-12-15,6 0-28 0,9 0-132 16,-7-9-72-16,5-3-92 0,-5-4-257 16,0-2-263-16,-3 2-625 0,-4-12-956 0</inkml:trace>
  <inkml:trace contextRef="#ctx0" brushRef="#br0" timeOffset="49409.28">15135 3598 3065 0,'0'0'948'0,"0"0"-351"16,0 0 31-16,0 0-132 0,0 0-136 15,0 0-108-15,0 0-56 0,0 0 1 0,0 0 7 16,0 0-4-16,0 0-44 15,-163 112-28-15,158-82-52 0,5-2-32 0,0-3-32 16,0-4 0-16,12-8-12 0,5-1 0 0,-7-7 0 16,12-4-4-16,-10-1 8 0,5 0-8 15,-2-10 4-15,1-2-72 0,-1-3-224 16,2-3-324-16,0-2-265 0,-3 7-508 16,-6-13-880-16</inkml:trace>
  <inkml:trace contextRef="#ctx0" brushRef="#br0" timeOffset="49690.74">15159 3767 3753 0,'0'0'797'15,"0"0"-297"-15,0 0 140 0,0 0-208 16,0 0-44-16,0 0-175 0,0 0-61 0,0 0-64 16,0 0-56-16,0 0-8 0,106-18-16 15,-91 18-4-15,12 0 4 0,-6 0 4 16,1-10 4-16,7-10 4 0,-4 1 0 15,4-5-8-15,-5 1-4 0,0 7 36 16,-12 5 20-16,-4 5-44 0,-1 6-4 0,-7 6 16 16,0 7 108-16,0 10 8 0,0 3-60 15,0 2-20-15,0 1-44 0,0-2-20 16,0-2-4-16,0-5-112 0,0-4-228 16,2-3-212-16,8 0-193 0,4-5-139 15,-6 0-453-15,11-2-580 0</inkml:trace>
  <inkml:trace contextRef="#ctx0" brushRef="#br0" timeOffset="50012.78">15748 3740 3045 0,'0'0'1056'15,"0"0"-171"-15,0 0-113 0,0 0-188 16,0 0-55-16,0 0-209 0,0 0-96 16,0 0-44-16,0 0-24 0,-85 111-48 15,85-81-56-15,10-1-16 0,4-5-20 16,-2-9-16-16,0-2 0 0,3-12-8 0,2-1 8 15,-7-15 0-15,-1-14 8 0,8-12 12 16,-2-10-20-16,-10-8-12 0,7-5 4 16,-10-9-12-16,1-8 0 0,4-12 4 15,-2-12-4-15,-5-7 16 0,2-6 4 16,5 12 8-16,-4 15-8 0,4 30 0 16,-4 25 8-16,-3 24 48 0,0 12 68 0,0 9-24 15,0 17-87-15,-3 15-13 0,3 19 0 16,-7 22 0-16,7 20 0 0,-3 20 0 15,-1 9 0-15,4 3 0 0,0-4 0 16,7-5 0-16,10-11 0 0,12-15 0 16,2-20 0-16,-4-13-829 0,5-20-492 15,-13-17-640-15,32-13-2120 0</inkml:trace>
  <inkml:trace contextRef="#ctx0" brushRef="#br0" timeOffset="50845.47">16354 3611 2965 0,'0'0'664'0,"0"0"-204"16,0 0 177-16,0 0-73 0,0 0-92 15,0 0-120-15,0 0-36 0,0 0-7 16,0 0-77-16,0 0-48 0,-24-41 0 16,14 41-28-16,5 19-84 0,-10 3-52 15,-2 19 0-15,1 7-12 0,-4 9-8 16,10 1 4-16,3-2-4 0,7 0 0 15,0-9 4-15,0-11 0 0,7-7 0 16,8-11 28-16,0-6 20 0,-3-4 28 0,-5-5 24 16,7 2 8-16,-14-3-16 0,8-1-11 15,-8-1-85-15,0 0 0 0,0 2 0 16,0 0 0-16,0 1 0 0,-12 1 0 16,-1 1 0-16,-6 4 0 0,2-5 0 0,0 1 0 15,7-2-321-15,10-3-127 0,0 0-264 16,5 0-125-16,17 0-39 0,-7 0-137 15,14 0-591-15</inkml:trace>
  <inkml:trace contextRef="#ctx0" brushRef="#br0" timeOffset="52128.28">17689 3279 3249 0,'0'0'752'0,"0"0"-147"0,0 0-33 0,0 0-164 16,0 0-104-16,0 0-92 0,-189 36-76 15,165-6-36-15,7 5 16 0,3 8-36 16,14 1 1-16,0 0-57 0,9-5-12 16,18-3-8-16,9-6 16 0,10-2 44 15,-2-8 128-15,4-2 0 0,3-6 60 16,-2 0-40-16,-10 1-12 0,-5-1-40 16,-15 6-8-16,-2 1-59 0,-17 10-93 15,0 2 0-15,-10 8 0 0,-19 4 0 16,-12 1 0-16,-3-6 0 0,-4-2 0 0,7-11 0 15,-1-1 0-15,13-6 0 0,0-9 0 16,12 2 0-16,0-4 0 0,8-2 0 16,-1 1 0-16,-2-2 0 0,7 2 0 15,-5-2 0-15,3 1 0 0,-8 1 0 16,8 2 0-16,-7-4 0 0,4-1 0 16,3 1 0-16,-1-4 0 0,1 0 0 0,0 0 0 15,-5-7 0-15,-3-5 0 0,1-6 0 16,-3-7 0-16,-3-10 0 0,3-6 0 15,0-12 0-15,-2-4 0 0,2-3 0 16,2-1 0-16,-6 2 0 0,4-1 0 16,-5 5 0-16,-5 0 0 0,3 6 0 15,-10-2 0-15,2 0 0 0,3 3 0 16,3 2 0-16,-1 2 0 0,10 7 0 16,10 5 0-16,2 6 0 0,0 6 0 0,5-1 0 15,-5 2 0-15,3 1 0 0,-1 0 0 16,-9 0 0-16,7 1 0 0,-4 6 0 15,6 0 0-15,-2 5 0 0,5 4 0 16,0 2 0-16,0 8 0 0,17 16 0 16,15 16 0-16,7 17 0 0,12 12 0 15,2 17 0-15,5 8 0 0,8 9 0 0,1 1 0 16,4-1 0-16,-3-2 0 0,-8-9 0 16,-2-7 0-16,-4-11 0 0,-3-10 0 15,-13-9 0-15,-1-12 0 0,-6-13 0 16,1-4 0-16,-15-12 0 0,-5-6 0 15,-2-2 0-15,-6-6 0 0,9-5 0 16,-9-8 0-16,9-13-209 0,-6-4-459 16,-5-7-429-16,8 9-283 0,-10-13-709 0</inkml:trace>
  <inkml:trace contextRef="#ctx0" brushRef="#br0" timeOffset="52676.44">18596 3623 4345 0,'0'0'1033'16,"0"0"-413"-16,0 0 29 0,0 0-145 16,0 0-268-16,0 0-76 0,-211-78-60 15,184 78 24-15,6 7-76 0,4 11-4 16,-3 5-32-16,13 12 0 0,7 7-4 15,0 4-12-15,0 5 8 0,12-3-8 16,5 6 0-16,10-1 4 0,-3-1 4 0,-7 2 4 16,7-4-8-16,-19-3 0 0,-3-6 4 15,-2-4 8-15,-4-10-12 0,-11-1 20 16,-12-8-12-16,1-8 4 0,-3-7-12 16,-5-3-8-16,2-11-8 0,1-17-8 15,-1-13-16-15,3-18 8 0,7-18-60 16,10-10 16-16,12-16 28 0,0-3 32 15,10-5 4-15,7-1 12 0,5 1 4 0,-5 6 4 16,2 1 4-16,-4 11 12 0,-8 7-12 16,-7 8-4-16,0 9-4 0,-7 10 8 15,-13 10-12-15,-11 7 8 0,-1 12-4 16,-4 8 0-16,-1 10 4 0,-11 5 0 16,9 7-8-16,-7 19-12 0,7 13 8 15,8 21 0-15,4 16 4 0,10 20 44 16,3 15 20-16,14 13 16 0,0 12-8 15,26 1 40-15,8 2 4 0,5-9-99 16,2-9-17-16,0-17 0 0,3-16 0 0,-3-21 0 16,5-16 0-16,3-14 0 0,2-13 0 15,-8-9 0-15,6-8 0 0,-1-4 0 16,-9-10-273-16,-5-11-379 0,0-1-393 16,-12 3-431-16,7-11-1178 0</inkml:trace>
  <inkml:trace contextRef="#ctx0" brushRef="#br0" timeOffset="53213.87">19936 3281 3869 0,'0'0'753'16,"0"0"-221"-16,0 0-24 16,0 0 20-16,0 0-19 0,0 0-205 0,-181-61-84 15,142 54-40-15,0 7-12 0,3 4-56 16,-3 19-20-16,5 8-60 0,-2 16 12 16,4 15-4-16,5 13 32 0,3 5-40 15,7 8 8-15,12 4-28 0,5-4 8 16,29-3-20-16,5-7 0 0,10-14 16 15,9-9-4-15,1-22 0 0,6-15 44 16,-6-18-36-16,-1-18-11 0,0-22-9 16,1-17 0-16,-13-19 0 0,2-6 0 15,-18-3 0-15,-6-7 0 0,-9 11 0 0,-10 6 0 16,0 9 0-16,-5 14 0 0,-22 12 0 16,1 8 0-16,-6 10 0 0,5 10 0 15,6 7-161-15,13 5-55 0,-4 14-124 0,12 5-96 16,0 8-257-16,3 5-79 15,9-6-449-15,24 22-555 0</inkml:trace>
  <inkml:trace contextRef="#ctx0" brushRef="#br0" timeOffset="53409.05">20378 3609 4954 0,'0'0'864'0,"0"0"-312"16,0 0-23-16,0 0 11 0,0 0-108 15,0 0-172-15,106 133-199 0,-69-88-61 16,-3 1 0-16,2-1 0 0,0 1 0 0,-4-7 0 16,2-5 0-16,-8-9-13 0,3-8-603 15,-12-17-384-15,0-9-161 0,-2-7-152 16,-8-41-271-16</inkml:trace>
  <inkml:trace contextRef="#ctx0" brushRef="#br0" timeOffset="53531.64">20814 3488 2497 0,'0'0'1084'0,"0"0"-316"0,0 0 89 15,0 0-257-15,0 0-112 0,0 0-15 16,-209 140-33-16,159-79-92 0,-4 7-168 16,6-2-108-16,11-1-64 0,3-12-8 15,20-8-8-15,9-10-248 0,5-16-284 16,2-11-361-16,15-8-243 0,0-7-249 16,17-27-1352-16</inkml:trace>
  <inkml:trace contextRef="#ctx0" brushRef="#br0" timeOffset="53761.48">21258 3193 3977 0,'0'0'1133'0,"0"0"-529"0,0 0-32 16,0 0-43-16,0 0-65 0,0 0-116 15,0 0-88-15,9 125-40 0,-6-63-135 16,-1 15-85-16,-2 6 0 0,0 3 0 15,0 7 0-15,0 2 0 0,0-10 0 16,0-7 0-16,0-11 0 0,0-19-457 16,0-18-571-16,0-16-173 0,0-12-376 15,-5-23-496-15</inkml:trace>
  <inkml:trace contextRef="#ctx0" brushRef="#br0" timeOffset="53918.06">21296 3102 4522 0,'0'0'988'0,"0"0"-308"0,0 0 141 16,0 0-241-16,0 0-164 0,0 0-231 16,204-30-185-16,-160 30 0 0,-1 0 0 0,-4 7 0 15,0 4 0-15,-13 1 0 0,-1 6-153 16,-18 3-531-16,3 7-365 0,-10-6-475 16,-17 19-1057-16</inkml:trace>
  <inkml:trace contextRef="#ctx0" brushRef="#br0" timeOffset="54064.23">21127 3658 4105 0,'0'0'449'0,"0"0"31"15,0 0 392-15,0 0-416 0,0 0-163 0,240-2-149 16,-175-5-84-16,8-4-60 0,-10-1-24 16,-5-3-481-16,-5 2-307 0,-16-4-709 15,-8-4-1188-15</inkml:trace>
  <inkml:trace contextRef="#ctx0" brushRef="#br0" timeOffset="54231.92">22188 3214 3005 0,'0'0'1713'0,"0"0"-1013"16,0 0-64-16,0 0-43 0,0 0-129 16,0 0-100-16,0 0 0 0,51 108-56 15,-44-48-263-15,6 13-45 0,-11 3 0 16,-2 4 0-16,0 3 0 0,-2 1 0 15,-13-6 0-15,-2-3 0 0,3-9 0 0,1-11-261 16,4-10-647-16,4-20-573 0,-12-14-520 0</inkml:trace>
  <inkml:trace contextRef="#ctx0" brushRef="#br0" timeOffset="54433.21">22070 3121 5018 0,'0'0'860'0,"0"0"-308"0,0 0 169 0,0 0-261 16,116-107-92-16,-85 88-155 0,6 4-213 16,-8 3 0-16,0 6 0 0,2 2 0 15,1 4 0-15,-8 0 0 0,8 1 0 0,-10 10 0 16,7 1 0-16,-12 4 0 16,0 2 0-16,-8 3-253 0,-1 4-619 0,-6 4-361 15,0-9-656-15,-2 19-1440 0</inkml:trace>
  <inkml:trace contextRef="#ctx0" brushRef="#br0" timeOffset="54595.85">22135 3699 4490 0,'0'0'856'0,"0"0"-660"0,0 0 572 16,0 0-91-16,0 0-269 15,189-29-256-15,-131 17-96 0,8 3-44 0,-11-1-12 16,-6 5-324-16,-10 2-445 0,-10 3-495 15,-12 6-945-15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ationalSecurityAgency/ghidra/releases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supply Chain Security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what </a:t>
            </a:r>
            <a:r>
              <a:rPr lang="en-US" altLang="en-US" sz="2200" i="1" dirty="0" err="1">
                <a:latin typeface="Arial" panose="020B0604020202020204" pitchFamily="34" charset="0"/>
              </a:rPr>
              <a:t>typosquatting</a:t>
            </a:r>
            <a:r>
              <a:rPr lang="en-US" altLang="en-US" sz="2200" i="1" dirty="0">
                <a:latin typeface="Arial" panose="020B0604020202020204" pitchFamily="34" charset="0"/>
              </a:rPr>
              <a:t> is in language-based package ecosystems and why it is a threat vector.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about Dynamic Approaches?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Issues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E1BD48-4F8D-3910-0DA7-82C1426FE678}"/>
                  </a:ext>
                </a:extLst>
              </p14:cNvPr>
              <p14:cNvContentPartPr/>
              <p14:nvPr/>
            </p14:nvContentPartPr>
            <p14:xfrm>
              <a:off x="1667160" y="1761480"/>
              <a:ext cx="7189200" cy="211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E1BD48-4F8D-3910-0DA7-82C1426FE6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7800" y="1752120"/>
                <a:ext cx="7207920" cy="21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92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2669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Focus on </a:t>
            </a:r>
            <a:r>
              <a:rPr lang="en-US" sz="3400" b="1" dirty="0" err="1"/>
              <a:t>DIsassembly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Issues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CC9E5-BBAE-5ABE-4F64-11799EDB1AD4}"/>
              </a:ext>
            </a:extLst>
          </p:cNvPr>
          <p:cNvSpPr/>
          <p:nvPr/>
        </p:nvSpPr>
        <p:spPr>
          <a:xfrm>
            <a:off x="1739152" y="2375648"/>
            <a:ext cx="173467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  <a:p>
            <a:pPr algn="ctr"/>
            <a:r>
              <a:rPr lang="en-US" dirty="0"/>
              <a:t>Code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5EA8C-00D5-5288-71B8-E1CC9177FAEC}"/>
              </a:ext>
            </a:extLst>
          </p:cNvPr>
          <p:cNvSpPr/>
          <p:nvPr/>
        </p:nvSpPr>
        <p:spPr>
          <a:xfrm>
            <a:off x="4710952" y="2375648"/>
            <a:ext cx="173467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Assembly</a:t>
            </a:r>
          </a:p>
          <a:p>
            <a:pPr algn="ctr"/>
            <a:r>
              <a:rPr lang="en-US" dirty="0"/>
              <a:t>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C5F72-A906-5166-7ACC-EAAD9208EDA9}"/>
              </a:ext>
            </a:extLst>
          </p:cNvPr>
          <p:cNvSpPr/>
          <p:nvPr/>
        </p:nvSpPr>
        <p:spPr>
          <a:xfrm>
            <a:off x="7682752" y="2375648"/>
            <a:ext cx="173467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Binary File</a:t>
            </a:r>
          </a:p>
          <a:p>
            <a:pPr algn="ctr"/>
            <a:r>
              <a:rPr lang="en-US" dirty="0"/>
              <a:t>(Program, Library, etc.)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1DE05F-F3A8-A908-7D27-B1748D81A001}"/>
              </a:ext>
            </a:extLst>
          </p:cNvPr>
          <p:cNvSpPr/>
          <p:nvPr/>
        </p:nvSpPr>
        <p:spPr>
          <a:xfrm>
            <a:off x="3709147" y="1913965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9CEB42-9689-C0CB-8956-1C65F18744B9}"/>
              </a:ext>
            </a:extLst>
          </p:cNvPr>
          <p:cNvSpPr/>
          <p:nvPr/>
        </p:nvSpPr>
        <p:spPr>
          <a:xfrm>
            <a:off x="6627160" y="1972236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4FD071E-7DC5-F70E-DBA6-D2A5A9CE6AAB}"/>
              </a:ext>
            </a:extLst>
          </p:cNvPr>
          <p:cNvSpPr/>
          <p:nvPr/>
        </p:nvSpPr>
        <p:spPr>
          <a:xfrm rot="10800000">
            <a:off x="6609228" y="3133165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F21D134-9727-0A6C-7222-00BE5BB05618}"/>
              </a:ext>
            </a:extLst>
          </p:cNvPr>
          <p:cNvSpPr/>
          <p:nvPr/>
        </p:nvSpPr>
        <p:spPr>
          <a:xfrm rot="10800000">
            <a:off x="3673287" y="3133165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328DB-5208-97A6-393A-517702E280D4}"/>
              </a:ext>
            </a:extLst>
          </p:cNvPr>
          <p:cNvSpPr txBox="1"/>
          <p:nvPr/>
        </p:nvSpPr>
        <p:spPr>
          <a:xfrm>
            <a:off x="834446" y="4367308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this hard? Obfuscation!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108297-612A-2672-EED1-244415DD608D}"/>
                  </a:ext>
                </a:extLst>
              </p14:cNvPr>
              <p14:cNvContentPartPr/>
              <p14:nvPr/>
            </p14:nvContentPartPr>
            <p14:xfrm>
              <a:off x="6193800" y="2768760"/>
              <a:ext cx="2956680" cy="325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108297-612A-2672-EED1-244415DD60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440" y="2759400"/>
                <a:ext cx="2975400" cy="32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65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Fundamentally a losing Game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328DB-5208-97A6-393A-517702E280D4}"/>
              </a:ext>
            </a:extLst>
          </p:cNvPr>
          <p:cNvSpPr txBox="1"/>
          <p:nvPr/>
        </p:nvSpPr>
        <p:spPr>
          <a:xfrm>
            <a:off x="834446" y="1964751"/>
            <a:ext cx="658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Execution needs less information than compilation, exacerbated by optimization</a:t>
            </a:r>
          </a:p>
          <a:p>
            <a:endParaRPr lang="en-US" dirty="0"/>
          </a:p>
          <a:p>
            <a:r>
              <a:rPr lang="en-US" dirty="0"/>
              <a:t>Implicit protocols are fine for execution, not for understanding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113A34-B1EF-8510-418C-48E5B4527A77}"/>
                  </a:ext>
                </a:extLst>
              </p14:cNvPr>
              <p14:cNvContentPartPr/>
              <p14:nvPr/>
            </p14:nvContentPartPr>
            <p14:xfrm>
              <a:off x="1730160" y="3207600"/>
              <a:ext cx="8848080" cy="3429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113A34-B1EF-8510-418C-48E5B4527A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0800" y="3198240"/>
                <a:ext cx="8866800" cy="34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009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Instruction Re-interpretation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Challenges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BAB262-5B69-8314-84C9-74156B32B4A9}"/>
                  </a:ext>
                </a:extLst>
              </p14:cNvPr>
              <p14:cNvContentPartPr/>
              <p14:nvPr/>
            </p14:nvContentPartPr>
            <p14:xfrm>
              <a:off x="2149920" y="977040"/>
              <a:ext cx="6656040" cy="439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BAB262-5B69-8314-84C9-74156B32B4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0560" y="967680"/>
                <a:ext cx="6674760" cy="44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81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Time Bombs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Challenges</a:t>
            </a:r>
          </a:p>
        </p:txBody>
      </p:sp>
      <p:pic>
        <p:nvPicPr>
          <p:cNvPr id="3" name="Picture 2" descr="A black round bomb with a lit fuse&#10;&#10;Description automatically generated">
            <a:extLst>
              <a:ext uri="{FF2B5EF4-FFF2-40B4-BE49-F238E27FC236}">
                <a16:creationId xmlns:a16="http://schemas.microsoft.com/office/drawing/2014/main" id="{9D097523-5E15-F6BB-1891-7D807F20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054" y="2677668"/>
            <a:ext cx="1865376" cy="1807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D96C30-AB8A-02CF-F2A5-A4359A0226B7}"/>
                  </a:ext>
                </a:extLst>
              </p14:cNvPr>
              <p14:cNvContentPartPr/>
              <p14:nvPr/>
            </p14:nvContentPartPr>
            <p14:xfrm>
              <a:off x="2256480" y="941040"/>
              <a:ext cx="5893200" cy="421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D96C30-AB8A-02CF-F2A5-A4359A022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7120" y="931680"/>
                <a:ext cx="5911920" cy="42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19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Challenges</a:t>
            </a:r>
          </a:p>
        </p:txBody>
      </p:sp>
      <p:pic>
        <p:nvPicPr>
          <p:cNvPr id="4" name="Picture 3" descr="A green and yellow grid with text&#10;&#10;Description automatically generated">
            <a:extLst>
              <a:ext uri="{FF2B5EF4-FFF2-40B4-BE49-F238E27FC236}">
                <a16:creationId xmlns:a16="http://schemas.microsoft.com/office/drawing/2014/main" id="{4F6032B7-2DCD-6A10-F2D5-CBEA19B2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276" y="2333512"/>
            <a:ext cx="3920266" cy="26135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19DE6E-B65B-E87B-1337-320133642E51}"/>
                  </a:ext>
                </a:extLst>
              </p14:cNvPr>
              <p14:cNvContentPartPr/>
              <p14:nvPr/>
            </p14:nvContentPartPr>
            <p14:xfrm>
              <a:off x="1605240" y="1538640"/>
              <a:ext cx="5394960" cy="237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19DE6E-B65B-E87B-1337-320133642E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880" y="1529280"/>
                <a:ext cx="5413680" cy="23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6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tools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9DA4BA-FEDF-C3B4-A81A-2B7E0A49FE24}"/>
              </a:ext>
            </a:extLst>
          </p:cNvPr>
          <p:cNvSpPr txBox="1">
            <a:spLocks/>
          </p:cNvSpPr>
          <p:nvPr/>
        </p:nvSpPr>
        <p:spPr>
          <a:xfrm>
            <a:off x="834446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Old 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FE635-6E14-1D27-5D4F-1FB882EAB17C}"/>
              </a:ext>
            </a:extLst>
          </p:cNvPr>
          <p:cNvSpPr txBox="1"/>
          <p:nvPr/>
        </p:nvSpPr>
        <p:spPr>
          <a:xfrm>
            <a:off x="834446" y="2278519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Ida Pro + Hex Rays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434B89-8395-F28C-8211-774C6F1E1D0B}"/>
              </a:ext>
            </a:extLst>
          </p:cNvPr>
          <p:cNvSpPr txBox="1">
            <a:spLocks/>
          </p:cNvSpPr>
          <p:nvPr/>
        </p:nvSpPr>
        <p:spPr>
          <a:xfrm>
            <a:off x="8181023" y="1845884"/>
            <a:ext cx="334228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New 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F2806-C0AA-C246-4332-34BA1789E9B4}"/>
              </a:ext>
            </a:extLst>
          </p:cNvPr>
          <p:cNvSpPr txBox="1"/>
          <p:nvPr/>
        </p:nvSpPr>
        <p:spPr>
          <a:xfrm>
            <a:off x="8181024" y="2235350"/>
            <a:ext cx="352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Ghidra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3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Ghidra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Reverse </a:t>
            </a:r>
            <a:r>
              <a:rPr lang="en-US" sz="1600" b="1" dirty="0" err="1"/>
              <a:t>EngineEring</a:t>
            </a:r>
            <a:r>
              <a:rPr lang="en-US" sz="1600" b="1" dirty="0"/>
              <a:t>: tools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3669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cap="smal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4731E9-89FA-ABDE-60F6-A8DB8374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81" y="1889053"/>
            <a:ext cx="4294033" cy="42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1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Ghidra</a:t>
            </a:r>
            <a:r>
              <a:rPr lang="en-US" sz="3400" b="1" dirty="0"/>
              <a:t>: History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Reverse </a:t>
            </a:r>
            <a:r>
              <a:rPr lang="en-US" sz="1600" b="1" dirty="0" err="1"/>
              <a:t>EngineEring</a:t>
            </a:r>
            <a:r>
              <a:rPr lang="en-US" sz="1600" b="1" dirty="0"/>
              <a:t>: tools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3669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26FFD-DDBE-5B9F-E67C-AE2B67A64E68}"/>
              </a:ext>
            </a:extLst>
          </p:cNvPr>
          <p:cNvSpPr txBox="1"/>
          <p:nvPr/>
        </p:nvSpPr>
        <p:spPr>
          <a:xfrm>
            <a:off x="847894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Internal project by the NSA since at least 2017, likely used for much longer</a:t>
            </a:r>
          </a:p>
        </p:txBody>
      </p:sp>
    </p:spTree>
    <p:extLst>
      <p:ext uri="{BB962C8B-B14F-4D97-AF65-F5344CB8AC3E}">
        <p14:creationId xmlns:p14="http://schemas.microsoft.com/office/powerpoint/2010/main" val="22911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Coding Project Clarifications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F6B55-1176-66BA-9BE5-44EFA70E2B44}"/>
                  </a:ext>
                </a:extLst>
              </p14:cNvPr>
              <p14:cNvContentPartPr/>
              <p14:nvPr/>
            </p14:nvContentPartPr>
            <p14:xfrm>
              <a:off x="5699880" y="2113560"/>
              <a:ext cx="5825160" cy="256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F6B55-1176-66BA-9BE5-44EFA70E2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0520" y="2104200"/>
                <a:ext cx="5843880" cy="25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15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Ghidra</a:t>
            </a:r>
            <a:r>
              <a:rPr lang="en-US" sz="3400" b="1" dirty="0"/>
              <a:t>: Development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Reverse </a:t>
            </a:r>
            <a:r>
              <a:rPr lang="en-US" sz="1600" b="1" dirty="0" err="1"/>
              <a:t>EngineEring</a:t>
            </a:r>
            <a:r>
              <a:rPr lang="en-US" sz="1600" b="1" dirty="0"/>
              <a:t>: tools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3669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cap="small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DAFC03-54F5-5F4A-0D12-AC2F5268F2B1}"/>
              </a:ext>
            </a:extLst>
          </p:cNvPr>
          <p:cNvSpPr txBox="1">
            <a:spLocks/>
          </p:cNvSpPr>
          <p:nvPr/>
        </p:nvSpPr>
        <p:spPr>
          <a:xfrm>
            <a:off x="1000294" y="2041453"/>
            <a:ext cx="103669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Available from the NSA </a:t>
            </a:r>
            <a:r>
              <a:rPr lang="en-US" sz="2400" cap="small" dirty="0" err="1"/>
              <a:t>Github</a:t>
            </a:r>
            <a:r>
              <a:rPr lang="en-US" sz="2400" cap="small" dirty="0"/>
              <a:t>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F41E-765A-6A87-782C-7C43B5A71FEB}"/>
              </a:ext>
            </a:extLst>
          </p:cNvPr>
          <p:cNvSpPr txBox="1"/>
          <p:nvPr/>
        </p:nvSpPr>
        <p:spPr>
          <a:xfrm>
            <a:off x="964432" y="2457815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https://github.com/NationalSecurityAgency/ghidra/releases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8A1D1-35E3-B673-FE7A-05C72FC312EC}"/>
              </a:ext>
            </a:extLst>
          </p:cNvPr>
          <p:cNvSpPr txBox="1"/>
          <p:nvPr/>
        </p:nvSpPr>
        <p:spPr>
          <a:xfrm>
            <a:off x="1054081" y="3293906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C++ </a:t>
            </a:r>
            <a:r>
              <a:rPr lang="en-US" dirty="0" err="1"/>
              <a:t>decompiler</a:t>
            </a:r>
            <a:r>
              <a:rPr lang="en-US" dirty="0"/>
              <a:t>, frontend interface in </a:t>
            </a:r>
            <a:r>
              <a:rPr lang="en-US" dirty="0" err="1"/>
              <a:t>Java+Swing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79DB8-44E2-A4DB-4430-90054802A0A1}"/>
              </a:ext>
            </a:extLst>
          </p:cNvPr>
          <p:cNvSpPr txBox="1"/>
          <p:nvPr/>
        </p:nvSpPr>
        <p:spPr>
          <a:xfrm>
            <a:off x="1045118" y="3975221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Facilities for both static reverse engineering and program exploration (i.e. debugging)</a:t>
            </a:r>
          </a:p>
        </p:txBody>
      </p:sp>
    </p:spTree>
    <p:extLst>
      <p:ext uri="{BB962C8B-B14F-4D97-AF65-F5344CB8AC3E}">
        <p14:creationId xmlns:p14="http://schemas.microsoft.com/office/powerpoint/2010/main" val="388687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Software Supply Chains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Reverse Engineering is Hard!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847894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heuristic techniques might be ok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That’s all folks!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Software Supply Chains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marks the end of new material in the class</a:t>
            </a:r>
          </a:p>
          <a:p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5904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Thanks for your Questions!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Software Supply Chains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Special Thanks to everyone that posted on Piazza</a:t>
            </a:r>
          </a:p>
          <a:p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383355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last lecture on new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7BEFB1-C3D9-008B-F6F1-FAEC61E567F8}"/>
                  </a:ext>
                </a:extLst>
              </p14:cNvPr>
              <p14:cNvContentPartPr/>
              <p14:nvPr/>
            </p14:nvContentPartPr>
            <p14:xfrm>
              <a:off x="5098680" y="2284920"/>
              <a:ext cx="6857280" cy="207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7BEFB1-C3D9-008B-F6F1-FAEC61E567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9320" y="2275560"/>
                <a:ext cx="687600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(Anti)</a:t>
            </a:r>
            <a:br>
              <a:rPr lang="en-US" dirty="0"/>
            </a:br>
            <a:r>
              <a:rPr lang="en-US" dirty="0"/>
              <a:t>Reverse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Grab-bag topics!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Supply Chain Security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Lecture </a:t>
            </a:r>
            <a:r>
              <a:rPr lang="en-US" sz="1600" b="1" dirty="0" err="1"/>
              <a:t>REview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Software Supply Chain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CD2B7-B2F7-7B92-A9FC-B5D389567A51}"/>
              </a:ext>
            </a:extLst>
          </p:cNvPr>
          <p:cNvSpPr txBox="1"/>
          <p:nvPr/>
        </p:nvSpPr>
        <p:spPr>
          <a:xfrm>
            <a:off x="847893" y="2628131"/>
            <a:ext cx="424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Supply chain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Defenses</a:t>
            </a:r>
          </a:p>
        </p:txBody>
      </p:sp>
      <p:pic>
        <p:nvPicPr>
          <p:cNvPr id="1026" name="Picture 2" descr="End-to-End Supply Chain Planning - Global Supply Chain Institute | Haslam  College of Business">
            <a:extLst>
              <a:ext uri="{FF2B5EF4-FFF2-40B4-BE49-F238E27FC236}">
                <a16:creationId xmlns:a16="http://schemas.microsoft.com/office/drawing/2014/main" id="{95010067-13AD-793E-97AC-D0E0F5CD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45" y="2089093"/>
            <a:ext cx="5849471" cy="29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2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Reverse Engineering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Reverse 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CD2B7-B2F7-7B92-A9FC-B5D389567A51}"/>
              </a:ext>
            </a:extLst>
          </p:cNvPr>
          <p:cNvSpPr txBox="1"/>
          <p:nvPr/>
        </p:nvSpPr>
        <p:spPr>
          <a:xfrm>
            <a:off x="847893" y="2368156"/>
            <a:ext cx="424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197EB-455A-9022-3B85-0C3FB2EB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5941" y="1538036"/>
            <a:ext cx="5038165" cy="428314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49206D0F-E3E1-360E-FBC8-F5A416F6B80D}"/>
              </a:ext>
            </a:extLst>
          </p:cNvPr>
          <p:cNvSpPr/>
          <p:nvPr/>
        </p:nvSpPr>
        <p:spPr>
          <a:xfrm>
            <a:off x="10954871" y="3729318"/>
            <a:ext cx="883023" cy="60511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5C8B664-3674-FC92-DDB1-314FBB512A18}"/>
              </a:ext>
            </a:extLst>
          </p:cNvPr>
          <p:cNvSpPr/>
          <p:nvPr/>
        </p:nvSpPr>
        <p:spPr>
          <a:xfrm rot="5400000">
            <a:off x="8515485" y="2083449"/>
            <a:ext cx="883023" cy="60511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5069E6-7C91-1205-DD13-55D871B3A652}"/>
                  </a:ext>
                </a:extLst>
              </p14:cNvPr>
              <p14:cNvContentPartPr/>
              <p14:nvPr/>
            </p14:nvContentPartPr>
            <p14:xfrm>
              <a:off x="1156680" y="3340080"/>
              <a:ext cx="2839320" cy="460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5069E6-7C91-1205-DD13-55D871B3A6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320" y="3330720"/>
                <a:ext cx="285804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43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 we need Reverse Engineering?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34446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Simple Answer: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34446" y="2278519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theft!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7BF786-DB5A-86A6-D4C6-E70EA31FA4A7}"/>
              </a:ext>
            </a:extLst>
          </p:cNvPr>
          <p:cNvSpPr txBox="1">
            <a:spLocks/>
          </p:cNvSpPr>
          <p:nvPr/>
        </p:nvSpPr>
        <p:spPr>
          <a:xfrm>
            <a:off x="834446" y="3260801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Possibly-legitimate 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100BE-70FD-90D2-08D9-2ACF9F7207DB}"/>
              </a:ext>
            </a:extLst>
          </p:cNvPr>
          <p:cNvSpPr txBox="1"/>
          <p:nvPr/>
        </p:nvSpPr>
        <p:spPr>
          <a:xfrm>
            <a:off x="834446" y="3623224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theft… of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9539-E874-0489-2C48-04AF5D39B74D}"/>
              </a:ext>
            </a:extLst>
          </p:cNvPr>
          <p:cNvSpPr txBox="1">
            <a:spLocks/>
          </p:cNvSpPr>
          <p:nvPr/>
        </p:nvSpPr>
        <p:spPr>
          <a:xfrm>
            <a:off x="834446" y="4521089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Answer that some people buy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EB089-6A78-86D4-1430-54EFFD761DCC}"/>
              </a:ext>
            </a:extLst>
          </p:cNvPr>
          <p:cNvSpPr txBox="1"/>
          <p:nvPr/>
        </p:nvSpPr>
        <p:spPr>
          <a:xfrm>
            <a:off x="834446" y="4918630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possibly-legitimate binary-only software</a:t>
            </a:r>
          </a:p>
        </p:txBody>
      </p:sp>
    </p:spTree>
    <p:extLst>
      <p:ext uri="{BB962C8B-B14F-4D97-AF65-F5344CB8AC3E}">
        <p14:creationId xmlns:p14="http://schemas.microsoft.com/office/powerpoint/2010/main" val="287429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Purely static approaches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Challenges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CC9E5-BBAE-5ABE-4F64-11799EDB1AD4}"/>
              </a:ext>
            </a:extLst>
          </p:cNvPr>
          <p:cNvSpPr/>
          <p:nvPr/>
        </p:nvSpPr>
        <p:spPr>
          <a:xfrm>
            <a:off x="1739152" y="2375648"/>
            <a:ext cx="173467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  <a:p>
            <a:pPr algn="ctr"/>
            <a:r>
              <a:rPr lang="en-US" dirty="0"/>
              <a:t>Code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5EA8C-00D5-5288-71B8-E1CC9177FAEC}"/>
              </a:ext>
            </a:extLst>
          </p:cNvPr>
          <p:cNvSpPr/>
          <p:nvPr/>
        </p:nvSpPr>
        <p:spPr>
          <a:xfrm>
            <a:off x="4710952" y="2375648"/>
            <a:ext cx="173467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Assembly</a:t>
            </a:r>
          </a:p>
          <a:p>
            <a:pPr algn="ctr"/>
            <a:r>
              <a:rPr lang="en-US" dirty="0"/>
              <a:t>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C5F72-A906-5166-7ACC-EAAD9208EDA9}"/>
              </a:ext>
            </a:extLst>
          </p:cNvPr>
          <p:cNvSpPr/>
          <p:nvPr/>
        </p:nvSpPr>
        <p:spPr>
          <a:xfrm>
            <a:off x="7682752" y="2375648"/>
            <a:ext cx="173467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Binary File</a:t>
            </a:r>
          </a:p>
          <a:p>
            <a:pPr algn="ctr"/>
            <a:r>
              <a:rPr lang="en-US" dirty="0"/>
              <a:t>(Program, Library, etc.)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1DE05F-F3A8-A908-7D27-B1748D81A001}"/>
              </a:ext>
            </a:extLst>
          </p:cNvPr>
          <p:cNvSpPr/>
          <p:nvPr/>
        </p:nvSpPr>
        <p:spPr>
          <a:xfrm>
            <a:off x="3709147" y="1913965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9CEB42-9689-C0CB-8956-1C65F18744B9}"/>
              </a:ext>
            </a:extLst>
          </p:cNvPr>
          <p:cNvSpPr/>
          <p:nvPr/>
        </p:nvSpPr>
        <p:spPr>
          <a:xfrm>
            <a:off x="6627160" y="1972236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4FD071E-7DC5-F70E-DBA6-D2A5A9CE6AAB}"/>
              </a:ext>
            </a:extLst>
          </p:cNvPr>
          <p:cNvSpPr/>
          <p:nvPr/>
        </p:nvSpPr>
        <p:spPr>
          <a:xfrm rot="10800000">
            <a:off x="6609228" y="3133165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F21D134-9727-0A6C-7222-00BE5BB05618}"/>
              </a:ext>
            </a:extLst>
          </p:cNvPr>
          <p:cNvSpPr/>
          <p:nvPr/>
        </p:nvSpPr>
        <p:spPr>
          <a:xfrm rot="10800000">
            <a:off x="3673287" y="3133165"/>
            <a:ext cx="838200" cy="50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55E8CE-6078-4A20-6799-8CB76B4FFD60}"/>
                  </a:ext>
                </a:extLst>
              </p14:cNvPr>
              <p14:cNvContentPartPr/>
              <p14:nvPr/>
            </p14:nvContentPartPr>
            <p14:xfrm>
              <a:off x="513720" y="740160"/>
              <a:ext cx="9844560" cy="536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55E8CE-6078-4A20-6799-8CB76B4FFD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60" y="730800"/>
                <a:ext cx="9863280" cy="53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32932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schemas.microsoft.com/sharepoint/v3"/>
    <ds:schemaRef ds:uri="http://purl.org/dc/terms/"/>
    <ds:schemaRef ds:uri="230e9df3-be65-4c73-a93b-d1236ebd677e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22190</TotalTime>
  <Words>372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Tenorite</vt:lpstr>
      <vt:lpstr>Monoline</vt:lpstr>
      <vt:lpstr>Exercise #37</vt:lpstr>
      <vt:lpstr>Administrivia and  Announcements</vt:lpstr>
      <vt:lpstr>Administrivia and  Announcements</vt:lpstr>
      <vt:lpstr>(Anti) Reverse Engineering</vt:lpstr>
      <vt:lpstr>Where We’re At</vt:lpstr>
      <vt:lpstr>Previously: Supply Chain Security</vt:lpstr>
      <vt:lpstr>This lecture</vt:lpstr>
      <vt:lpstr>Why do we need Reverse Engineering?</vt:lpstr>
      <vt:lpstr>Purely static approaches</vt:lpstr>
      <vt:lpstr>What about Dynamic Approaches?</vt:lpstr>
      <vt:lpstr>Challenges</vt:lpstr>
      <vt:lpstr>Focus on DIsassembly</vt:lpstr>
      <vt:lpstr>Fundamentally a losing Game</vt:lpstr>
      <vt:lpstr>Instruction Re-interpretation</vt:lpstr>
      <vt:lpstr>Time Bombs</vt:lpstr>
      <vt:lpstr>Packing</vt:lpstr>
      <vt:lpstr>Tools</vt:lpstr>
      <vt:lpstr>Ghidra</vt:lpstr>
      <vt:lpstr>Ghidra: History</vt:lpstr>
      <vt:lpstr>Ghidra: Development</vt:lpstr>
      <vt:lpstr>Wrap-Up</vt:lpstr>
      <vt:lpstr>That’s all folks!</vt:lpstr>
      <vt:lpstr>Thanks for your 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117</cp:revision>
  <dcterms:created xsi:type="dcterms:W3CDTF">2023-08-21T14:00:41Z</dcterms:created>
  <dcterms:modified xsi:type="dcterms:W3CDTF">2023-12-11T21:09:21Z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