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3"/>
  </p:notesMasterIdLst>
  <p:handoutMasterIdLst>
    <p:handoutMasterId r:id="rId24"/>
  </p:handoutMasterIdLst>
  <p:sldIdLst>
    <p:sldId id="296" r:id="rId5"/>
    <p:sldId id="295" r:id="rId6"/>
    <p:sldId id="256" r:id="rId7"/>
    <p:sldId id="1060" r:id="rId8"/>
    <p:sldId id="1403" r:id="rId9"/>
    <p:sldId id="1412" r:id="rId10"/>
    <p:sldId id="1401" r:id="rId11"/>
    <p:sldId id="1415" r:id="rId12"/>
    <p:sldId id="1416" r:id="rId13"/>
    <p:sldId id="1417" r:id="rId14"/>
    <p:sldId id="1418" r:id="rId15"/>
    <p:sldId id="1419" r:id="rId16"/>
    <p:sldId id="1421" r:id="rId17"/>
    <p:sldId id="1422" r:id="rId18"/>
    <p:sldId id="1420" r:id="rId19"/>
    <p:sldId id="1413" r:id="rId20"/>
    <p:sldId id="1414" r:id="rId21"/>
    <p:sldId id="14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3T19:17:23.4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9288 14288 2056 0,'0'0'1601'16,"0"0"-1033"-16,0 0-243 0,0 0 79 15,0 0 12-15,0 0-220 0,0 0-80 0,0 0 0 16,0 0 32-16,0 0-12 0,0 0-36 16,194 60-8-16,-126-54-8 0,0-6-8 15,2 0 4-15,-2 0-27 0,-13-6-13 16,-1 2-20-16,-13-3-4 0,-7 6-8 16,-17 1 0-16,-10 0-4 0,-2 6 8 15,-5 7 4-15,-12 16 4 0,-15 8-12 16,-9 7 4-16,-10 4-4 0,-8-1-4 15,8-5 8-15,0-6-12 0,-2-8 12 16,7-5 4-16,4-7 80 0,11-7 80 0,4-2 24 16,12-5-24-16,3-2-36 0,7 0-48 15,0 0-52-15,2 0-28 0,20 0-4 16,14 0 40-16,11 0 68 0,6 0 4 16,12 0-36-16,-7 4-28 0,6 1-36 15,-4 0-8-15,-7-3-12 0,-2 1 0 0,-5-3 0 16,-4 0-88-16,1-5-164 0,-9-5-184 15,-2-3-336-15,-11 1-365 0,9-6-932 0</inkml:trace>
  <inkml:trace contextRef="#ctx0" brushRef="#br0" timeOffset="281.7">10725 14321 4370 0,'0'0'656'0,"0"0"-356"0,0 0 140 16,0 0-96-16,0 0-152 0,0 0-68 15,0 0-4-15,0 0-27 0,189 42-57 16,-162-41-32-16,5-1 8 0,-6 2-12 16,-4 1-28-16,-5 2-213 0,2 2-219 15,-6 3-280-15,-9-2-497 0,1 6-668 0</inkml:trace>
  <inkml:trace contextRef="#ctx0" brushRef="#br0" timeOffset="448.16">10691 14658 4706 0,'0'0'860'0,"0"0"-504"16,0 0 68-16,0 0-19 0,0 0-101 15,0 0-72-15,0 0-64 0,0 0-28 0,0 0-72 16,0 0-56-16,214-78-12 0,-168 74-8 16,-7 1-212-16,7 3-316 0,-12 0-309 15,-8 0-479-15,11 8-825 0</inkml:trace>
  <inkml:trace contextRef="#ctx0" brushRef="#br0" timeOffset="1482.12">11666 13786 2485 0,'0'0'632'16,"0"0"-180"-16,0 0 120 0,0 0 5 16,0 0-141-16,0 0-112 0,0 0-84 15,0 0-16-15,0 0-32 0,0 0-52 16,0 0-28-16,-24-58-12 0,31 57-3 16,7 1-25-16,11 0-24 0,1 0 28 0,8 0 148 15,0 6-76-15,5 5-8 0,-3 1-16 16,10-3-40-16,-7 7 0 0,2 0-4 15,1 3-8-15,-13 1-8 0,12 3-16 16,-12 4 0-16,10 5 12 0,-10 3-16 16,0 8-16-16,0 6 4 0,-2 5 4 15,-3 5-12-15,-10-2-8 0,1 2 4 0,-5-3 8 16,-5-1-19-16,-5 1-9 0,0-2 0 16,-3-6 0-16,-14-3 0 0,0-5 0 15,0-5 0-15,-5-7 0 0,-2-7 0 16,-3-5 0-16,-6-5 0 0,-1-8 0 15,-3-3 0-15,-6 0 0 0,4-3 0 16,0-9 0-16,5-3 0 0,0-8 0 16,12-2 0-16,5-3 0 0,3-2 0 15,4-3 0-15,3-1 0 0,7-2 0 16,0-2-9-16,7-5 9 0,10 4 0 0,7-7 0 16,-2 1 9-16,10 0-9 15,-6 0 0-15,1 1 0 0,5-2 0 0,-6 4 0 16,1 1 0-16,0 2 0 0,-8 0 0 15,5 2 0-15,-4 0 0 0,-8 6 0 16,0 1 0-16,0 0 0 0,-5 1 0 16,-2 0 0-16,0 4 0 0,7-1 0 0,-12-1 0 15,5 7 0-15,-5-2 0 0,0 2 0 16,0 2 0-16,0 1 0 0,0 2 0 16,0 5 0-16,0 1-13 0,0 6-115 15,0 1-44-15,0 2-76 0,0 0-112 16,0 3-188-16,0 10-81 0,0 5-107 15,0-2-397-15,0 12-339 0</inkml:trace>
  <inkml:trace contextRef="#ctx0" brushRef="#br0" timeOffset="2747.83">9475 15498 2197 0,'0'0'616'0,"0"0"-276"0,0 0 84 16,0 0 80-16,0 0-159 0,0 0-77 0,0 0-36 15,0 0 44-15,0 0-60 0,0 0-76 16,0 0-44-16,-32-46 4 0,32 46-20 16,0 0-16-16,0 0-16 0,0 0-4 15,0 0-12-15,5 0 4 0,9 9 60 0,3 0 28 16,5 5-12-16,5 2 32 15,0 5 5-15,-1-1-33 0,3 6-28 0,-4 2-16 16,6-1-32-16,-9 3 12 0,9 2 8 16,-2 5-12-16,-4 0-16 0,-1 6 8 15,3-4 4-15,-10 5-8 0,0-1 0 16,2 4-8-16,-7-1-4 0,-7-1-4 16,-5 2 4-16,0-8-8 0,0 0 0 15,0-5 4-15,-10-2-12 0,-9-6 4 16,-1-5 4-16,-4-4-8 0,-10-7 4 15,3-6 8-15,-6-4-16 0,-11 0 0 16,4-4-4-16,-12-8-4 0,13-4-12 0,-6-2-12 16,13-2 16-16,4 1 8 15,11 3 4-15,4 2-4 0,12 3-4 0,0-2 4 16,5 3-4-16,0-2 0 0,0-4-8 16,17-2 8-16,10-4 8 0,2-5-4 15,10-1 0-15,-3-5 4 0,12-5-4 0,3 1 4 16,-7-4 8-16,0 1 0 0,-6 0 0 15,-4 2 16-15,-10 0 8 0,3-1 20 16,-12 2 8-16,-3 0-12 0,-2-4-8 16,-10 4-8-16,4-2-12 0,-4 1-4 15,0 5-8-15,-4 3 4 0,-6 5 0 16,-2-1-4-16,-3 7 4 0,-2 1-12 16,0 5 4-16,8 2 4 0,-1 6-8 15,0 2 0-15,8 3-12 0,2 0-48 16,0 2-84-16,0 10-64 0,0 4-44 15,0 2-88-15,12 3-81 0,7 5-71 16,-2-1-180-16,10 1-337 0,-10-5-403 0</inkml:trace>
  <inkml:trace contextRef="#ctx0" brushRef="#br0" timeOffset="4231.92">10621 15735 2237 0,'0'0'892'16,"0"0"-424"-16,0 0-28 0,0 0 65 15,0 0 83-15,0 0-240 0,0 0-100 16,0 0-20-16,0 0-28 0,0 0-92 0,0 0-80 16,-14-14 36-16,45 28 76 0,8 4 57 15,9 3-5-15,6 0-64 0,-11-3-68 16,8-2-12-16,-7-2 8 0,-10-5-20 16,2 0-12-16,-7-2-4 0,-9-5-4 15,-11 4 4-15,3-5-8 0,-9-1-4 16,-3 2 8-16,0 0 20 0,0 4 12 15,-3 3-4-15,-16 4-12 0,-3 8-4 16,-7 5-4-16,-7 2 8 0,2 5 4 16,0 0 16-16,-3 0 8 0,4-3 0 0,11-4 8 15,-7-4-12-15,17-4-8 0,-3-6-4 16,8 1-16-16,4-9-20 0,3-3 0 16,0-1-8-16,0 0 0 0,0 0-8 15,0 0-4-15,0 0-52 0,15-1-52 16,7-3-108-16,-3-6-136 0,8 3-220 0,2-2-173 15,-5 0-375-15,15-3-521 0</inkml:trace>
  <inkml:trace contextRef="#ctx0" brushRef="#br0" timeOffset="4595.13">11642 15730 4313 0,'0'0'725'0,"0"0"-373"0,0 0 112 16,0 0-36-16,0 0-135 15,0 0-137-15,0 0-36 0,0 0 8 0,-78 103-16 16,78-67-52-16,0 1-28 0,10-1-20 15,12-2 20-15,-1 0 60 0,6-6-8 16,-8-1-44-16,13-1 28 0,-15-5 4 16,5 0 0-16,-3-1 4 0,-7-1 8 15,0 3-16-15,-4-1-24 0,-6 4-12 16,-2 0-16-16,0 0-8 0,0-3-8 16,-2-2-8-16,-13-4-88 0,-4-8-104 15,-3-7-112-15,-10-1-144 0,-2-15-233 16,-2-15-123-16,5 4-401 0,-6-26-535 0</inkml:trace>
  <inkml:trace contextRef="#ctx0" brushRef="#br0" timeOffset="4788.81">11562 15723 2641 0,'0'0'1096'0,"0"0"-415"16,0 0 215-16,0 0-204 15,0 0-160-15,0 0-215 0,191-31-85 0,-157 30-56 16,2-2-36-16,-4 3-44 0,2-1-48 15,-8 1-40-15,1 0 0 0,-7 0-4 16,-4 0-4-16,-1 0-4 0,7 0-100 16,-8 0-160-16,3 0-256 0,0-5-261 15,0 5-475-15,3 0-549 0</inkml:trace>
  <inkml:trace contextRef="#ctx0" brushRef="#br0" timeOffset="5957.75">13140 15912 1700 0,'0'0'1945'0,"0"0"-1565"15,0 0-152-15,0 0 93 0,0 0-53 16,0 0-148-16,0 0 12 0,0 0 36 15,0 0 24-15,0 0-56 0,34-60-24 16,-13 41-16-16,-4-4 4 0,5-2 0 16,-5-2-8-16,7-1-32 0,-12 5-12 15,13 0-12-15,-18 3-12 0,5 6 8 16,0 4 0-16,-9 4-12 0,-1 3 4 16,0-1 4-16,-2 4-4 0,0 0-8 0,10 0-12 15,2 4 24-15,5 8 65 0,12 6 91 16,3 5 44-16,-8 10-12 0,10 3-64 15,-5 2 4-15,-2 0-28 0,2-1-16 16,-5-1-60-16,5-2 12 0,-2-1-32 16,-5-3 0-16,-1-3-24 0,-4-6 4 0,-2-3-8 15,-3-8-4-15,-2-3 8 0,2-6-16 16,-10 0-20-16,6-1-40 0,-1 0-88 16,-2-2-72-16,7-7-152 0,-2 0-169 15,-1 0-227-15,-4 1-452 0,7 6-489 0</inkml:trace>
  <inkml:trace contextRef="#ctx0" brushRef="#br0" timeOffset="6887.22">14567 15521 1524 0,'0'0'444'0,"0"0"-131"0,0 0 67 16,0 0-8-16,0 0-96 0,0 0-56 16,0 0 0-16,0 0 4 0,0 0-4 15,0 0-52-15,0 0 17 0,-7-21 27 16,7 21-16-16,0-1 8 0,0 1 20 15,0 0-32-15,0 0-32 0,0 0-16 16,0 0-24-16,0 0 4 0,0 0-24 16,0 0-28-16,7 4 68 0,10 2 29 15,3 6 39-15,6 0-52 0,-4 3-48 0,10 4-4 16,-1 0 12-16,-2 1-12 16,3 0 4-16,4 6-20 0,3 2 28 0,2 2-24 15,-5 8-28-15,-4 1-36 0,-3 7 16 16,0 0 12-16,-7 2-12 0,-3 5-28 15,-11-4 8-15,-1 5-20 0,-7-4 16 16,0-2-20-16,-7-5 16 0,-15-3-16 16,5-10 12-16,-7-4-12 0,2-9 8 0,0-8-4 15,-10-5-8-15,1-4-44 0,-5-11 4 16,2-8 0-16,-3-7-12 0,3-3-4 16,10 2 40-16,7-3 8 0,3 1 12 15,11 1-4-15,3 2 0 0,0 2 4 16,0-2-4-16,7-3 0 0,15-4 4 15,3-2 0-15,-1-1 0 0,7 0 0 16,-2 0 0-16,-7 5 4 0,10-4 4 0,-10 4 8 16,9-3 4-16,-12 0 8 15,1-3 4-15,-3 1-8 0,0-1 0 0,-3-2-8 16,-9 1 8-16,5 1 0 0,-8 1-4 16,1 0-16-16,-3 4 4 0,0-1-4 15,0 10-4-15,0-5 4 0,0 9-4 16,0 1 0-16,-3 3-16 0,1 10-52 15,2-2-32-15,0 5-56 0,0 2-136 16,0 0-104-16,0 9-141 0,5 4-59 0,4 8-320 16,-1-5-361-16,-1 14-816 0</inkml:trace>
  <inkml:trace contextRef="#ctx0" brushRef="#br0" timeOffset="7581.25">16162 15473 1516 0,'0'0'224'0,"0"0"317"15,0 0-49-15,0 0 108 0,0 0-108 0,0 0-68 16,0 0-43-16,0 0 27 0,0 0-88 15,0 0-60-15,-22 38-60 0,8-20 20 16,-8 1-12-16,0 0 16 0,-2 2-47 16,-3-3-37-16,1 1-44 0,-1-6-8 15,3 1-28-15,7-2 52 0,-3-3-32 16,6-2 0-16,2 0-12 0,2-2 12 0,0 3-24 16,3 1-20-16,-3 0 0 0,8-1 0 15,2 3 16-15,0-1 28 0,0 1-4 16,12 2-4-16,8-3-8 0,-3 0 12 15,14-6-4-15,-9 2-27 0,12-6-45 16,-3 0 0-16,-4 0 0 0,2-2 0 16,-5-2 0-16,3-1 0 0,-10 0 0 0,2 1 0 15,-4 0 0-15,-8 0 0 0,8 0 0 16,-3 0 0-16,-3-3 0 0,1-3 0 16,7 5-81-16,-2-1-387 0,2 1-308 15,4 3-265-15,-4 2-472 0,15 7-976 0</inkml:trace>
  <inkml:trace contextRef="#ctx0" brushRef="#br0" timeOffset="8323.36">17672 15175 3277 0,'0'0'776'16,"0"0"-315"-16,0 0 107 16,0 0 0-16,0 0-228 0,0 0-84 0,0 0-72 15,0 0 21-15,0 0-45 0,0 0-60 16,-196 13-84-16,174 21 0 0,0 3-8 15,8 8 24-15,-1 0 0 0,13-2 20 16,-3 1-16-16,5-7-8 0,5-5-24 16,5-7 16-16,7-7-20 0,0-8 8 15,-8-9-8-15,6-1 20 0,2-8 20 16,0-13 68-16,2-6-16 0,1-6-8 0,-6-4-36 16,-2-4-4-16,0 7-16 0,-4 2-4 15,-4 10-16-15,1 7 8 0,-5 10-4 16,0 5 4-16,0 0 4 0,0 18 28 15,0 14 52-15,-5 16 60 0,-7 15-8 16,-5 7-127-16,-4 7-25 0,4 1 0 16,7-4 0-16,-2-3 0 0,9-10 0 0,1-11 0 15,2-10 0-15,0-10 0 0,0-9 0 16,0-9 0-16,0-3 0 0,0-7-221 16,0-2-351-16,0 0-317 0,5 0-115 15,7 0-729-15,-5-5-1580 0</inkml:trace>
  <inkml:trace contextRef="#ctx0" brushRef="#br0" timeOffset="24578.75">13089 15859 1216 0,'0'0'472'15,"0"0"-212"-15,0 0-68 0,0 0 109 16,0 0-37-16,0 0-100 0,0 0-44 16,0 0 0-16,0 0 0 0,0 0-12 0,0-3-44 15,0 3-12-15,0 0-20 0,0 0 24 16,0 0-8-16,0 0-16 0,0 0-4 15,0 3-8-15,0 4 24 0,0-3-12 16,0 5-16-16,0-1 80 0,0-1-24 16,0-2-8-16,0 1-40 0,0-5 24 0,0-1 8 15,0 0 24-15,0 0-4 0,0 0 33 16,0 0 43-16,0 0 24 0,0 1 0 16,0-1-48-16,0 0-24 0,0 2-12 15,0 3-32-15,0 1-28 0,0 1-24 16,-5 1 12-16,0-4-4 0,0 3-8 15,5 1 0-15,-2-2 4 0,-1 0 4 16,3 0-4-16,-2 0 12 0,-5 0 24 16,4 0 4-16,-2 2 16 0,-4 2-8 15,6 2-8-15,-2 3-8 0,-9-3 16 16,9 6-12-16,-7-6-8 0,7 6-8 0,-5-7 8 16,8 4-8-16,-1-5 8 0,-6-2 0 15,6-4-20-15,3 2-4 0,-5-2-4 16,5 0-4-16,-2 0 4 0,0 0 4 15,-3-2-4-15,5 0 0 0,0 1-8 16,0-3 8-16,0 0-4 0,0 0 0 0,0 0-4 16,0 0 0-16,0 0-4 0,0 0 0 15,0 0-4-15,0 0 0 0,0 0-4 16,0 0-36-16,0 0-64 0,0 0-32 16,0 0-80-16,0-3-136 0,5 3-256 15,-1 0-105-15,-4 0-247 0,0 0-473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3T19:18:26.9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5790 12068 1676 0,'0'0'513'16,"0"0"-237"-16,0 0-36 0,0 0 144 15,0 0-40-15,0 0-132 0,0 0-24 16,0 0 12-16,0 0 20 0,-14-9-11 0,14 9-9 16,-3-3-20-16,3 3 16 0,0 0 36 15,0 0 4-15,-7 0-48 0,7 0-60 16,0 0-4-16,0 0-4 0,0 0-16 15,0 0-8-15,0 0-16 0,0 0-24 16,0 0-24-16,0 0-16 0,0 0-16 16,0-1-8-16,12-1 8 0,5 2 4 15,0-3 16-15,10 3-4 0,-6 0-8 16,4 0 0-16,1 0 0 0,-4 3-8 16,-5 3 0-16,10 3 0 0,-1 2 4 0,6 1 12 15,-5 3-4-15,2-5-8 0,0 2 4 16,-3 2-8-16,1-2 5 0,0-1-5 15,-1-1 4-15,-4 0 0 0,0-1-4 16,7 1 0-16,-5-3 0 0,3-5 0 0,-5 0 0 16,9-2 0-16,-11 0 8 15,11 0-8-15,-7-4 8 0,6-7 0 0,1-1 0 16,1-2-4-16,-6-3 0 0,1 5 0 16,2-6-4-16,-2 7 4 0,-6 1-4 15,11 1-4-15,-13 8-4 0,13-1 0 16,-10 2 8-16,9 0 16 0,-9 4 12 15,5 7 32-15,-8-1 8 0,5-1-8 16,1 2-12-16,-8-4-16 0,0 1-4 16,-8-5-28-16,6 4 4 0,-8-7 0 15,-2 1 4-15,-3-1-4 0,1 0 12 0,2 0-12 16,-3-1 0-16,-2-8-4 0,10 0-40 16,-10 2-72-16,0 1-140 0,0-2-173 15,0 4-59-15,0-1-356 0,0 5-237 16,-12 0-648-16</inkml:trace>
  <inkml:trace contextRef="#ctx0" brushRef="#br0" timeOffset="712.41">5994 11760 1264 0,'0'0'328'0,"0"0"-128"0,0 0 144 15,0 0 65-15,0 0-237 0,0 0-16 16,0 0-28-16,0 0 16 0,0 0 68 15,0 0 16-15,0 0-36 0,38-51-24 16,-38 51-4-16,0 0-16 0,0 0 45 0,0 0 23 16,0 0 0-16,0 0-12 0,0 0-20 15,0 0-8-15,0 0-32 0,0 0-28 16,-9 0-44-16,4 3-32 0,-10 4-4 16,-2-1 0-16,3 8-8 0,-8-2-12 0,5 4-4 15,-14-2-4-15,9 2 4 0,-10 0 4 16,3-2 4-16,5 0 12 0,2-5 12 15,-2-2 4-15,7 0 0 0,5 1-12 16,-3-4 4-16,3 2 0 0,0-4 12 16,5 3-8-16,-3-3-20 0,3 1 0 15,4 3-20-15,1 2 0 0,-8 1-4 16,10 2-8-16,0 3 0 0,0 2 4 16,0 2 4-16,5 3 0 0,5-5 0 15,7 0 4-15,5 1 8 0,4-2 0 16,1 3 20-16,9-1 12 0,-2-4-24 0,3-3 17 15,-6-1-9-15,-2 0-16 0,-5-1-12 16,1 1 8-16,-4-3-8 0,-4-1 4 16,3 2 4-16,-3-4 0 0,0 4-8 15,-3-4 0-15,-4 5-12 0,2-7-72 0,3 2-161 16,2 0-99-16,-10-3-148 0,3 0-512 16,7 4-617-16</inkml:trace>
  <inkml:trace contextRef="#ctx0" brushRef="#br0" timeOffset="2232.8">7870 11678 1352 0,'0'0'388'16,"0"0"-84"-16,0 0-11 0,0 0 31 16,0 0-48-16,0 0-56 0,0 0-8 15,0 0-12-15,0 0-8 0,0 0-4 16,0 0-8-16,-20-5-24 0,20 5 1 15,-2 0 11-15,2 0-24 0,0 0-4 16,0 0-20-16,0 0 4 0,0 0 0 0,0-5-20 16,0 5-44-16,0-2-8 0,0 2-12 15,0 0-8-15,0 2-4 0,0 8-8 16,0 7 4-16,2 3 28 0,8 7-4 16,-5 0 8-16,0 1-12 0,2 0-12 15,-4 1 0-15,1-1 0 0,-1 0-12 0,7-1 0 16,-10-4 8-16,0 5-4 15,0 0-4-15,4-1-4 0,-4-2-4 0,0 1-8 16,3-4 0-16,4-4-4 16,-5-7 0-16,1-2 0 0,-1-6-4 0,-2 3-32 15,8-6-28-15,-8 0-28 0,0 0 0 16,2-6-52-16,-2-2 20 0,2-4-96 16,-2-6-96-16,3-3-188 0,-3 0-97 15,0 3-215-15,0-12-297 0</inkml:trace>
  <inkml:trace contextRef="#ctx0" brushRef="#br0" timeOffset="2769.37">7913 11665 1792 0,'0'0'661'0,"0"0"-261"16,0 0-92-16,0 0 56 0,0 0-68 15,0 0-80-15,0 0-88 0,0 0-20 16,0 0 29-16,0 0 7 0,0 0-8 16,3-52 12-16,11 46 52 0,-1-3-28 0,-1 3-36 15,5-2-48-15,0 2-4 0,7 0-36 16,-5 3-4-16,-2 3-12 0,0 0 12 16,3 0-8-16,1 11 8 0,-4 1-16 15,-2 6 4-15,2 1-4 0,-10 9 0 16,3 0-8-16,-8 2-4 0,-2 2 0 15,0-7-8-15,0-2 4 0,-5-6-4 16,-9-4 4-16,-1-2-4 0,3-5 8 16,0-2 8-16,-2-4-4 0,-3 0 0 15,2 0 8-15,5 0 20 0,1-3-12 16,6 2-24-16,-6-3 4 0,9 2-12 16,0-2-4-16,0-1-8 0,0 2-8 0,2 1 4 15,12 2-4-15,1 0 4 0,7 0 12 16,2 5 20-16,-5 6 4 0,1 5 8 15,2 2-4-15,-8 1 12 0,3 7 8 0,-12-1 4 16,-5 5-4-16,0 3-8 0,0 0-8 16,-14 2 4-16,-8-1-15 0,0-4-9 15,0-2-12-15,-7-3 12 0,-5-4-4 16,3-3-8-16,-1-6-40 0,5-1-29 16,1-4-11-16,4-4 4 0,15-1-8 15,-6-2-32-15,11 0 8 0,2 0-64 16,0 0-92-16,0 4-224 0,0 3 36 15,17 0-77-15,-7 0-251 0,7 0-449 0</inkml:trace>
  <inkml:trace contextRef="#ctx0" brushRef="#br0" timeOffset="3428.38">8667 11861 612 0,'0'0'736'16,"0"0"-508"-16,0 0-148 0,0 0 20 15,0 0 32-15,0 0-80 0,0 0-28 0,0 0-16 16,0 0 40-16,0 0 32 0,-7-9 13 15,7 7 47-15,0-1 36 0,0 2-8 16,0-2-16-16,0 2 56 0,0-3 64 16,0 2 8-16,0 2-72 0,0-2-28 15,0 0 24-15,0 2-20 0,0 0-55 16,7 0-61-16,3 0 52 0,5 0 8 16,-8 0 0-16,7 0 0 0,8 0-24 0,-5 0-28 15,7 0-16-15,-7 4-24 0,5-4 0 16,-5 2-16-16,0-2-12 0,3 3 0 15,-6-3-4-15,-7 1 0 0,3-1 0 16,-3 0-4-16,3 0-36 0,-8 0-172 16,1 1-212-16,-3 2-233 0,0 1-383 15,0 3-465-15</inkml:trace>
  <inkml:trace contextRef="#ctx0" brushRef="#br0" timeOffset="3646.54">8677 12006 2024 0,'0'0'1065'0,"0"0"-605"0,0 0-188 16,0 0 124-16,0 0-19 15,0 0-109-15,0 0-72 0,0 0-28 0,0 0-40 16,0 0-56-16,92-1-32 0,-77 1-16 16,-1 0-8-16,-7 0-4 0,3 0-12 15,-3 0 0-15,6 0-12 0,-6 0-100 16,0 1-204-16,-4 4-144 0,4 0-93 15,3-5-323-15,-10 7-493 0</inkml:trace>
  <inkml:trace contextRef="#ctx0" brushRef="#br0" timeOffset="5561.07">9559 11587 1776 0,'0'0'617'16,"0"0"-309"-16,0 0-44 0,0 0 132 15,0 0-76-15,0 0-120 0,0 0-72 16,0 0-20-16,0 0 8 0,0 0-16 15,0 0-7-15,0 15-21 0,0-7 4 16,0 0 0-16,0 2 0 0,0 0-4 0,0 2 4 16,0 3-16-16,0 2 4 0,0 2 16 15,0 5-24-15,0 5-20 0,0 3-4 16,0-1 8-16,0 4 0 0,0-5-4 16,0-2 0-16,-4-3-8 0,-1-2-16 15,2-5 0-15,3-1-4 0,-2-5-4 16,-1-4-4-16,3-1 0 0,-7-2 0 0,7-3 0 15,0 2-12-15,0-4-16 0,0 3-28 16,0-3-40-16,0 0-84 0,0-3-144 16,0-5-129-16,0-2-191 0,0 2-324 15,-7-11-793-15</inkml:trace>
  <inkml:trace contextRef="#ctx0" brushRef="#br0" timeOffset="5861.73">9518 11574 1488 0,'0'0'680'0,"0"0"-195"0,0 0-149 15,0 0 16-15,0 0-4 0,0 0-88 16,0 0-80-16,0 0-20 0,0 0 37 15,0 0-9-15,-12 34-32 0,7-24-12 16,-2-1-12-16,4-1-4 0,-9-3-12 16,8 3-76-16,4-1-16 0,-10-4-20 15,10 3-8-15,-3-4 4 0,3 0-4 16,0 3-64-16,0-1-128 0,0-3-172 16,0 4-81-16,0-1-139 0,3 3-196 15,-1 0-349-15</inkml:trace>
  <inkml:trace contextRef="#ctx0" brushRef="#br0" timeOffset="6158.96">9411 11958 2176 0,'0'0'529'15,"0"0"-249"-15,0 0-16 0,0 0 100 16,0 0-104-16,0 0-104 0,0 0-48 16,0 0-28-16,0 0 32 0,0 0 17 15,177-13 15-15,-147 17 28 0,1 0-20 16,-9 1-32-16,0-3-8 0,-5 5-32 16,-3-6-24-16,-2-1 12 0,-7 0-12 0,5 0-4 15,-5 0-20-15,-5 0-4 0,7 0-12 16,-7 0-4-16,7 0 0 0,-4-3-12 15,-3-2-44-15,0 3-192 0,5 2-236 16,-5-2-85-16,0 2-223 0,0 0-396 0</inkml:trace>
  <inkml:trace contextRef="#ctx0" brushRef="#br0" timeOffset="10524.01">10677 12107 2136 0,'0'0'437'0,"0"0"-217"15,0 0-124-15,0 0 284 0,0 0-28 0,0 0-112 16,0 0-92-16,0 0-16 0,0 0-32 15,0 0-16-15,0 0 1 0,14-40-13 16,1 29 52-16,-13-2-16 0,15-3-16 16,-7-6-4-16,5-5-4 0,-3-2-12 15,7-1-8-15,-4-5-16 0,-1 1 0 16,-2 1-24-16,3 3 0 0,-1 4-8 16,-4 4 0-16,-3 7 12 0,8 3-4 15,-15 1 20-15,5 4 24 0,-3-2 16 0,-2 7-4 16,0 1-12-16,0 1-12 0,7 0-20 15,-7 0 4-15,0 0 0 0,0 0 0 16,0 1-24-16,0 11-8 0,3 5 4 16,-3 8 40-16,5 7 4 0,7 7-20 15,-3-1-20-15,1 5-12 0,5-4 0 0,2 1 0 16,-3-3 0-16,-6-4-4 16,6-4 0-16,-2-7-12 0,-7-4-80 0,-5-9-64 15,5 0-88-15,-5-6-160 0,0 3-172 16,0-6 27-16,0 0-191 0,0 0-204 15,-5-7-525-15</inkml:trace>
  <inkml:trace contextRef="#ctx0" brushRef="#br0" timeOffset="10676.37">10861 12002 1748 0,'0'0'785'0,"0"0"-337"16,0 0 48-16,0 0-4 0,0 0-204 15,0 0-143-15,0 0-33 0,0 0 28 16,0 0 36-16,0 0 28 0,0 0-92 15,29-16-44-15,-14 16-40 0,2-5-8 16,4 0-20-16,-4 5-8 0,8-1-280 16,-6 1-329-16,-2 0-327 0,5 0-797 0</inkml:trace>
  <inkml:trace contextRef="#ctx0" brushRef="#br0" timeOffset="10928.51">11358 11912 2757 0,'0'0'740'0,"0"0"-336"16,0 0-84-16,0 0 41 0,0 0-17 15,0 0-140-15,0 0-76 0,0 0 16 16,0 0-40-16,0 0-52 0,0 0-40 0,97-2-12 15,-83 0 0-15,-4 2-104 0,2 0-280 16,-7 0-264-16,2 0-257 0,-7 4-580 0</inkml:trace>
  <inkml:trace contextRef="#ctx0" brushRef="#br0" timeOffset="11093.67">11358 11912 3165 0,'-22'115'768'0,"22"-113"-472"0,0-2 17 0,0 0 11 16,0 2-96-16,15-2-32 0,-8 3-48 16,5-3-52-16,0 0-64 0,0 0-16 15,5 0-16-15,-2 0-40 0,2 0-176 16,5-9-396-16,-8 4-349 0,3-2-539 0</inkml:trace>
  <inkml:trace contextRef="#ctx0" brushRef="#br0" timeOffset="11346.34">11845 11781 2473 0,'0'0'692'0,"0"0"-244"0,0 0 80 0,0 0-3 15,0 0-81-15,0 0-148 0,0 0-76 16,-19 129 16-16,19-100-8 0,0 7-100 16,-3-5-68-16,3 1 0 0,0-3-16 15,0-7-40-15,0-4-4 0,0-4 0 16,0-1-84-16,0-2-96 0,0-4-152 16,0-2-196-16,0 2-308 0,0-4-321 15,3 4-812-15</inkml:trace>
  <inkml:trace contextRef="#ctx0" brushRef="#br0" timeOffset="16913.52">5933 13452 1788 0,'0'0'513'0,"0"0"-153"0,0 0-16 15,0 0 132-15,0 0-36 16,0 0-76-16,0 0-55 0,0 0-33 0,0 0-56 15,0 0-44-15,-5-7-40 0,5 7-4 16,0 0-8-16,0 0-12 0,0-2-40 16,0 0-36-16,0 0-12 0,12-2 32 15,13 0 4-15,-4-2-12 0,13-2-20 16,-7 2-12-16,14-1-8 0,-4 0-4 16,-1-2 0-16,3 4-4 0,-5 1 0 15,2 1 0-15,0 2 4 0,-2 1-4 0,-5 0 4 16,3 1-4-16,-10 9 0 15,0-1 4-15,4 2-4 0,-9 0 4 0,3-1-4 16,-3-2 4-16,2 2 0 0,-2-3-4 16,0-5 0-16,2 3 4 0,-2-5 0 15,0 0 0-15,3 0 8 0,-3-7 8 16,-3-4 0-16,-2 1-4 0,-5 2-4 0,6-2-4 16,-6 3-8-16,-5 5 0 0,6-1-4 15,-6 3-16-15,-2 0-40 0,2 0-52 16,-2 0-36-16,3 0-16 0,-3 4-76 15,0 2-232-15,0 2-160 0,0-2-177 16,-7 4-291-16</inkml:trace>
  <inkml:trace contextRef="#ctx0" brushRef="#br0" timeOffset="17379.91">6037 13252 1232 0,'0'0'640'0,"0"0"-267"16,0 0 27-16,0 0-52 0,0 0 44 15,0 0-124-15,0 0-40 0,0 0 0 16,0 0-40-16,0 0-3 0,-17-87-29 15,17 83-16-15,0 1 72 0,0 0 4 16,0 3 0-16,-2 0-56 0,2 0 12 16,-7 0-16-16,-1 3-80 0,-1 1-48 15,-3 7-20-15,-3 4-8 0,-2 3 0 0,0 4 0 16,-2-2 4-16,-8 2 0 0,5-2-4 16,0-1 0-16,-2-1 0 0,2-6 4 15,5 5 0-15,0-10-4 0,13-1 4 16,-9 0 12-16,9-2 8 0,-4-4 12 15,8 1 32-15,-2-1-4 0,2 0-12 16,0 3-12-16,0 0-40 0,10-1-4 0,11 7 4 16,11 5 12-16,4 2 12 0,3 5 40 15,-5 1-12-15,2-5-16 0,-4 1-28 16,-1-6-8-16,-9 1 8 0,0-8-8 16,2-1 0-16,-4 1-16 0,-1-3-92 15,-2-2-108-15,5 0-104 0,2 0-124 16,-2-7-296-16,0 6-113 0,-8 1-367 15,13 0-985-15</inkml:trace>
  <inkml:trace contextRef="#ctx0" brushRef="#br0" timeOffset="18626.36">7657 13125 1380 0,'0'0'560'0,"0"0"-111"0,0 0-133 16,0 0 20-16,0 0 12 0,0 0-52 15,0 0-32-15,0 0-44 0,0 0-11 16,0 0-21-16,0 0 0 0,-5-11-28 16,5 11-12-16,0 0-8 0,0-1 4 15,0 1-12-15,0 0-32 0,0 0 8 16,0 0-24-16,0 0-8 0,0 0-16 15,0 0-4-15,0 0-12 0,0 1-4 0,0 5-28 16,0-1 0-16,0 2-12 0,5 10 20 16,7-4-12-16,-3 8 8 0,1 2-12 15,-3-1 8-15,3 7-12 0,-5-4 4 16,5 5 8-16,-3-3-12 0,3 3 4 16,-8-2-4-16,5 0 8 0,-4-1-8 15,1-4 4-15,-1 0-4 0,-3-5 4 0,0-2 0 16,2-2-4-16,-2-7 8 0,0 2-8 15,0-6 4-15,5 0 0 0,-5-1 0 16,0-1-4-16,0-1 4 0,0 0-4 16,0 0 0-16,0 0 4 0,0 0-4 15,0 0 4-15,0 0-4 0,0 0-8 16,0 0-24-16,0 0-16 0,0 0-56 16,0-3-40-16,0-1-28 0,0-2-68 15,0 0-88-15,0-2-140 0,0-1 19 16,10 0-123-16,-10 2-176 0,5-7-317 0</inkml:trace>
  <inkml:trace contextRef="#ctx0" brushRef="#br0" timeOffset="19345.59">7720 13087 1404 0,'0'0'400'0,"0"0"-60"15,0 0 5-15,0 0 23 0,0 0-60 16,0 0-20-16,0 0-16 0,0 0 24 16,0 0-52-16,0 0-11 0,0 0 3 0,-32-30 20 15,27 26-16-15,0-1-20 0,5 5-52 16,-5-1-40-16,5-1-20 0,0 2 8 16,-2-4-20-16,2 4-20 0,0 0-16 15,0-2-12-15,0 2-20 0,0 0-4 16,0-3-16-16,0 3-8 0,2 0 0 15,13-1 0-15,0-3 0 0,2 4 8 16,0 0 4-16,2 0-4 0,3 0 4 16,-5 0-8-16,0 0 4 0,2 0-4 0,-7 8 4 15,3 1 0-15,-8 2 0 0,5-1 0 16,-9 4 8-16,1-2-4 0,-4 0 4 16,0 1-12-16,0-3 0 0,0 0-4 15,-9-7 0-15,-6 4-12 0,-2-4 4 16,5-1-8-16,-10 1 8 0,8 0-4 15,-3-3 12-15,2 1 0 0,8 5-8 0,0-4 16 16,4-2-20-16,-2 1 12 0,5-1 0 16,0 0-52-16,0 0 20 0,0 2 12 15,8 1 20-15,6 1 4 0,10 4 24 16,-2 2 0-16,12 2 0 0,-12 2 4 16,10 1 24-16,-13 0-16 0,-2 1 12 15,-3 1-7-15,-4 1 11 0,-3 4-16 16,-7 0-8-16,0 4-4 0,-7-2-12 15,-7 4 4-15,-11-2-8 0,4-6-8 16,-11-2 4-16,8-1-8 0,-8-8-16 0,10-3-72 16,-2 1-60-16,7-3-1 0,8-3 1 15,-1-1 4-15,7 0-8 0,3 0-64 16,0 0-164-16,0 3-196 0,15 1 111 16,2 2-151-16,0-2-272 0,2 2-545 0</inkml:trace>
  <inkml:trace contextRef="#ctx0" brushRef="#br0" timeOffset="19726.88">8241 13246 1452 0,'0'0'580'16,"0"0"-179"-16,0 0-45 0,0 0 68 0,0 0-20 15,0 0-92-15,0 0-76 16,0 0-19-16,0 0-1 0,0 0-8 0,0 0-12 15,31-12-48-15,-19 9-40 0,5 0 24 16,3-3-36-16,-8 2-44 0,7-1-12 0,-4 2-20 16,-1 3-16-16,1-1 4 0,-5 1-8 15,-1 0-32-15,-6 0-112 0,2 0-216 16,-5 0-116-16,0 4-65 0,0 3-583 16,0 7-901-16</inkml:trace>
  <inkml:trace contextRef="#ctx0" brushRef="#br0" timeOffset="19896.14">8204 13405 2873 0,'0'0'748'15,"0"0"-396"-15,0 0-104 0,0 0 69 0,0 0-37 16,0 0 0-16,0 0-32 0,0 0-20 16,0 0-92-16,0 0-72 0,0 0-52 15,90-8 4-15,-83 6-16 0,5 0 0 16,1-3-24-16,-9 5-84 0,9 0-180 15,-4 0-212-15,1 0-161 0,-8 0-275 16,3 9-685-16</inkml:trace>
  <inkml:trace contextRef="#ctx0" brushRef="#br0" timeOffset="21393.93">8970 13035 1472 0,'0'0'540'0,"0"0"-91"0,0 0-85 0,0 0 48 16,0 0-52-16,0 0-80 0,0 0-48 16,0 0-8-16,0 0 13 0,0 0-33 15,-53-17-24-15,43 12 0 0,8 5-16 16,-1-2-8-16,1 0-32 0,-5-1-32 0,4 3-16 16,1 0-16-16,-1 0-4 0,-6 0-8 15,2 0-16-15,-10 7-16 0,7 2-4 16,-2 5-8-16,-3 3 0 0,5 1-4 15,3 2 4-15,7 2-4 0,-5 0-4 16,1 3 4-16,4 1 4 0,0-2-4 16,0 5-4-16,0-2 4 0,4 1 0 15,4 2-4-15,11-4 0 0,3 3 4 16,-5-4 0-16,9-6 0 0,-6-3-4 16,2-2 0-16,-5-6 0 0,0-5 4 15,2-3-8-15,-2 0 8 0,-2-10 0 16,-1-3 12-16,1-9 0 0,-6-4 8 0,1-7-4 15,-10 1 8-15,0-2 4 0,0 0 4 16,0 2-4-16,-5 4-12 0,-7 4 8 16,2 1-8-16,-2 2 8 0,-7 3-24 15,2 5 8-15,0-1 0 0,-7 7-16 16,16 0 16-16,-6 0-16 0,11 6 16 16,1 1-16-16,-3 0-4 0,0 0 0 0,5 6-84 15,0 6-52-15,10 1-92 0,0 4-148 16,7 1-256-16,7 1-13 0,-7-7-335 15,10 14-533-15</inkml:trace>
  <inkml:trace contextRef="#ctx0" brushRef="#br0" timeOffset="22219.66">9763 13131 1344 0,'0'0'857'0,"0"0"-389"0,0 0-164 16,0 0 84-16,0 0-8 0,0 0-96 15,0 0-52-15,0 0-3 0,0 0-61 0,0 0-72 16,0 0-48-16,-27-19-48 0,27 21 0 15,0 4 4-15,0-1 4 0,0 0-4 16,0-3 0-16,0 1-4 0,0 2 16 16,0-2-16-16,0 5 36 0,0-1 16 15,-9 3 60-15,6 1-4 0,-2 0 4 16,0 5-20-16,1-2 36 0,-4 5-8 16,4-1 4-16,-9 4-60 0,1 1 4 15,5 5-8-15,-5 2 16 0,-3 5-36 16,6-3-4-16,-3 2-12 0,4 1 12 0,-4-5-8 15,10 0 4-15,-8-4-24 0,10-4 8 16,-5-4-12-16,5-3 0 0,0-9-4 16,0 1 0-16,0-2 0 0,0-5 0 15,0 0-20-15,0 0-108 0,5-7-144 16,10-10-88-16,-1-1-216 0,3-5-157 16,0 3-383-16,0-20-689 0</inkml:trace>
  <inkml:trace contextRef="#ctx0" brushRef="#br0" timeOffset="22616.98">9773 13131 2261 0,'0'0'628'0,"0"0"-216"0,0 0 56 0,0 0 8 16,0 0-115-16,0 0-105 0,0 0-68 16,0 0-36-16,0 0-48 0,0 0-24 15,-10 12-24-15,10 10 36 0,10 4 64 16,-3 10-32-16,0 3-36 0,3 3-20 15,2 0-36-15,-2 3-20 0,-5 1-8 16,7-4 8-16,-7 1-8 0,2-9-4 16,-2-6-8-16,0-8-48 0,-5-6-68 15,0-5-88-15,4-2-88 0,-4-3-168 16,0-4-69-16,0 0-7 0,-14-2-84 0,2-8 68 16,-3-8 204-16,-9 0 255 0,7-2 101 15,0 4 57-15,5 2 271 0,0 4 116 16,0 2 16-16,4 1-56 0,-1 2-52 0,1 0-27 15,8 1 7-15,0 3 48 16,0 1-96-16,0 0-108 0,0-3-76 0,0 3-56 16,0-1-32-16,0-3 4 0,8-3 20 15,9 1-8-15,4 1-12 0,-6-2-12 16,9 0-4-16,-2-3-36 0,10 8-148 16,-11-5-244-16,6 3-336 0,-15 2-233 15,12-2-748-15</inkml:trace>
  <inkml:trace contextRef="#ctx0" brushRef="#br0" timeOffset="22862.53">10156 13188 2661 0,'0'0'956'16,"0"0"-560"-16,0 0-140 0,0 0-7 16,0 0-61-16,0 0-140 0,0 0-40 15,0 0 8-15,0 0-4 0,0 0 0 16,0 0-12-16,68 3 0 0,-56 4-216 16,-3 1-293-16,-6-4-619 0,-3 6-993 0</inkml:trace>
  <inkml:trace contextRef="#ctx0" brushRef="#br0" timeOffset="23031.04">10076 13409 3241 0,'0'0'792'0,"0"0"-371"16,0 0 107-16,0 0-68 0,0 0-208 0,0 0-180 16,0 0-32-16,0 0 40 0,0 0-4 15,0 0-44-15,89-3-20 0,-67 2-12 16,0 0 0-16,0-4-120 0,-5 3-168 15,5-2-332-15,-13-1-369 0,6 0-531 0</inkml:trace>
  <inkml:trace contextRef="#ctx0" brushRef="#br0" timeOffset="23347.49">10485 13087 1164 0,'0'0'1765'0,"0"0"-1229"0,0 0-44 0,0 0 29 16,0 0-21-16,0 0-196 0,0 0-88 15,0 0-60-15,0 0-32 0,0 0-28 16,0 0 44-16,-17 23 8 0,27-2 16 15,-3 6-4-15,3 3-55 0,-5 6-25 16,2 1-36-16,0 4-8 0,-4 6-16 16,-3 1-4-16,0-4-16 0,0-3 0 15,0-6 4-15,0-8-4 0,0-9-36 16,0-6-128-16,0-8-189 0,0-1-155 16,0-3-316-16,0 0-217 0,5-5-327 0</inkml:trace>
  <inkml:trace contextRef="#ctx0" brushRef="#br0" timeOffset="23710.29">10883 13613 1860 0,'0'0'1117'0,"0"0"-589"15,0 0-276-15,0 0 88 0,0 0-59 0,0 0-117 16,0 0-52-16,0 0 4 0,0 104-20 16,-10-80-56-16,-2-2-28 0,2-4-4 15,3-6-8-15,-3 2 0 0,6-10-56 16,4-2-168-16,-8-2-229 0,8 0-559 16,0-9-485-16</inkml:trace>
  <inkml:trace contextRef="#ctx0" brushRef="#br0" timeOffset="47642.16">6561 15350 220 0,'0'0'52'15,"0"0"8"-15,0 0-44 0,0 0 28 16,0 0-20-16,0 0-24 0,0 0-80 15,0 0-192-15</inkml:trace>
  <inkml:trace contextRef="#ctx0" brushRef="#br0" timeOffset="48182.23">6020 15204 912 0,'0'0'404'16,"0"0"-220"-16,0 0-36 0,0 0-40 16,0 0-80-16,0 0 112 0,0 0 56 15,0 0 33-15,0 0 71 0,0 0-72 0,0 0-44 16,-109 45 32-16,100-45 12 15,6 0 4-15,1 0 20 0,2 0-40 0,0 0-23 16,0 0 11-16,0 0-84 0,2 0-44 16,10 0 8-16,0 0 24 0,8 0 20 15,9 0 8-15,2 0-20 0,6 0 0 16,2-1-48-16,7-3-12 0,-10-2 12 0,3-1 4 16,-8 3 16-16,1 0-44 0,-15 4-28 15,2 0 0-15,-2 4-12 0,-5 7 4 16,8 0 4-16,-3 10-4 0,2-2 12 15,12 3 12-15,-1 2-8 0,1 1 4 16,3-3 24-16,10-4-8 0,-6 0-4 16,1-8 8-16,0-2 4 0,-3-6-4 15,6-2-12-15,-11 0-4 0,-9 0-4 16,5 0 0-16,-11-1-8 0,-1-8 4 0,0 0-12 16,-3 0 8-16,-7-1-4 15,2-1 0-15,-2 4 4 0,-5-1-16 0,0 3 0 16,0-2 0-16,0 5-24 0,0 0-56 15,0-3-68-15,0 5-76 0,0 0-72 16,0 0-96-16,0 0-244 0,-5 0-113 0,-2 0-287 16,-8 5-413-16</inkml:trace>
  <inkml:trace contextRef="#ctx0" brushRef="#br0" timeOffset="48656.81">6105 15105 84 0,'0'0'1492'15,"0"0"-1076"-15,0 0 5 0,0 0-117 16,0 0 20-16,0 0-76 0,0 0-20 15,0 0-44-15,0 0 32 0,0 0-20 16,-12-83-44-16,12 76 21 0,2 3 19 16,-2-1 12-16,8 0 28 0,-8 5-12 0,0-3-24 15,0 3-52-15,0 0-8 0,0 0 0 16,0 0-8-16,-10 0-12 0,5 3-16 16,-12 7-20-16,-2-1-16 0,-8 2-36 15,5 7-16-15,-9-6 0 0,-1 7 0 16,6-1 0-16,-8 3-12 0,0-3 4 15,5 5-4-15,7-4 0 0,0-1 0 16,8 0 0-16,4-2 0 0,10 2 0 16,0-1 0-16,0 1 0 0,14 0 0 0,13 1 8 15,-5-1 12-15,9-4 16 0,-2 4 13 16,3 3 3-16,0-3-4 0,1 0 16 16,1-1-24-16,-2-5-28 0,4-2 0 15,3 1-8-15,0-4 4 0,2 4-8 16,-2-4 0-16,0-3-64 0,-8 0-221 15,3-1-231-15,-12 1-104 0,5 6-349 0,-8-8-231 16,-2 14-797-16</inkml:trace>
  <inkml:trace contextRef="#ctx0" brushRef="#br0" timeOffset="60827.36">7327 15334 2341 0,'0'0'664'0,"0"0"-300"15,0 0 36-15,0 0 88 0,0 0-139 16,0 0-69-16,0 0-88 0,0 0 84 16,0 0-72-16,0 0-28 0,-68-2-36 15,68 2-8-15,0 0-4 0,0 0-20 0,0 0 20 16,0 0-16-16,0 0-15 16,0 0-37-16,0 0-24 0,0 0 16 0,0 0-28 15,0 7-16-15,0 4 4 0,0 10 8 16,0 14-20-16,0 2 16 0,0 5-12 0,-2 2-8 15,2-4 8-15,0 4-16 0,-3-12 12 16,3 0-12-16,0-11-52 0,0-7-12 16,0-5-89-16,0-5-95 0,0-4-104 15,0 0-76-15,0-15-268 0,0-7-177 16,0 2-391-16,0-31-517 0</inkml:trace>
  <inkml:trace contextRef="#ctx0" brushRef="#br0" timeOffset="61149.52">7252 15175 1984 0,'0'0'645'16,"0"0"-17"-16,0 0-160 0,0 0 60 15,0 0-87-15,0 0-125 0,0 0-64 0,0 0-40 16,0 0-76-16,0 0-76 0,-32 0-60 16,32 17 20-16,0 4 32 0,3 7-28 15,9 6 4-15,5 2-24 0,0 2 4 0,-3 1 0 16,8-5 0-16,-5-1-8 0,2-7-12 15,-2-4 0-15,0-7-52 0,0-5-36 16,-5-8 44-16,-7-2 28 0,0-4 28 16,2-13 32-16,-2-8 0 0,-2-11-8 15,4-5 24-15,-7-6-4 0,0-2-4 16,0 4 12-16,0 5-36 0,0 6 4 16,0 7-20-16,7 8-4 0,-7 10 0 15,0 5-4-15,0 4-24 0,5 0-96 16,5 4-192-16,-3 8-308 0,3 4 19 0,-5-2-243 15,12 15-701-15</inkml:trace>
  <inkml:trace contextRef="#ctx0" brushRef="#br0" timeOffset="61474.2">7739 15479 2861 0,'0'0'756'16,"0"0"-332"-16,0 0 125 0,0 0-5 16,0 0-192-16,0 0-124 0,0 0-64 15,0 0-16-15,0 0-56 0,0 0-32 0,0 0-8 16,-97 32 20-16,97-13-24 0,7-1-24 16,3 0-16-16,4-6-8 0,6-4-4 15,-8-5 0-15,3 0 4 0,-8-3 0 16,7 0 12-16,-2-14 16 0,-2-6 24 15,5-8-24-15,-3 1-8 0,-10-1-8 16,-2 8 4-16,0 2-12 0,0 8-4 16,0 1 0-16,0 9-40 0,0-3-148 0,0 3-88 15,3 0-68-15,6 4-324 0,4 10-1 16,1 1 65-16,-2-2-348 0,10 11-401 16</inkml:trace>
  <inkml:trace contextRef="#ctx0" brushRef="#br0" timeOffset="61937.13">8815 15371 3105 0,'0'0'676'15,"0"0"-264"-15,0 0-3 0,0 0 75 16,0 0-136-16,0 0-132 0,0 0-108 0,0 0-20 15,0 0-12-15,0 0-76 0,0 0-4 16,-148 47-4-16,148-34 8 0,0 1 4 16,0-2-4-16,5-2-8 0,5-2 8 15,4 1 12-15,3 0 40 0,0 1 28 16,3 5 40-16,-3-3 32 0,-3 6-12 16,3 3-23-16,-10-1-61 0,-4 5-28 15,-3-3-4-15,0 3 0 0,0-7-4 16,-3-5-8-16,-4 0-4 0,7-8 8 15,-14-5-16-15,9 0-64 0,2 0-101 16,-4-3-139-16,7-12-76 0,0-3-76 16,0-2-260-16,20-3-153 0,-8 6-231 0,19-8-609 15</inkml:trace>
  <inkml:trace contextRef="#ctx0" brushRef="#br0" timeOffset="62191.47">9007 15484 2337 0,'0'0'884'16,"0"0"-244"-16,0 0-3 0,0 0-69 15,0 0-240-15,0 0-152 0,0 0-52 16,0 0-28-16,0 0-4 0,0 0-8 16,0 0-52-16,-54 75-4 0,54-58-28 15,0-4 0-15,0 0 4 0,5-5-4 16,5-3 0-16,-5-3 0 0,2-2-12 16,3 0 12-16,-8 0 8 0,13-4 8 15,-10-12 40-15,4 3 12 0,-6-5 4 16,-1-4 0-16,-2 1 4 0,0 5-36 15,0 2-20-15,0 5-16 0,0 3-4 0,0 3-16 16,0 3-68-16,0 0-132 0,3 10-156 16,6 4-352-16,-4 5 168 0,-3-7-309 15,13 12-632-15</inkml:trace>
  <inkml:trace contextRef="#ctx0" brushRef="#br0" timeOffset="62548.93">9305 15443 628 0,'0'0'40'0,"0"0"-40"0,0 0-352 0</inkml:trace>
  <inkml:trace contextRef="#ctx0" brushRef="#br0" timeOffset="62849.14">9300 14940 1544 0,'0'0'821'0,"0"0"-229"15,0 0-104-15,0 0-20 0,0 0-20 0,0 0-99 16,0 0-101-16,0 0-96 0,0 0 112 15,0 0-24-15,0 0-56 0,-10 142-56 16,10-92-44-16,0 1-44 0,-2 6-8 16,2-4-24-16,-5 4 4 0,5-7-12 15,0-2 0-15,0-9-4 0,0-8-84 16,0-8-92-16,0-5-144 0,5-6-320 16,7-5-49-16,-10-1-227 0,15-6-373 0</inkml:trace>
  <inkml:trace contextRef="#ctx0" brushRef="#br0" timeOffset="63146.89">9462 15289 2769 0,'0'0'740'0,"0"0"-288"0,0 0-31 16,0 0-45-16,0 0-156 0,0 0-112 16,0 0-16-16,0 0 28 0,0 0-28 15,-41 111-68-15,41-92-20 0,5 0-4 16,5-5 0-16,-5-3 0 0,2-7-36 15,3-4 4-15,-3 0 12 0,3 0 20 16,-3-10 28-16,5-4 0 0,0-2 0 16,-7-1 0-16,2-1-16 0,3 5 16 15,-10 3 44-15,5 1-4 0,-3 8-40 16,-2 1-20-16,7 1 8 0,-2 10 16 0,3 7 80 16,1 11 40-16,8 1 12 0,3 6 84 15,-3-2-188-15,0-1-48 0,2-6-12 16,-2-3-4-16,0-6-176 0,0-4-84 15,5-4-116-15,-1-7-240 0,-11-3-373 16,19-4-619-16</inkml:trace>
  <inkml:trace contextRef="#ctx0" brushRef="#br0" timeOffset="63313.92">9906 15070 3749 0,'0'0'637'15,"0"0"-381"-15,0 0 160 0,-32 113-72 16,30-69-192-16,-5 4-120 0,4-1-28 16,-1 0-4-16,4-6-96 0,0-3-392 15,0-7-465-15,0-10-635 0,-10-3-841 0</inkml:trace>
  <inkml:trace contextRef="#ctx0" brushRef="#br0" timeOffset="63458.35">9824 15319 2641 0,'0'0'560'0,"0"0"104"0,0 0 69 16,0 0-49-16,0 0-172 0,0 0-280 0,193-3-172 16,-142 3-52-16,-2 0-8 0,-1-2-72 15,-4-2-264-15,-5-1-552 0,-10 2-545 16,-5-3-1320-16</inkml:trace>
  <inkml:trace contextRef="#ctx0" brushRef="#br0" timeOffset="63594.21">10362 15350 4125 0,'0'0'773'0,"0"0"-277"16,0 0 156-16,0 0-119 0,-32 131-209 0,30-101-180 15,2-4-100-15,0-4-32 0,2-5-12 16,8-7-64-16,-3-7-240 0,3-3-297 16,-5 0-247-16,0-6-625 0,-5-36-1020 0</inkml:trace>
  <inkml:trace contextRef="#ctx0" brushRef="#br0" timeOffset="63738.71">10415 15011 336 0,'0'0'3237'0,"0"0"-2925"16,0 0-260-16,0 0-4 0,0 0 60 16,0 0-108-16,0 0 0 0,0 0-208 15,0 0-312-15,0 0-508 0,63 55-837 0</inkml:trace>
  <inkml:trace contextRef="#ctx0" brushRef="#br0" timeOffset="64002.59">10531 15181 2293 0,'0'0'700'0,"0"0"-448"0,0 0 192 0,0 0 32 16,0 0-131-16,-26 124-53 0,26-90 0 16,0-3-68-16,0-1-100 0,9-3-68 0,-1-6-44 15,4-8-8-15,2-4-4 0,-4-4-8 16,2-5 8-16,5 0 16 0,-2-9 36 15,-8-9 100-15,5-2 20 0,-2 1 12 16,-3-8 12-16,0 4-4 0,-7-1 21 16,0 5-81-16,0 3-96 0,0 5 28 15,0 4 40-15,0 3 24 0,0 1-40 16,0 3-52-16,-2 0-20 0,-3 4-16 16,5 6-20-16,-7 5 0 0,7 2-8 15,0-3-108-15,0 4-164 0,0 0-181 0,12 0-115 16,-2 0-372-16,-3-7-409 0,5-2-1352 0</inkml:trace>
  <inkml:trace contextRef="#ctx0" brushRef="#br0" timeOffset="64266.65">10798 15289 1376 0,'0'0'2581'0,"0"0"-2052"15,0 0 35-15,0 0 76 16,-2 110-196-16,4-81-220 0,13 0-60 0,6-5-47 15,-4-2-69-15,5-7-32 0,2-5-16 16,-4-9-4-16,-3-1 4 0,2-11 8 0,3-11 28 16,5-4-4-16,-3 1-4 0,-5 2 4 15,6 8-24-15,-4 5-4 0,-1 8 8 16,4 2 32-16,0 8 28 0,8 14 8 16,-6 10 80-16,1 11 12 0,-5 8-60 15,0 6-48-15,-5-3-44 0,-3-7-20 16,-4-9-4-16,-5-8-180 0,2-12-400 15,-7-5-413-15,0-8-812 0,-10-5-1660 0</inkml:trace>
  <inkml:trace contextRef="#ctx0" brushRef="#br0" timeOffset="-179947.1">7756 13999 1608 0,'0'0'645'0,"0"0"-257"0,0 0-208 0,0 0 136 16,0 0-8-16,0 0-92 0,0 0-44 16,0 0-32-16,0 0 40 0,0 0-32 15,-17 14-19-15,17-11 23 0,-2-1 16 16,2 5 0-16,-3-3 12 0,3 1-48 15,-7 2-16-15,7-1-8 0,-3 2-32 0,3 1-8 16,0 2-28-16,0 5-24 0,0 4 8 16,0 2-8-16,0 4 8 0,0 4 8 15,0 6 8-15,0-3-4 0,0 4-8 16,0 1 0-16,0-5-16 0,0 4-12 16,0-8 12-16,0-2-12 0,0-2 4 15,0-4 0-15,0-5-8 0,0-2-20 16,0-6-36-16,3-1-68 0,-3-4-64 15,0-3-156-15,0 0-60 0,0-7-17 16,7-11-215-16,-7-5-192 0,0 2-213 0,0-12-303 16</inkml:trace>
  <inkml:trace contextRef="#ctx0" brushRef="#br0" timeOffset="-179540.48">7705 14174 1292 0,'0'0'336'15,"0"0"-204"-15,0 0 128 0,0 0 97 16,0 0-33-16,0 0-116 0,0 0-40 15,0-110 24-15,0 98-4 0,0 1-16 16,5-1-20-16,7 1 4 0,0 1 0 16,0 2-28-16,-2 3-20 0,12 0-27 15,-5 3-5-15,5 2-12 0,-6 0-20 16,9 0 16-16,-6 2 16 0,1 4 8 16,-6 2 4-16,1 4-28 0,-3 1-12 15,-5 1 8-15,-2 2-24 0,0 0 4 0,-5 2-12 16,0-2-16-16,0 0 8 0,0-4-8 15,-8-1 4-15,4-4-4 0,-6-3 8 16,5-3-4-16,-7-1 8 0,7 0-8 16,-5 0-4-16,6 0 0 0,4 0-8 15,0 0 0-15,0 0-8 0,0 0-24 0,0 5-16 16,7-1 48-16,15 3 12 16,-5 2 92-16,-5 3 28 0,12 5 24 0,-14-2-16 15,2 8-48-15,0-1 16 0,-7 4 4 16,-5-1-44-16,-5 5-24 0,-12-1-16 15,-7 0-12-15,-1-3-8 0,-4-8-8 16,8-4 0-16,-11-5-60 0,8-5-32 16,-8-4-60-16,10 0-24 0,-7-4-60 15,12-7-80-15,10 1-100 0,-3-2-49 16,10 4-155-16,0 2-296 0,0 5-261 0</inkml:trace>
  <inkml:trace contextRef="#ctx0" brushRef="#br0" timeOffset="-179275.69">8263 14148 780 0,'0'0'1489'0,"0"0"-981"0,0 0-192 16,0 0 76-16,0 0-52 0,0 0-128 16,0 0-88-16,0 0-36 0,0 0-40 15,0 0-16-15,99-27-24 0,-92 27 0 16,3 0-8-16,-3 0-8 0,3 0-188 0,-8 7-396 16,1-2-440-16,-3 8-689 0</inkml:trace>
  <inkml:trace contextRef="#ctx0" brushRef="#br0" timeOffset="-179131.41">8263 14148 2853 0,'-32'99'468'0,"32"-99"-424"0,0 0 68 16,10 3 180-16,4-3-140 0,3 2-84 16,-2 0-44-16,9 0-4 0,-7 1-20 15,2 0-32-15,1-3-388 0,-8 2-576 16,5 2-1069-16</inkml:trace>
  <inkml:trace contextRef="#ctx0" brushRef="#br0" timeOffset="-178754.75">8789 13992 1924 0,'0'0'525'0,"0"0"-185"15,0 0 0-15,0 0-4 0,0 0-96 16,0 0-4-16,0 0 96 0,0 0 9 0,0 0-37 15,0 0-28-15,0 0-40 0,31 63-32 16,-21-38-28-16,-8-2-28 0,1 7-52 16,-3 4-48-16,0 1-28 0,0-3-4 15,0-1-8-15,0-4-4 0,0-5-4 16,0-3-48-16,0-8-116 0,0-1-84 0,0-3-180 16,2-4-204-16,3-3-81 15,0 0-339-15,-5 0-601 0</inkml:trace>
  <inkml:trace contextRef="#ctx0" brushRef="#br0" timeOffset="-176567.03">9465 14379 1780 0,'0'0'709'0,"0"0"-465"0,0 0-12 16,0 0 164-16,0 0-32 0,0 0-104 15,0 0-32-15,0 0 25 0,29-103-37 16,-17 79-40-16,-5-3 0 0,8-3-32 16,-1 4-8-16,-9-2 0 0,3 6-16 15,-1 1-32-15,-2 3-32 0,-1 2-12 0,6 7-8 16,-10 1-8-16,5 2 4 0,-5 1 0 16,2 2-12-16,-2 1 0 0,0 0 0 15,0 2 8-15,8 0 8 0,-8 0-8 16,0 0 12-16,0-3 8 0,0 3-8 15,0 0-4-15,0 0-12 0,0 0-4 16,2 0 0-16,1-1 8 0,6-2 20 16,-6 3 12-16,2 0 12 0,4 0-20 15,-6 0-3-15,2 0-9 0,4 0-24 16,-4 4 4-16,2 4 4 0,3 5-12 0,-5 4 0 16,7 4 8-16,-7 5-12 0,5 2-8 15,-6 0 8-15,-4 0-8 0,3-1-16 16,2-4-60-16,-5 0-45 0,0-7-47 15,0 0-68-15,0-2-104 0,0-4-96 16,0 0-132-16,-8-1 11 0,8-6-251 16,-9 5-332-16,-1-7-873 0</inkml:trace>
  <inkml:trace contextRef="#ctx0" brushRef="#br0" timeOffset="-176387.36">9528 14220 164 0,'0'0'2637'0,"0"0"-1913"16,0 0-384-16,0 0-76 0,0 0 81 16,0 0 27-16,0 0-28 0,0 0-32 0,0 0-60 15,0 0-100-15,0 0-72 16,75-18-48-16,-60 15-20 0,-1 1-4 0,3 2-8 16,-10 0-56-16,8 0-248 0,-1 5-448 15,-6-1-397-15,1 4-652 0</inkml:trace>
  <inkml:trace contextRef="#ctx0" brushRef="#br0" timeOffset="-176178.29">9831 14129 2797 0,'0'0'740'0,"0"0"-264"15,0 0 29-15,0 0 51 0,0 0-120 16,0 0-200-16,0 0-72 0,0 0-72 15,0 0-36-15,0 0-32 0,133-1-4 0,-118 1-20 16,-8 0 0-16,3 0-4 0,4 0-152 16,-11 0-260-16,1 0-484 0,-4 2-313 15,0 7-856-15</inkml:trace>
  <inkml:trace contextRef="#ctx0" brushRef="#br0" timeOffset="-176003.5">9831 14129 3277 0,'58'105'492'0,"-58"-105"-256"0,0 0 261 16,5 0 39-16,12 0-196 0,-3 0-164 15,1-2-40-15,-5-2-24 0,9 1-56 16,-4 0-44-16,-3 3-12 0,5-2 0 0,-3 2-36 16,-2 0-208-16,3 0-416 0,-5 0-377 15,-3 2-615-15</inkml:trace>
  <inkml:trace contextRef="#ctx0" brushRef="#br0" timeOffset="-175681.88">10294 14085 1320 0,'0'0'1249'16,"0"0"-861"-16,0 0 8 0,0 0 184 15,0 0-135-15,0 0-153 0,0 0-64 16,0 0-64-16,0 0-12 0,0 0-8 0,0 0-40 16,-119 84 0-16,109-51 4 15,1-6-8-15,9 2-20 0,0-3-4 0,0-3-40 16,14 0-12-16,-7-5 0 0,10-3-12 16,3-6-8-16,-3-8 0 0,7-1 4 15,-7-10 16-15,2-10 8 0,-2-7 32 16,0-7 8-16,-2-1-20 0,-3-1-36 15,-2 2 4-15,-10 5-12 0,0 9-8 16,0 1 12-16,0 8-12 0,-15 2-12 16,1 7-100-16,4 2-136 0,-12 0-132 15,0 7-248-15,3 8-129 0,-1-3-199 0,-13 13-265 16</inkml:trace>
  <inkml:trace contextRef="#ctx0" brushRef="#br0" timeOffset="-174977.65">7904 14691 1504 0,'0'0'644'16,"0"0"-279"-16,0 0-41 0,0 0 80 16,0 0-40-16,0 0-104 0,0 0-44 15,0 0-28-15,0 0-31 0,0 0-21 16,0 0-16-16,-20 108-40 0,23-83-16 16,7 4-12-16,-6-2-36 0,6-5-12 0,-5 2 4 15,5-9-8-15,-6-3-8 16,4-3-96-16,-3-4-136 0,-1-4-65 0,6-1-171 15,-3 0-164-15,1-4-196 0,-1-10-861 0</inkml:trace>
  <inkml:trace contextRef="#ctx0" brushRef="#br0" timeOffset="-174554.96">7930 14689 1520 0,'0'0'885'0,"0"0"-433"16,0 0-84-16,0 0 68 0,0 0-72 15,0 0-176-15,0 0-60 0,0 0-43 16,0 0-9-16,0 0-16 0,0 0 28 16,13-26-16-16,-9 26 32 0,13 0-8 15,-9 0-12-15,4 0-32 0,0 0-8 16,-7 3-24-16,7 6 12 0,-7-2-8 0,0 4 4 16,-3-2-12-16,-2 1 8 0,0 1-24 15,0-2-4-15,-7 1-44 0,2-1-8 16,-7-7 20-16,7 2 36 0,-7-4 0 15,7 0 4-15,-5 0 0 0,5 0 0 0,-4 0 4 16,1-2-8-16,6 0 8 0,0 0 0 16,2-3-4-16,0 4-4 0,0-2 24 15,0 3 24-15,4 0 32 0,4 0 112 16,6 0-40-16,1 11 12 0,-3 3 44 16,0 2-40-16,-2 4-72 0,-10 0-36 15,0 2-28-15,0-2-8 0,0 4-4 16,-5-8-12-16,-12-1 0 0,5-4-8 15,-3-5-4-15,1-5-28 0,4-1-40 0,-2 0-20 16,7-7-4-16,3-3-60 0,2 0-24 16,0 1-80-16,0 3-136 0,7 0-184 15,10-1-13-15,-3 4-183 0,8 1-273 0</inkml:trace>
  <inkml:trace contextRef="#ctx0" brushRef="#br0" timeOffset="-174316.92">8294 14727 1724 0,'0'0'985'0,"0"0"-557"0,0 0-4 16,0 0-20-16,0 0-128 0,0 0-75 15,0 0 63-15,0 0 16 0,0 0-92 16,0 0-68-16,0 0-40 0,138-22-52 15,-121 15-16-15,-2 3-12 0,-3 3-8 16,-2 1-216-16,-10 0-368 0,4 0-309 16,-4 1-455-16</inkml:trace>
  <inkml:trace contextRef="#ctx0" brushRef="#br0" timeOffset="-174157.68">8294 14727 1728 0,'7'106'1493'0,"-7"-106"-977"15,0 0-176-15,0 0 53 0,10 0-5 16,0 0-160-16,-1 0-48 0,8 0-40 16,0 0-76-16,-2 0-48 0,-3 0-4 0,5 0-12 15,-2 2-120-15,1-2-388 0,-3 0-349 16,-1 1-579-16</inkml:trace>
  <inkml:trace contextRef="#ctx0" brushRef="#br0" timeOffset="-173900.52">8815 14610 2613 0,'0'0'732'16,"0"0"-100"-16,0 0 5 0,0 0-49 15,0 0-204-15,0 0-100 0,0 102-20 0,0-72-12 16,0 0-108-16,0 1-63 0,0-2-37 16,0-2-20-16,0-6-12 0,0-3-12 15,0-5-12-15,0-3-112 0,0 0-173 16,0-7-115-16,7 1-148 0,3-4-248 16,-5 0-161-16,7-4-772 0</inkml:trace>
  <inkml:trace contextRef="#ctx0" brushRef="#br0" timeOffset="-173074.3">9395 14790 872 0,'0'0'672'0,"0"0"-284"0,0 0 17 0,0 0-161 16,0 0-52-16,0 0 12 0,0 0 80 16,0 0-12-16,0 0-60 0,0 0-56 15,0 0-40-15,0 0 8 0,0 0 0 16,0 0 1-16,0 0 47 0,0 0-4 0,0 0 20 16,0-3-16-16,0-1-32 0,0-3 8 15,0 0 12-15,2-4 4 16,8-1-16-16,2-3-4 0,-5-4-32 0,3-2-32 15,2-2-20-15,-2 1-24 0,7 0-8 16,-13 0-8-16,11 1-12 0,-3 3-4 16,-7 5 4-16,2-2-8 0,3 10 4 15,-10-2 0-15,0 5 0 0,0 2 4 16,0 0 4-16,0 0 16 0,0 0-4 0,0 0 4 16,0 9-4-16,0 4 16 0,0 7 1 15,7 7-9-15,0 1 12 0,-4 1-12 16,2 4-20-16,0-4 4 0,-1-6-12 15,1 2-4-15,-5-3-8 0,3-7-100 16,1 0-149-16,-4-2-171 0,0-5-148 16,0-3-324-16,0-4-257 0,-7-1-536 0</inkml:trace>
  <inkml:trace contextRef="#ctx0" brushRef="#br0" timeOffset="-173002.82">9395 14790 2012 0</inkml:trace>
  <inkml:trace contextRef="#ctx0" brushRef="#br0" timeOffset="-172909.58">9395 14790 2012 0,'63'-35'1577'0,"-63"33"-889"0,0 2-183 0,0 0 47 0,0 0-168 0,0-2-228 0,0 0-76 16,7-5-32-16,5 4-12 0,2-4-24 16,6 3-4-16,-3-1-8 0,2-4-96 15,-2 7-260-15,0-5-528 0,-2 3-465 16,-1-3-1128-16</inkml:trace>
  <inkml:trace contextRef="#ctx0" brushRef="#br0" timeOffset="-172739.01">9763 14672 3513 0,'0'0'672'0,"0"0"-239"0,0 0-65 0,0 0-104 16,0 0-160-16,0 0-60 0,0 0-20 0,0 0-4 16,0 0-16-16,0 0-4 15,0 0-172-15,0 0-392 0,63 19-297 0,-58-16-535 16</inkml:trace>
  <inkml:trace contextRef="#ctx0" brushRef="#br0" timeOffset="-172587.64">9702 14836 2805 0,'0'0'1132'16,"0"0"-792"-16,0 0 17 0,0 0 175 15,0 0-88-15,0 0-220 0,0 0-44 16,0 0-108-16,0 0-32 0,0 0-32 0,0 0-8 15,156-30-24-15,-130 26-244 0,-4-4-352 16,-3 4-369-16,-11 1-511 0</inkml:trace>
  <inkml:trace contextRef="#ctx0" brushRef="#br0" timeOffset="-172364.11">10151 14652 2785 0,'0'0'700'0,"0"0"-120"0,0 0-75 16,0 0-17-16,0 0-156 0,0 0-92 15,0 0 20-15,0 0-48 0,0 0-24 16,0 0 0-16,0 0-95 0,26 124-53 16,-33-95-40-16,7-2 0 0,-9-7-24 0,9-1-269 15,0-7-223-15,0 1-364 0,0-7-449 16,-5 12-996-16</inkml:trace>
  <inkml:trace contextRef="#ctx0" brushRef="#br0" timeOffset="-156627.46">24918 4556 1104 0,'0'0'416'0,"0"0"-144"0,0 0 16 15,0 0 13-15,0 0-5 0,0 0-8 16,0 0-72-16,0 0 12 0,0 0-52 15,2 0-24-15,-2 0 28 0,0 0 44 16,0 0-16-16,0 0-7 0,0 0-49 0,0-4 12 16,0 4-8-16,0 0 16 0,0 0-36 15,0-1-12-15,0 1 4 0,0 0-56 16,0 0-8-16,0 0-20 0,0 0-20 16,0 0-12-16,-2 10 0 0,2 4 16 15,0 5 32-15,0 3 0 0,0 1-24 0,0 3 0 16,0 1-4-16,0 3 28 15,0 2-16-15,0 0-12 0,0 5-12 0,0-3-8 16,0 3-4-16,0-2 8 16,-5-1-8-16,5-4-4 0,-10-4 0 0,8-8 4 15,-3-9-8-15,5 0 4 0,0-8-4 16,0-1 4-16,0 0 8 0,0 0 28 16,0-1 48-16,0-12 36 0,0-3-23 15,17-10-41-15,0-4-8 0,2-9-28 16,5 1-8-16,3-2-4 0,0 0-4 15,-1 1-8-15,-1 5 0 0,1 4 0 16,-6 4 0-16,-3 2 0 0,0 6 0 0,0 1 0 16,-3 6 0-16,-7 1 0 0,8 5-4 15,-5 4 4-15,-5 1-24 0,9 0 24 16,-7 0 0-16,10 6 12 0,3 4 0 16,-1 1 20-16,3 6 12 0,-5 3-4 15,-3 5 56-15,-1 5-12 0,-1 7-4 0,-10 0-12 16,1 3 8-16,-3 1-20 0,0 0-12 15,0-1-8-15,0-2 4 0,-3-8-24 16,1-5 0-16,-1-7-8 0,-4-6-8 16,5-2 0-16,2-4 0 0,-5-6 12 15,5 0-24-15,0 0 12 0,0 0-12 16,0 0-72-16,5-7-56 0,7-4-188 16,2-5-108-16,3 4-189 0,3 0-159 0,-13 4-449 15,15 1-592-15</inkml:trace>
  <inkml:trace contextRef="#ctx0" brushRef="#br0" timeOffset="-144462.49">25786 3893 1124 0,'0'0'440'0,"0"0"-148"16,0 0 85-16,0 0-45 0,0 0 8 15,0 0-16-15,-8-106 16 0,13 94-32 16,-2-2-36-16,6 8-31 0,-6-1-5 0,4-1-36 16,3 7-56-16,-3-1-40 0,5 2-28 15,3 2-24-15,4 8-16 0,-9 11 76 16,4 12 28-16,-2 5 8 0,-12 9-32 16,0 5-72-16,-2 1-20 0,-22 2 0 15,-3-4-16-15,-2-7 4 0,5-6-8 16,-3-14 4-16,17-11-8 0,-4-5 0 15,9-8 4-15,-5-5-4 0,5-13-44 0,3-8-20 16,2-4 32-16,0-2 20 0,2 4 8 16,13 1-4-16,-10 8 8 0,9 8 0 15,-9 4 12-15,0 7 0 0,10 0-4 16,-3 0-4-16,7 9 12 0,0 0 24 16,8 8-4-16,-5-4 16 0,5 4-8 15,-1-1-4-15,-4-3-20 0,5-1-12 16,-8-1-4-16,5-4 0 0,1-2-4 15,-4 0-12-15,1-1-132 0,-5 1-176 0,-2 4-296 16,2 3-173-16,-12-2-431 0,-3 10-1017 16</inkml:trace>
  <inkml:trace contextRef="#ctx0" brushRef="#br0" timeOffset="-104693.89">28508 4668 2693 0,'0'0'152'15,"0"0"76"-15,0 0 92 0,0 0 8 16,0 0-40-16,0 0-152 0,0 0-60 0,0 0 81 16,0 0-37-16,-34-41-44 0,34 35-40 15,17 2 8-15,2 1 44 0,3 3 72 16,5 0-24-16,4 0 4 0,-2 2-4 16,3 7 28-16,-3 5 0 0,-7 2 0 15,-1 9-32-15,-4 1-40 0,-7 8-12 16,-10 8-12-16,0-3-36 0,-7 7-4 15,-20 0-12-15,-7-3-4 0,0-1-8 16,-2-6 8-16,2-10-4 0,5-10 4 16,2-7 8-16,3-9 4 0,5-4-4 15,-1-13-20-15,13-5 0 0,-5-1-4 16,9 0 0-16,3 5 4 0,0 3-4 0,0 8 4 16,5 7-12-16,10 0 12 0,7 0 8 15,9 9 52-15,8 6 52 0,2 3 9 16,-2 3-65-16,-3-3-16 0,1-3-24 15,-3-3-4-15,-3-2-4 0,1-8 4 16,-6-2-12-16,6 0-56 0,2-14-201 0,-5-6-219 16,-7-3-216-16,-3 4-461 0,-5-20-679 15</inkml:trace>
  <inkml:trace contextRef="#ctx0" brushRef="#br0" timeOffset="-104284.84">29099 4166 1412 0,'0'0'1161'16,"0"0"-981"-16,0 0 264 0,0 0 32 15,0 0-32-15,0 0-119 0,0 0-5 16,0 0-12-16,0 0-20 0,0 0-136 0,0 0-24 15,102-29 76-15,-102 62-24 0,0 8-64 16,0 5-40-16,-17 4-12 0,2-1-12 16,-2-5-28-16,3-5-16 0,4-13 0 15,0-8-4-15,10-9 4 0,0-9 4 16,0-7 24-16,0-17 28 0,20-12-20 16,-3-9-19-16,10 1-5 0,-6 4 120 0,8 3-84 15,-7 7-16-15,15 0 16 0,-3 6-20 16,2 6-28-16,-5 8-8 0,3 10-8 15,-7 0 4-15,-3 19 4 0,-7 3 16 16,0 11 8-16,-7 2-8 0,0 1-8 16,-3-3-4-16,5-2-4 0,-7-1-24 15,7-2-152-15,0-2-237 0,-5-1-167 16,8-3-336-16,-8-8-301 0,5 7-888 0</inkml:trace>
  <inkml:trace contextRef="#ctx0" brushRef="#br0" timeOffset="-86279.84">12425 13405 1040 0,'0'0'492'0,"0"0"-164"0,0 0 9 16,0 0 23-16,0 0-88 0,0 0-80 16,0 0-24-16,0 0 28 0,0 0-12 15,0 0-32-15,-15 0-36 0,15 0-24 0,0 0-8 16,0 0 36-16,0 0 16 0,0 0-15 16,0 0-1-16,0 0-24 0,0 0-8 15,0 0 16-15,0 0 28 0,0 0 16 16,0 0-72-16,0 0-36 0,0 0-12 15,0 0 8-15,0 0 44 0,0 0 8 0,0 0 8 16,0 0-12-16,0 0-8 0,0 0 4 16,0-1-12-16,0 1 4 0,0 0-4 15,0 0-24-15,0 0 0 0,0 0 0 16,0 0 0-16,0 0-20 0,0 0-8 16,0 0 4-16,2 0 0 0,1 0-4 15,7 0 4-15,-6 0 24 0,13 0 60 16,-2 0-52-16,-8 0-32 0,8 0 0 15,-3 0 16-15,2 1 1 0,-2-1 7 16,5 0-12-16,-4 0 0 0,4 1-16 16,-1-1 8-16,-1 0-12 0,0 3 4 0,-1-1-8 15,1-2 8-15,2 0-8 0,0 2 0 16,-3 0 4-16,1-2-4 0,2 2 0 16,0-2-8-16,-3 0 0 0,-2 5 4 15,3-4-4-15,-1-1 4 0,1 2 4 16,-1 0-8-16,-4-2 8 0,5 2-4 15,-3 0 8-15,-5-2 4 0,5 0 12 0,0 0-4 16,-7 0-4-16,12 0-4 0,-10 0-4 16,3 0-4-16,-5 3-4 0,5-3-4 15,-5 1 4-15,2-1-4 0,-2 0 4 16,-1 0 0-16,1 0-4 0,-5 0 0 16,3 0 4-16,4 1 0 0,-7-1-4 15,0 0 4-15,0 0 4 0,0 0 0 0,0 0 20 16,0 0 4-16,0 0 20 0,0 0-16 15,0 0 0-15,0 0-20 0,0 0 8 16,0 0-24-16,0 0 12 0,0 0-12 16,0 0-8-16,0 0-76 0,0 0-84 15,0 0-136-15,-10 0-125 0,5-1-71 16,1 0-200-16,-1-4-201 0,0 1-387 16,3-4-973-16</inkml:trace>
  <inkml:trace contextRef="#ctx0" brushRef="#br0" timeOffset="-85814.89">12914 13242 2457 0,'0'0'564'0,"0"0"-296"0,0 0 16 15,0 0 152-15,0 0-116 0,0 0-111 16,0 0-89-16,0 0 8 0,0 0 8 16,0 0-88-16,0 0-44 0,-17 6 8 15,17 6 164-15,0-2 36 0,3 2-124 0,6-3-60 16,1 0-4-16,0 0 84 0,-3 1-76 16,3-1-16-16,-3 0-8 0,7-4 0 15,1 3 32-15,-8 0-32 0,3 1-4 16,-5-2 4-16,7-2 40 0,-10 2-40 15,1-6-4-15,-3 0 0 0,0 3 0 0,0-4 12 16,0 1 20-16,0 1 44 0,0 4 20 16,-5 6 32-16,-19 6 16 0,4 3-80 15,-6 0-4-15,1 2 24 0,1-3-3 16,-5-1-41-16,10-2-20 0,-6-1-4 16,8-2-4-16,3-4-12 0,4-3 0 15,3-2-4-15,7-3 0 0,-5 0-4 16,0 2-4-16,5-4-20 0,0 0-40 15,0 0-77-15,0 0-103 0,0 0-84 16,0 1-148-16,0-1-180 0,10 3-173 16,-5-1-259-16,-3-2-913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3T19:26:05.5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21740 6765 2597 0,'0'0'412'0,"0"0"8"0,0 0-88 16,0 0 36-16,0 0-87 0,0 0-93 16,0 0-60-16,0 0 16 0,0 0-16 15,-44-17-64-15,39 18-40 0,1 10-12 16,4 6 4-16,-5 1 12 0,5 1 12 0,0 8 12 16,0-2 4-16,0 8 12 0,0 1 8 15,0 6 0-15,5 9 12 0,9-1-16 16,1 6-20-16,2 3-4 0,0 1-12 15,0 9-16-15,4 8 4 0,4 13 16 16,-4 8-8-16,4 7-8 0,-6 10 0 16,3 3-8-16,-5 10-4 0,7 0-4 15,-7 10 32-15,2-1 72 0,-4-7 0 16,-3-10-20-16,0-14-36 0,-2-17-28 16,-5-15-16-16,2-14-8 0,0-11 4 15,-4-12-4-15,-3-6 0 0,2-10-4 0,-2-5 0 16,0-10-32-16,0-1-32 0,0-3-56 15,0 0-24-15,0-10-100 0,0-10-84 16,-2-10-120-16,-8-14-272 0,8 7-397 16,-8-33-612-16</inkml:trace>
  <inkml:trace contextRef="#ctx0" brushRef="#br0" timeOffset="445.97">21861 6860 2465 0,'0'0'444'0,"0"0"-32"16,0 0-68-16,0 0 56 0,0 0-3 15,0 0-121-15,0 0-96 0,78-108-48 16,-57 94 8-16,18-2-24 0,7 6-32 16,8-1-12-16,-1 9 12 0,17-1 32 15,-9 3-16-15,2 5-20 0,0 12-20 0,-12 5 32 16,-8 11 28-16,1 2-20 0,-15 10 4 15,-2 3-16-15,-10 6-12 0,-17 4-16 16,-7 7-23-16,-18 1-9 0,-16 1-20 16,-7 2 0-16,-15-2 4 0,2-8-12 15,-4-11 0-15,-3-8-16 0,12-13-53 16,3-6-35-16,4-9-120 0,13-7-20 16,-1-5-12-16,8 0-68 0,7-5-208 15,13-2-109-15,4-5-207 0,5 4-212 16,5-9-1257-16</inkml:trace>
  <inkml:trace contextRef="#ctx0" brushRef="#br0" timeOffset="1121.63">24227 7354 2012 0,'0'0'369'0,"0"0"3"0,0 0 40 0,0 0 28 16,0 0 12-16,0 0-139 0,0 0-69 15,0 0 8-15,0 0-56 0,0 0-64 16,0 0-48-16,-27-12-8 0,59 3 28 16,11 1 36-16,18-2 4 0,2 1 12 15,15-3-16-15,2-4-68 0,4 3-36 16,-4-5-20-16,3 1 0 0,-10 4-8 15,-3-5-8-15,-14 0-4 0,-3 6-32 16,-5-1-104-16,-6 8-112 0,-1 1-164 16,-17 4-332-16,-2 0-237 0,-8 4-732 0</inkml:trace>
  <inkml:trace contextRef="#ctx0" brushRef="#br0" timeOffset="1386.85">24358 7764 3289 0,'0'0'252'0,"0"0"36"0,0 0 269 16,0 0 47-16,0 0-100 0,232-47-200 15,-156 36-40-15,-6-4-48 0,-2 3-12 16,-8 1-67-16,-6 4-41 0,-1-1-60 15,-12 4-28-15,-2 1 0 0,-7-2 0 16,-6 3-8-16,1-5-80 0,-8 0-129 0,3-2-151 16,-5-6-128-16,0-3-432 0,-2 3-429 15,-15-15-1840-15</inkml:trace>
  <inkml:trace contextRef="#ctx0" brushRef="#br0" timeOffset="1820.22">24828 5567 2289 0,'0'0'256'15,"0"0"20"-15,0 0 128 0,189-78-100 16,-128 59-24-16,-1 8-180 0,-4 2 20 16,-3 5 36-16,-4 4 0 0,-8 0-39 15,-7 6 31-15,-5 4-12 0,-7 2 64 16,-8 3-8-16,-9-4-20 0,5 6-12 0,-10 2 20 16,0-1-4-16,-12 5-32 0,-10 3-60 15,-9 0-8-15,-1 4-40 0,-7 0 8 16,-2 3-28-16,-7-5 0 0,9 2-8 15,-2-1 0-15,4-3-4 0,11-3-4 16,-1 2 0-16,5-2 0 0,3-2 0 0,2-1 4 16,2 0 4-16,5 0-8 15,3-2 8-15,-2 0-8 0,6 1 4 0,3-1 0 16,0 2-4-16,0 1 0 0,0-5 0 16,3 3 0-16,11-5-4 0,-2 1-96 15,0-1-196-15,-4 0-216 0,1-2-408 16,-1-3-337-16,-1 8-1124 0</inkml:trace>
  <inkml:trace contextRef="#ctx0" brushRef="#br0" timeOffset="2023.3">25083 6607 1724 0,'0'0'1621'0,"0"0"-973"15,0 0-276-15,0 0 85 0,0 0-13 16,0 0-236-16,0 0-172 0,0 0-12 16,0 0 0-16,0 0-24 0,21 2 0 15,-6-2-96-15,-8 0-288 0,3-5-337 16,-5-2-415-16,2-1-1021 0</inkml:trace>
  <inkml:trace contextRef="#ctx0" brushRef="#br0" timeOffset="2689.61">27342 6388 1728 0,'0'0'597'0,"0"0"-173"0,0 0-36 15,0 0 92-15,0 0-76 0,0 0-140 0,0 0-79 16,0 0-41-16,0 0-68 0,0 0-40 15,0 0 60-15,5 87 200 0,12-22-44 16,2 4-144-16,0 15-44 0,1 9 12 16,-11 10-12-16,-1 8-8 0,1 3-20 15,-9 2-20-15,5-1-8 0,-5-6 12 16,0-4-20-16,0-11 8 0,0-9-8 0,0-12 0 16,3-16-64-16,-3-10-132 0,9-17-188 15,-4-10-176-15,5-8-85 0,-5-10-259 16,-5-2-569-16</inkml:trace>
  <inkml:trace contextRef="#ctx0" brushRef="#br0" timeOffset="3164.26">27201 6291 2689 0,'0'0'612'16,"0"0"-104"-16,0 0-24 0,0 0-11 0,0 0-49 15,0 0-220-15,0 0-120 0,0 0-40 16,0 0 56-16,0 0 88 0,0 0 68 16,92 154-36-16,-41-86-24 0,7 4-55 15,3 7-29-15,-3 6-32 0,8 10-16 16,-6 5-8-16,15 8-36 0,-12 2-12 15,5-1-4-15,-5-3 0 0,-2-4 12 0,-10-12-8 16,-8-13 0-16,-6-14-8 0,-1-12 8 16,-4-13 0-16,-11-12-4 0,4-9 0 15,-1-12-4-15,-7-5 4 0,2-8 20 16,-2-19 76-16,-2-14 16 0,-3-14-8 16,-2-17-52-16,-3-6-12 0,3-14-24 15,-3-1 0-15,0-7-8 0,-5-1 48 16,-2-2-16-16,0 0 28 0,0 7-12 15,0 3 0-15,-9 9-12 0,2 5 0 0,-3 14-24 16,3 13 0-16,2 11-16 0,0 13-8 16,0 9 4-16,5 8-8 0,0 3 4 15,0 2-52-15,0 6-108 0,0 0-124 16,10 0-144-16,2 11-24 0,5 5-177 0,7 4-287 16,-9-2-681-16,11 20-1864 0</inkml:trace>
  <inkml:trace contextRef="#ctx0" brushRef="#br0" timeOffset="3508.48">28995 6402 3073 0,'0'0'572'16,"0"0"-76"-16,0 0-195 0,0 0 135 15,0 0-60-15,0 0-136 0,-36 120-108 16,36-79-32-16,0 11 36 0,4 7 4 0,13 9-72 16,3 11-40-16,-8 7 12 0,10 7 4 15,-10 3-8-15,2-1-28 0,-4-1 0 16,0-9-8-16,-10-9 12 0,0-12-4 15,5-11-8-15,-3-14-8 0,8-10-104 16,-5-10-104-16,4-5-56 0,-4-10-136 16,-3-4-184-16,-2 0-349 0,0-9-163 15,0-21-1393-15</inkml:trace>
  <inkml:trace contextRef="#ctx0" brushRef="#br0" timeOffset="3790.4">28932 6349 728 0,'0'0'2205'0,"0"0"-1641"15,0 0-60-15,17-128 1 0,7 90-25 16,-2 1-100-16,12 8-120 0,-5 2-36 16,10-1 32-16,-3 5-36 0,13 1 13 15,1 7-49-15,4 7-16 0,-1 5 96 16,0 6-100-16,-9 19-76 0,0 15 20 15,-13 11 20-15,-7 9-32 0,-4 10-40 16,-13 2-8-16,-7-2-32 0,0 4 0 16,-14-5-4-16,-18-3-8 0,1-9-4 15,-6-7-44-15,1-9-84 0,-13-9-108 16,6-10-196-16,-6-8-257 0,3-10-55 0,3-1-324 16,9-4-341-16,-15-12-912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3T19:27:11.0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3955 8016 1344 0,'0'0'981'15,"0"0"-693"-15,0 0-28 0,0 0 108 16,0 0 92-16,0 0-76 0,0 0-136 16,0 0-43-16,0 0 31 0,-31 2-20 15,31-2-44-15,0 0-40 0,0 0 4 16,0 0 28-16,0 0-4 0,0 0-52 16,0 0-20-16,0 0-20 0,0 0 0 0,0 0-16 15,0 0 8-15,0 0-8 0,0 0-4 16,0-2-12-16,0 2 8 0,0 0-28 15,0-2 28-15,9-1-8 0,-1 3 28 16,6 0-35-16,3 0 19 0,-5-2 8 16,8 2-28-16,-3 0-12 0,-5 0 8 15,12 0-4-15,-5 0 8 0,1 2-8 0,9 3 20 16,-12-3 8-16,2-1 12 0,1 3-16 16,-1-1 4-16,-2-2-8 0,5 3-8 15,2-1 0-15,-7 0 12 0,5-3-12 16,-5 2-4-16,2 3-12 0,-2-3 16 15,0-2 4-15,2 2-4 0,-2-1 8 0,-2 6-24 16,2-6-4-16,0 4-12 0,-3-5 16 16,-1 2-16-16,4-2 8 0,-3 2-8 15,3-2 0-15,7 0 12 0,-9 1-12 16,11 2 4-16,-6-2 12 0,9 2-16 16,-10-3 8-16,6 2-4 0,-8-2 4 15,9 2 0-15,-6 2-4 0,1-1 0 16,-4-3 0-16,10 1 0 0,-8 2 4 15,-2-3 4-15,0 3-4 0,3-1 0 16,-3-2 0-16,2 2 0 0,-2-2 0 0,5 4 0 16,-5-3-8-16,10 2 4 0,-6 3 0 15,8-1 0-15,-7 2 4 0,10-1 4 16,-10 0 8-16,12 2-8 0,-13-1 4 16,8 2-8-16,3-1 4 0,-10-2 0 15,9 0 8-15,-9 2 8 0,10-1 0 0,-11-3-8 16,6 5-4-16,0-1 4 15,-1-4-8-15,11 3 8 0,-8 1 0 0,2-5 4 16,1 5-4-16,-1-4-8 0,-4 3-8 16,0 0 0-16,-3-6 4 0,3 5-4 15,-3-4 0-15,0 1 0 0,-2 0 0 16,-5 0-4-16,5-2 4 0,0 1 0 16,2 2 0-16,-7-2-4 0,2 1 4 15,-2-2-4-15,0 2 0 0,-2 0 4 16,-3-1-4-16,0 0 0 0,2 5 0 0,3-6 0 15,-5 3 4-15,-4 0-4 16,9 0 0-16,-3-1 0 0,-6 4 0 0,6-3 0 16,-2 3 4-16,3-4-4 0,-10 4 0 15,12-3 4-15,-10 0 0 0,3-1 0 16,-8-1-4-16,5 3 4 0,-2-3-4 16,-3-2 4-16,1 1-4 0,-1-1 0 0,3 0 4 15,-5 0-4-15,5 0 0 0,0 2 0 16,-5-2 4-16,0 0-4 0,0 0 0 15,5 0 0-15,-5 0 4 0,0 0-4 16,0 0 0-16,0 0-4 0,0 0-16 16,0 0-104-16,-5 0-140 0,-12 0-172 15,-12 0-405-15,5 0-291 0,-25-3-765 0</inkml:trace>
  <inkml:trace contextRef="#ctx0" brushRef="#br0" timeOffset="917.47">4142 7187 856 0,'0'0'1501'16,"0"0"-1109"-16,0 0-36 0,0 0 40 15,0 0 28-15,0 0-96 0,0 0-35 16,0 0-49-16,0 0 0 0,0 0-48 15,-49-61-44-15,49 59-40 0,0 2-32 16,0 0-28-16,0 0-20 0,0 0-32 0,0 2 4 16,8 10-4-16,1 6 8 0,6 7-4 15,-8 5 0-15,5 2 0 0,-2 1 8 16,-3-6-8-16,0-5 0 0,-4-5-4 16,-3-9 0-16,5 0 0 0,0-7 0 15,-5-1-4-15,4 0 4 0,9-8 4 16,-9-8 0-16,8-6 20 0,1-6-20 15,-1-4 8-15,2-3-8 0,-2 6 4 16,-4 2-8-16,4 7 4 0,0 9 0 0,-7 4-8 16,-5 4 8-16,0 3-8 0,0 0-8 15,0 8 4-15,7 5 8 0,0 6-4 16,1 1 8-16,1 8-4 0,6-3 0 0,-8-6 4 16,0-5 0-16,1-5 24 0,-6-7 0 15,3-2 28-15,5 0 40 0,-6 0 52 16,11-5 52-16,0-9 36 0,4-2-63 15,0-2-69-15,-2 2-32 0,0 2-16 16,-9 6-44-16,1 2-8 0,-9 6 0 16,5 0 4-16,5 8-8 0,-3 3 12 15,5 7-4-15,0 1 12 0,-7 3-16 16,2 2 4-16,3-4-8 0,-5 1-116 0,5-2-297 16,-6-1-215-16,1-2-296 0,5-5-449 15,5-4-1012-15</inkml:trace>
  <inkml:trace contextRef="#ctx0" brushRef="#br0" timeOffset="1182.83">4736 7235 1976 0,'0'0'1517'16,"0"0"-1033"-16,0 0-168 0,0 0 49 0,0 0-5 15,0 0-232-15,0 0-88 0,0 0-24 16,-37 108-4-16,40-92-4 0,11-5-4 15,-6-4 0-15,4-3-4 0,0-4 8 16,-5 0 8-16,8-5 28 0,-8-10 60 0,5 1 36 16,-7-5-20-16,4-2 44 0,-6-1-8 15,-3 4-92-15,0 4-52 0,0 2 4 16,0 6-8-16,0 0-4 0,0 6-4 16,0 0-16-16,0 1-88 0,0 15-200 15,12-3-244-15,-7 5-261 0,2-1-255 16,3 1-389-16</inkml:trace>
  <inkml:trace contextRef="#ctx0" brushRef="#br0" timeOffset="1414">4736 7235 2533 0,'194'41'776'16,"-197"-46"-116"-16,1 1-79 0,-8 2-61 0,3 2-220 16,7 0-140-16,-10 0 24 0,3 2-52 15,7 8 4-15,0 4-24 0,0-2-20 0,0 5-12 16,0-2-36-16,2 0-20 0,13-4-8 15,-1 0 8-15,-6-3 4 0,4 0 44 16,-3-1 4-16,1 2 53 0,-10 0-29 16,0 3-16-16,0 5-12 0,0 1-44 15,0 1-8-15,-10-4-16 0,3 1 0 16,-3-5-4-16,1-2-72 0,-3-7-152 16,7-2-129-16,-3-3-203 0,8-14-256 15,0 6-225-15,0-19-343 0</inkml:trace>
  <inkml:trace contextRef="#ctx0" brushRef="#br0" timeOffset="1617.72">5274 7004 2825 0,'0'0'872'0,"0"0"-436"0,0 0 17 15,0 0 119-15,0 0-152 0,0 0-188 0,24 114-48 16,-17-81-48-16,-7 0-40 0,3 5-60 15,-3 1-16-15,0-1-12 0,0 1-8 16,-3-7-132-16,-6-2-288 0,4-7-408 16,-5-12-333-16,-7-4-127 0</inkml:trace>
  <inkml:trace contextRef="#ctx0" brushRef="#br0" timeOffset="1748.07">5184 7247 3181 0,'0'0'1036'0,"0"0"-611"0,0 0 319 0,0 0-148 15,0 0-196-15,0 0-135 0,0 0-125 16,0 0-80-16,0 0-28 0,0 0-24 16,177-19-8-16,-155 19-16 0,7 0-236 15,7 0-269-15,-16 0-507 0,14 7-725 0</inkml:trace>
  <inkml:trace contextRef="#ctx0" brushRef="#br0" timeOffset="2409.54">5843 7280 2481 0,'0'0'712'15,"0"0"-316"-15,0 0 72 0,0 0 1 0,0 0-73 16,0 0-164-16,0 0-88 0,0 0 12 16,0 0-52-16,0 0-40 0,0 0-16 15,-111 14-20-15,106 7-8 0,3 6 4 16,2 1-12-16,0-3-8 0,0 0 0 15,2-4 0-15,5-8-4 0,1-1 4 0,-1-6-4 16,3-5 0-16,4-1 4 16,-2-2-4-16,0-17 8 0,8-9 12 0,-3-8-20 15,0-5 4-15,2-3-4 0,-4-2 4 16,-3 6 0-16,2 0-4 0,-9 5 0 16,2 4 12-16,-2 4-4 0,0 7 56 15,-5 7 76-15,0 2 48 0,0 4 44 16,0 6-31-16,0 1-21 0,0 0-16 0,0 0-36 15,0 8-32-15,0 7-8 0,0 6-12 16,0 5-36-16,7 5 0 0,-7 6-20 16,10 2-12-16,-10-1 0 0,0 0 0 15,5-3-8-15,-3-5-96 0,8-3-216 16,-5-2-337-16,0-7-247 0,4-6-689 16,-9-7-1268-16</inkml:trace>
  <inkml:trace contextRef="#ctx0" brushRef="#br0" timeOffset="2576.08">6105 7172 3509 0,'0'0'1653'15,"0"0"-1217"-15,0 0-164 0,0 0 216 16,0 0 57-16,0 0-269 0,0 0-172 0,0 104-72 16,0-89-16-16,3 0-12 0,4 0-4 15,3-5-100-15,-8 2-276 0,8-5-333 16,-5-7-239-16,-5 0-797 0,7-17-1580 0</inkml:trace>
  <inkml:trace contextRef="#ctx0" brushRef="#br0" timeOffset="2686.13">6105 7172 3469 0,'70'-102'736'0,"-70"110"-479"0,0-1 51 15,0 4-172-15,0 1-120 0,15 1-16 0,7-2-32 16,-3-1-300-16,3-1-537 0,10 2-960 15</inkml:trace>
  <inkml:trace contextRef="#ctx0" brushRef="#br0" timeOffset="2907.2">6515 6892 3313 0,'0'0'1073'15,"0"0"-629"-15,0 0 32 0,0 0 40 16,0 0-144-16,0 0-156 0,0 0-112 15,0 0-63-15,0 0-21 0,0 0-8 16,-121 105-8-16,121-56 0 0,0 4 0 16,0-1-4-16,-3 6 0 0,3-6 0 15,0-3-77-15,-7-8-219 0,7-6-168 16,-7-14-212-16,-1-4-349 0,6-9-439 0</inkml:trace>
  <inkml:trace contextRef="#ctx0" brushRef="#br0" timeOffset="3017.46">6297 7294 1504 0,'0'0'1589'0,"0"0"-997"0,0 0-104 16,0 0 69-16,0 0-101 0,0 0-164 16,0 0-88-16,0 0-96 0,0 0-72 15,0 0-16-15,143 26-20 0,-112-26-56 16,-4 0-400-16,-5 0-529 0,4-7-507 0</inkml:trace>
  <inkml:trace contextRef="#ctx0" brushRef="#br0" timeOffset="3216.77">6694 7069 2749 0,'0'0'1616'0,"0"0"-1139"0,0 0 35 0,0 0-8 16,0 0-84-16,0 0-184 0,0 0-159 16,0 0-57-16,0 0 32 0,0 0 12 15,0 0-40-15,37 112-12 0,-30-82 0 16,3 7-4-16,-10 2-4 0,0-2-4 15,0-3-172-15,0-4-269 0,0-8-147 16,-3-7-360-16,-7-4-337 0,-11-6-896 0</inkml:trace>
  <inkml:trace contextRef="#ctx0" brushRef="#br0" timeOffset="3361.31">6541 7370 3381 0,'0'0'832'0,"0"0"-435"0,0 0 151 16,0 0-84-16,0 0-156 0,0 0-96 15,0 0-88-15,0 0-28 0,0 0-64 16,0 0-28-16,0 0-4 0,194-25-144 16,-167 23-376-16,-5 2-488 0,-5 0-577 0</inkml:trace>
  <inkml:trace contextRef="#ctx0" brushRef="#br0" timeOffset="3514.66">6849 7328 1888 0,'0'0'2293'0,"0"0"-1696"15,0 0-77-15,0 0 28 0,0 0-92 16,0 0-195-16,0 0-113 0,0 0-64 16,-29 114-24-16,29-96-44 0,3-6-16 15,6-2-8-15,1-1-204 0,-3-1-273 16,3-6-191-16,0-2-489 0,-5-10-539 0</inkml:trace>
  <inkml:trace contextRef="#ctx0" brushRef="#br0" timeOffset="3659.65">7029 7174 696 0,'0'0'2173'0,"0"0"-1837"15,0 0-216-15,0 0-16 0,0 0-84 16,0 0-16-16,0 0-4 0,0 0-144 0,0 0-356 16,0 0-429-16</inkml:trace>
  <inkml:trace contextRef="#ctx0" brushRef="#br0" timeOffset="3843.03">7029 7174 1460 0,'160'54'1577'0,"-165"-53"-889"0,-7 0-76 16,-3 4 77-16,3-1-81 0,-12 4-172 15,7 2-144-15,-5 2-27 0,5 4-5 0,-2 5-56 16,2 2-84-16,2 2-36 0,10 1-40 16,-7 0-12-16,12-7-24 0,0-1 0 15,0-1-4-15,0-5 0 0,15-2-4 16,-1-2-8-16,6-1-20 0,-3-3-76 15,2-3-124-15,3-1-236 0,2 0-185 16,-2 0-299-16,-5 0-505 0,0-1-644 0</inkml:trace>
  <inkml:trace contextRef="#ctx0" brushRef="#br0" timeOffset="4702.3">7036 7062 1084 0,'0'0'584'0,"0"0"-196"0,0 0-67 0,0 0 99 16,0 0 8-16,0 0 16 0,0 0 32 16,0 0-15-16,0 0 19 0,0 0-60 15,-24-49-24-15,21 49-8 0,3 0-43 0,-2 0-101 16,2 0-104-16,0 0-68 0,0 0-36 16,0 0-36-16,0 0 0 0,0 0 0 15,0 0-24-15,0 2-64 0,2 5-236 16,1 4-209-16,9 4-83 0,-2-1-428 15,-3 0-417-15,3 6-1576 0</inkml:trace>
  <inkml:trace contextRef="#ctx0" brushRef="#br0" timeOffset="5095.42">7288 7225 2213 0,'0'0'1764'15,"0"0"-1183"-15,0 0-201 0,0 0 72 0,0 0-28 16,0 0-236-16,0 0-128 0,0 0-48 16,0 0 0-16,0 0-8 0,0 0 0 15,-29 39 8-15,29-23-8 0,7 0 4 16,-2 1 0-16,-2-9-4 0,6-4 0 15,-4-1 0-15,7-3 8 0,-7 0 20 16,12-13 40-16,-2-6 8 0,2-1-40 16,-5-8-20-16,2 5-16 0,-4 3 0 15,-8 6 8-15,1 4 8 0,-3 10-12 0,0 0-4 16,0 0 44-16,0 10 53 0,0 6 39 16,0 6 24-16,0 4-4 0,2 6-60 15,8 1-28-15,-5-6-44 0,9 2-16 0,3-7-8 16,-2-2-8-16,-6-4-96 15,11-7-268-15,-3-4-269 0,7-5-187 0,-7 0-521 16,10-23-764-16</inkml:trace>
  <inkml:trace contextRef="#ctx0" brushRef="#br0" timeOffset="5298.13">7705 6896 3305 0,'0'0'736'16,"0"0"-275"-16,0 0 171 0,0 0-132 15,0 0-160-15,0 0-148 0,0 0-84 16,0 0 32-16,0 0 49 0,0 0-41 16,0 0-4-16,58 106-60 0,-48-57-28 15,-5 6-20-15,-3 5-16 0,-2 4-16 16,0 7 12-16,0-4-16 0,-7-1-8 16,-3-9-140-16,3-3-293 0,0-13-191 0,-3-14-248 15,5-11-353-15,-7-13-335 0</inkml:trace>
  <inkml:trace contextRef="#ctx0" brushRef="#br0" timeOffset="5628.66">7926 6877 1108 0,'0'0'1533'0,"0"0"-873"0,0 0-128 16,0 0 17-16,0 0 103 0,0 0-124 15,0 0-204-15,0 0-72 0,0 0-8 16,0 0 5-16,2-33-81 0,0 42-36 16,11 2 28-16,-9 7-4 0,4 7-4 0,1 5-44 15,-4 10-20-15,5 5-28 0,-10 3-8 16,0 3-32-16,0 0 0 0,0 5-16 15,0-1 12-15,-7-5-16 0,-1-2-12 16,-1-5-124-16,4-12-196 0,2-6-228 16,1-11-125-16,0-7-71 0,-8-6-181 0,5-1-295 15,-10-8-689-15</inkml:trace>
  <inkml:trace contextRef="#ctx0" brushRef="#br0" timeOffset="5782.65">7807 7283 2172 0,'0'0'1429'16,"0"0"-869"-16,0 0-83 0,0 0 159 15,0 0-156-15,0 0-104 0,0 0-4 16,0 0-71-16,0 0-65 0,0 0-72 16,216-102-40-16,-183 95-64 0,4 3-48 15,-8 3-8-15,-5-2-4 0,3 3-124 0,-5 0-292 16,7 0-285-16,-5 3-139 16,0-2-100-16,-9 10-1185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3T19:32:42.7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15275 12987 1644 0,'0'0'404'0,"0"0"161"15,0 0-73-15,0 0-152 0,0 0-88 16,0 0-88-16,0 0 52 0,0 0-56 15,0 0-60-15,0 0-51 0,0 0 19 16,0 0-8-16,0 0 20 0,0 1 12 16,0 3 4-16,0 3 16 0,0 0 44 15,0 4 16-15,0 1 4 0,0 6-56 0,0 6-16 16,0 6-24-16,-2 9 12 0,-13 1-24 16,10 11-28-16,-7 5-12 0,-2 4 0 15,6-1 0-15,-6 8 4 0,-3-2-8 16,2 1-4-16,1 0-8 0,-3-6-4 15,2-3-4-15,3-7-4 0,-2-7 4 0,1-11-4 16,9-8 0-16,-6-9-4 0,8-10 0 16,2-3-12-16,-5-2-100 0,5-5-96 15,0-8-140-15,-8-13-156 0,8-11-173 16,0-11-87-16,0 9-489 0</inkml:trace>
  <inkml:trace contextRef="#ctx0" brushRef="#br0" timeOffset="361.11">15198 13002 496 0,'0'0'1188'0,"0"0"-716"15,0 0-91-15,0 0-81 0,0 0 68 16,0 0-48-16,0 0 0 0,0 0-208 15,0 0 148-15,0 0-103 0,0 0-113 16,0 11 8-16,9-3 4 0,-9 2 124 16,3 4-56-16,6 4-36 0,-4 3-32 15,2 2 28-15,3 2-4 0,2 4-12 16,0 7-20-16,3-2-12 0,2 7 16 16,2 4 12-16,-2 5-28 0,10 5-4 15,-8 1 16-15,3 0-20 0,5 2-4 16,-5 0-12-16,-3-5 0 0,0-3-8 0,-4-6 0 15,2-7-4-15,-10-7 0 0,5-8 0 16,-2-4-12-16,-8-8 12 0,1-3-40 16,-3-4-80-16,0-3-196 0,0 0-100 15,0 0-93-15,0-8-143 0,-5-3-684 16</inkml:trace>
  <inkml:trace contextRef="#ctx0" brushRef="#br0" timeOffset="599.32">15120 13517 3021 0,'0'0'332'0,"0"0"-60"0,0 0-144 16,0 0 88-16,0 0 36 0,0 0 225 15,0 0-277-15,0 0-20 0,0 0-40 0,0 0-28 16,191 31-80-16,-169-27-12 0,3-3-16 15,-4 4-4-15,-4-5-4 0,3 2-196 16,-3 0-260-16,0 0-105 0,0-2-315 16,-3 1-465-16</inkml:trace>
  <inkml:trace contextRef="#ctx0" brushRef="#br0" timeOffset="1880.73">16262 13552 1132 0,'0'0'332'0,"0"0"-68"16,0 0-24-16,0 0 45 0,0 0-29 15,0 0-24-15,0 0-36 0,0 0-8 16,0 0-8-16,0 0 76 0,0 0-28 16,0 0 40-16,0 0-60 0,0 0-55 15,0 0 11-15,0 0 60 0,0 0-40 0,0 0-48 16,0 0-52-16,0 0-12 0,0 0 4 15,0 0-16-15,0-3-28 0,0 2-12 0,0-3 24 16,0-5 0-16,5 0 0 0,2-8 8 16,2-5 16-16,-1-6-12 0,1-6-20 15,8 2 0-15,-4-4-12 0,-6 0 4 16,5 4-8-16,-7 0-8 0,2 3-8 16,3 5 8-16,-5 0 0 0,-3 12 4 15,5-1 0-15,-4 8 0 0,-1-2 8 16,-2 5-4-16,3 2 4 0,-3 0-4 15,0 0-4-15,0 0 0 0,0 0-8 16,0 0-8-16,0 0 0 0,0 0 0 16,0 0-8-16,9 8 8 0,-4 4 20 15,5 7 4-15,-3 2-4 0,8 6-8 0,-1 2 4 16,-7-2 0-16,8 1 16 0,-8-1 0 16,3 3 0-16,7 0-16 0,-5 0 24 15,-5 2-20-15,10-2 8 0,-2-4-20 16,-8-1 0-16,3-5-8 0,-3-6 4 15,5-4 4-15,-9-2-16 0,6-2 16 0,-4-5-16 16,-5-1 8-16,7 0-4 0,-7 0 0 16,0 0 4-16,0-1-16 0,0-7 4 15,0-2-60-15,0-1-128 0,0-2-120 16,0 3-184-16,0 0-364 0,0 6-253 16,0 0-848-16</inkml:trace>
  <inkml:trace contextRef="#ctx0" brushRef="#br0" timeOffset="2669.84">17234 12917 692 0,'0'0'788'0,"0"0"-500"0,0 0-64 16,0 0 161-16,0 0-49 0,0 0-112 16,0 0-16-16,0 0 12 0,0 0-24 0,0 0-68 15,5-49 0-15,-5 47 16 0,0 2 32 16,0 0-48-16,0 0-3 0,0 0-5 16,2 2 36-16,-2 0 4 0,2 8 24 15,8-1 20-15,-5 9 40 0,0 7-96 16,4 4-8-16,-4 5-88 0,-2 7 28 15,6 7-8-15,-4 8 4 0,7 5-60 0,-2 10 8 16,0 4-12-16,-3 3 40 0,3-2-20 16,-5-3 4-16,-3-9-16 0,8-9 0 15,-8-11-4-15,1-6-12 0,4-9-4 16,-7-7 0-16,0-10-4 0,2-1-8 16,-2-4-44-16,0-7-88 0,0 0-116 15,0-7-200-15,0-11-128 0,0-6-81 16,0 0-267-16,0-24-489 0</inkml:trace>
  <inkml:trace contextRef="#ctx0" brushRef="#br0" timeOffset="3140.87">17289 13117 2197 0,'0'0'772'0,"0"0"-308"0,0 0-100 15,0 0-84-15,0 0 89 0,0 0-97 0,-94-108-72 16,84 91 4-16,5 4 4 15,-2-1-88-15,7 2-40 0,0 1 12 0,0 0 8 16,0-1-20-16,10 0-16 0,2 3-20 16,5-2 0-16,7 0-4 0,-4 1 0 15,1 2-16-15,6 0 0 0,-5 4-4 16,2 1-20-16,3 3 0 0,-1 0 0 16,-1 9 0-16,1 2 4 0,-9 8-4 15,7 4 20-15,-11 0-12 0,-6 5 12 0,0 0-12 16,-7 5-4-16,0-3-4 15,0-2 8-15,-5-2-8 0,-4-2-4 0,-1-8-24 16,-2-6-4-16,7-3 20 0,-5-5 12 16,8-2 8-16,-3 0 0 0,5 0-4 15,0 0-4-15,0-2-8 0,0-3-8 16,0 2 4-16,17-4 12 0,5 2 56 0,0-1 32 16,7 6 24-16,0 8 56 0,5 10 9 15,-5 10-53-15,2 4 16 0,-4 7-24 16,-8 4-36-16,-9 4-28 0,-3 3-20 15,-7 1 0-15,0 1-24 0,-17 0 0 16,-2-4 0-16,-13-6-8 0,1-6-12 16,-1-7-104-16,3-8-100 0,-2-4-68 15,-1-9-73-15,3-5 37 0,5-3-32 16,5 0-272-16,-1-9 60 0,6 1 143 16,6 2-115-16,8 0-192 0,0 2-445 0</inkml:trace>
  <inkml:trace contextRef="#ctx0" brushRef="#br0" timeOffset="3636.5">18300 13198 2765 0,'0'0'604'0,"0"0"-132"15,0 0 32-15,0 0-19 0,0 0-209 16,0 0-140-16,0 0-44 0,0 0-16 0,0 0 16 16,0 0-60-16,20 74-16 15,-8-52 4-15,5 3 8 0,-3-9 12 0,-4-4-16 16,0-3-4-16,-8-8-8 0,3-1 44 16,9 0 56-16,1-18 64 0,4-2 128 15,11-12 13-15,-11-9-125 0,5 1-72 16,-7-5-28-16,0 7-8 0,-2 2-36 15,-1 6-12-15,-7 8-24 0,3 5-4 16,-5 8-8-16,-3 2-4 0,-2 2 4 0,8 3-12 16,-6-1-108-16,3 3-116 0,5 0-88 15,-6 0-117-15,13 9-19 0,-9 3-232 16,1-1-393-16,-4 13-752 0</inkml:trace>
  <inkml:trace contextRef="#ctx0" brushRef="#br0" timeOffset="4201.46">19449 12779 980 0,'0'0'2049'0,"0"0"-1453"15,0 0-188-15,0 0 125 0,0 0-89 0,0 0-128 16,0 0-92-16,0 0-8 0,0 0-20 16,-182 27-36-16,153-11-84 0,5 3 24 15,-3 3 16-15,6 3 33 0,-1 1-53 16,7 0-12-16,-2 4 0 0,0 1 4 15,3 0-20-15,-1 3 16 0,10 2-4 16,3 2 12-16,2-5-12 0,0 4-16 16,7-4-16-16,8 0-8 0,2 0 12 15,12-5-12-15,-7 0-12 0,9-6-20 16,3-3 8-16,2 0-12 0,1-5 4 0,6-1 0 16,1-6-8-16,-8-2 8 0,1-1-8 15,-6-2 0-15,3-2 0 0,-2 0-40 16,-6 0-112-16,1-6-116 0,-8-5-168 15,-2 3-213-15,-2-2-251 0,-10 0-589 16,-5 4-916-16</inkml:trace>
  <inkml:trace contextRef="#ctx0" brushRef="#br0" timeOffset="5162.46">17168 12510 1860 0,'0'0'441'0,"0"0"-73"0,0 0 80 16,0 0 16-16,0 0-144 0,0 0-76 15,0 0-19-15,0 0-17 0,0 0-36 16,0 0-48-16,0 0-16 0,-102-25 44 15,85 34-52-15,10 2-16 0,-15 6-24 16,10 3-40-16,-2 5 28 0,-3 2 8 16,0 2 16-16,5-1-8 0,-3-2-12 15,5 2-20-15,-2 2-8 0,7 2-4 16,-4 7-12-16,1-2 0 0,1 9 0 0,0 2 0 16,-3 6 4-16,5 0-12 0,3 3 4 15,0 2 8-15,2 7 16 0,0-3-12 16,0 0 4-16,14-1 28 0,5-4 0 15,1-1 8-15,4-6-16 0,3-5-20 16,-5-5-16-16,4-4 4 0,-4-7-8 16,-5-2 0-16,0-8 0 0,0-4 4 0,-10-4-8 15,3-6 0-15,-5-1-24 16,7-5-40-16,-2 0-48 0,-1 0-40 0,3 0-72 16,8-5-140-16,-1-8-180 0,8-4-233 15,-3 1-631-15</inkml:trace>
  <inkml:trace contextRef="#ctx0" brushRef="#br0" timeOffset="5972.6">20198 12457 220 0,'0'0'216'0,"0"0"20"16,0 0 84-16,0 0-60 0,0 0-12 15,0 0-36-15,0 0 4 0,0 0 12 16,0 0 25-16,0 0-49 0,0 0 0 16,5-23-28-16,-15 18 0 0,3 1 20 15,-5-1-16-15,0 4 12 0,0-3-36 16,0 0 8-16,2 1 24 0,0 1-3 16,-2-3-13-16,5 1-16 0,-5-3 16 0,2 5 12 15,3-5-8-15,-8-2 20 0,10 4-60 16,-2-2 16-16,0 1-16 0,4 1-4 15,3-2-24-15,-2 5-4 0,2-4-12 16,0 6-40-16,0 0-24 0,2 0-16 16,15 0 32-16,10 7 53 0,14 6-13 0,3 14-4 15,2 7 52-15,2 8-32 0,-4 8-44 16,2 9-28-16,-7 8 4 0,-5 2 12 16,-5 12-12-16,-15-1-12 0,-9 3-12 15,-5 0 0-15,0-5 4 0,-14 1-4 16,-8-7 0-16,-10-6-8 0,-4-7 0 15,-3-11-16-15,-2-9-76 0,0-9-128 16,-3-13-88-16,1-4-129 0,6-8-63 16,-4-5-204-16,12 0-125 0,5 0-107 15,-1 3-773-15</inkml:trace>
  <inkml:trace contextRef="#ctx0" brushRef="#br0" timeOffset="7031.96">18104 13027 232 0,'0'0'140'0,"0"0"184"16,0 0-4-16,0 0 28 0,0 0-200 16,0 0-44-16,0 0 40 0,0 0 68 15,0 0 21-15,0 0-105 0,-10-44-48 0,10 44-4 16,0 0 36-16,0 0-8 0,0 0-32 16,0 0 8-16,0-2-16 0,0 2 4 15,0-2 20-15,0-3 64 0,0 5 52 16,0-4 16-16,7 0-16 0,-7 3-32 15,0-3 8-15,3-1-19 0,-1 5-9 16,-2-2-16-16,3 2-28 0,-3 0-12 0,0 0 0 16,0 0-16-16,0 0 12 0,0 0-12 15,0 0 24-15,0 0-32 0,5 0-16 16,-1 0-48-16,1 0 76 0,10 4-4 16,-8 4 28-16,10 5-16 0,-2 5 48 15,6 6-44-15,4 3 8 0,-8 9-16 16,4 1-20-16,-1 3-36 0,-1-1 16 15,3 0-12-15,-7-6-4 0,2 0-20 16,-3-6-4-16,3-2-4 0,-10-7-4 16,5-5 4-16,1-2 8 0,-11-5-12 15,5-2 4-15,-7-2 0 0,0-2-4 0,0 0 0 16,0 0-32-16,0 0-116 0,0 0-92 16,0-2-76-16,0-1-120 0,5 3-268 15,-5-1-201-15,0 1-447 0</inkml:trace>
  <inkml:trace contextRef="#ctx0" brushRef="#br0" timeOffset="12467.57">15067 15048 1356 0,'0'0'316'15,"0"0"-124"-15,0 0-24 0,0 0 85 16,0 0-25-16,0 0-40 0,0 0-28 16,0 0-12-16,0 0-12 0,0 0-4 0,0 0-12 15,-10-33 4-15,10 33 32 0,0 0-8 16,0 0-28-16,0 0 36 0,0 0-16 16,0 0-24-16,0 0-3 0,0 4-5 15,0 1 4-15,0 5 172 0,0 5 12 16,2 3-68-16,-2 5-92 0,0 6-24 15,0 1-24-15,0 4-16 0,-7 3 8 0,0 2 20 16,-5 6-24-16,-3 4-24 0,-4 8 0 16,-1 3-12-16,1 3-8 0,-8 1-4 15,6-3 20-15,1-2-12 0,-4-7-8 16,7 0 0-16,2-4-20 0,-9-1 0 16,10-7-4-16,1-1 4 0,-3-9-4 15,3-9 0-15,1-3 0 0,5-14 0 16,7 3-4-16,-5-7-12 0,5 0-52 15,0 0-100-15,0-7-96 0,0-5-96 16,0-9-160-16,5-1-140 0,10-5-137 0,-8 6-423 16,19-18-745-16</inkml:trace>
  <inkml:trace contextRef="#ctx0" brushRef="#br0" timeOffset="12754.05">15101 15049 2401 0,'0'0'468'0,"0"0"-192"16,0 0 44-16,0 0 124 0,0 0-124 15,0 0-63-15,0 0-17 0,0 0 32 16,19 113-32-16,-4-78-48 0,1 8-36 16,-3 1-8-16,4 4-28 0,-3 8-4 15,10-1-12-15,-12 2-20 0,1 2-40 16,1 2-16-16,3-7-12 0,-10-3-4 0,3-3-4 15,-5-6 4-15,-5-6-12 0,0-3 8 16,0-10-8-16,0-4-12 0,0-9-112 16,0-7-48-16,-7-3-108 0,-8 0-220 15,-7-7-244-15,-7-9-81 0,12 2-87 16,-26-12-365-16</inkml:trace>
  <inkml:trace contextRef="#ctx0" brushRef="#br0" timeOffset="12915.76">14962 15692 2132 0,'0'0'637'0,"0"0"-113"0,0 0 8 15,0 0 33-15,0 0-101 0,0 0-124 16,0 0-68-16,0 0-24 0,0 0-8 16,0 0-32-16,0 0-40 0,105-78-68 15,-71 77-40-15,0-4-32 0,-5 5-16 16,2 0-8-16,-2-2-8 0,0 2-44 16,-4 0-196-16,4 0-176 0,-8 0-268 15,-1 0-273-15,-6 2-455 0</inkml:trace>
  <inkml:trace contextRef="#ctx0" brushRef="#br0" timeOffset="13702.99">15840 15389 2629 0,'0'0'544'15,"0"0"-120"-15,0 0 24 0,0 0 49 16,0 0 23-16,0 0-200 0,0 0-136 16,0 0-48-16,0 0-52 0,0 0-32 15,0 0-28-15,10 29 12 0,-6 1 0 16,6-3 8-16,-3 1-4 0,1 2-8 15,-3-4-4-15,7-7 0 0,-7 0-4 0,4-8 12 16,-2-4-24-16,8 0-8 0,-10-7 24 16,7 0 44-16,-5-12 72 0,8-10 33 15,4-15 11-15,-2-3-44 0,5-5-52 16,-5-3-40-16,7 10-12 0,-12 8-32 16,-2 6-4-16,2 9 0 0,-7 8-4 15,0 1-4-15,5 1-4 0,-8 5-12 16,3 0 8-16,4 0-68 0,-4 5-100 0,7 7-109 15,-7 1-119-15,0 5-120 0,-2 3-372 16,4-6-257-16,-2 14-688 0</inkml:trace>
  <inkml:trace contextRef="#ctx0" brushRef="#br0" timeOffset="14202.1">16681 15110 1720 0,'0'0'505'0,"0"0"-157"0,0 0-40 16,0 0 68-16,0 0-4 0,0 0-24 15,0 0-12-15,0 0-19 0,0 0-65 16,0 0-32-16,0 0-36 0,-15-10-64 16,15 25 20-16,0 7 12 0,0 6-16 15,0 11-28-15,0 5 12 0,0 4-40 0,0 6-8 16,0 5-20-16,0 1 12 0,-4 1-16 16,-1-2-12-16,-2-3-20 0,2-9-8 15,-3-2-4-15,6-13-8 0,-3-6 4 16,5-8-24-16,0-9-136 0,0 0-80 0,-5-7-156 15,0-2-368-15,5 0-93 0,0 0-27 16,-7-11-697-16</inkml:trace>
  <inkml:trace contextRef="#ctx0" brushRef="#br0" timeOffset="14686.32">16528 15266 2993 0,'0'0'588'0,"0"0"-264"15,0 0-16-15,0 0 129 0,0 0-141 16,0 0-152-16,-7-120 0 0,7 101 52 0,2 1-32 16,1 2-52-16,2 2-36 0,4 2 4 15,1 2 0-15,0 1 12 0,-5 1-20 16,7 2-36-16,-5 2-12 0,5-2-8 16,5 4-8-16,0 0 4 0,0 2-8 15,2 0 0-15,3 4 12 0,-5 6-12 0,8 5 8 16,-13 3-4-16,5 2-8 0,-8 3 8 15,-1 4 4-15,-1-1-12 0,-7 1 0 16,0-4-8-16,0 0-24 0,-15-3 8 16,6-4-16-16,1-2-28 0,-9-4 44 15,5-2-4-15,5-4 8 0,5-1 4 16,-8-3 12-16,10 0-16 0,-3 0 12 16,3 0 4-16,0 0 4 0,0 0-24 15,0 0-20-15,3 0 20 0,9 0 24 16,5 5 68-16,2 2 44 0,15 9 44 15,3 3 36-15,-1 3 21 0,3 7-109 0,-8 2-52 16,1 4 48-16,-6 5 12 0,-9 3-60 16,-2 3-24-16,-13 0-4 0,-2 2-12 15,0 1-4-15,-17-4 0 0,-4-4 0 16,-1-4-4-16,-12-8-4 0,2-7-28 0,-4-8-24 16,4-10-76-16,-4-1-80 15,5-3-41-15,9-5-19 0,2-5-16 0,8 0-24 16,7-2-212-16,5-5-132 0,0 5-49 15,3 0-207-15,24-5-473 0</inkml:trace>
  <inkml:trace contextRef="#ctx0" brushRef="#br0" timeOffset="15298.73">17946 15530 1948 0,'0'0'1109'0,"0"0"-849"16,0 0-44-16,0 0 320 0,0 0-91 16,0 0-93-16,0 0-84 0,0 0-4 15,0 0-56-15,0 0-64 0,-14 39-44 16,28-39-16-16,-6 0 20 0,9-3 36 15,-3-12 24-15,8-7-8 0,0-7-39 16,2-5-41-16,-2-13-32 0,4 2-24 0,-9 0-12 16,3 2 4-16,-10 6-8 0,4 10 8 15,1 9-8-15,-11 6 0 0,-1 3-4 16,4 5 0-16,-4 3 0 0,-3 1 16 16,0 0 8-16,0 0 8 0,0 0 24 15,0 0-8-15,7 5-16 0,5 9 48 16,0 2 36-16,-7 4-40 0,7 6-36 0,0 4-16 15,-5 2-12-15,1 0-4 0,4 4 0 16,0 2-8-16,-5 1 16 0,3-2-4 16,0-1 0-16,-1 1-4 0,-6-7-8 15,2-2 8-15,-5-6-8 0,0-4 0 16,0-8 0-16,0-2 0 0,0-5-28 16,0-3-76-16,0 0-124 0,0 0-188 15,0 0-157-15,0 0-287 0,0 1-585 16,2-1-672-16</inkml:trace>
  <inkml:trace contextRef="#ctx0" brushRef="#br0" timeOffset="16147.05">19999 15090 552 0,'0'0'1180'0,"0"0"-796"0,0 0-151 15,0 0 51-15,0 0 4 0,0 0-100 16,0 0 0-16,0 0 16 0,0 0 36 16,0 0-48-16,0 0-60 0,13-102 24 0,-9 100 33 15,-4-2 47-15,0 1-4 16,0 3-16-16,0 0-88 0,0 0 0 0,0 0 32 16,0 0-24-16,0 0-8 0,0 3-12 15,0 13-8-15,0 15 32 0,0 10 24 0,-9 16-56 16,-8 8-16-16,-10 6-15 15,0 6 15-15,1 1-16 0,-6 0-4 0,1-5-24 16,9-2-36-16,0-4 4 0,5-7-4 16,3-7 8-16,-3-5-16 0,7-9-4 15,3-9-4-15,-1-7-36 0,4-9-56 16,1-4-120-16,3-8-133 0,0-2-147 16,0-2-20-16,7-13-156 0,1-8-237 15,-1 1-371-15</inkml:trace>
  <inkml:trace contextRef="#ctx0" brushRef="#br0" timeOffset="16406.21">20024 15183 2168 0,'0'0'809'16,"0"0"-425"-16,0 0 44 0,0 0 72 0,0 0-119 15,0 0-177-15,0 0-68 0,0 0 32 16,0 0 104-16,0 0-116 0,0 0-12 15,31 125-4-15,-16-81-12 0,-1 4-8 16,1 3-40-16,-8 1 8 0,10 3-28 16,2-3-16-16,-6 2-44 0,6-1 4 15,-2-3 8-15,-10-2-24 0,3-4-8 16,-3-5-96-16,3-10-120 0,-10-2-60 16,2-12-288-16,-2-1-237 0,0-7-111 15,0-2-236-15,-14-5-709 0</inkml:trace>
  <inkml:trace contextRef="#ctx0" brushRef="#br0" timeOffset="16586.43">19963 15820 3261 0,'0'0'796'0,"0"0"-307"16,0 0 79-16,0 0-96 0,0 0-260 0,0 0-16 16,0 0 4-16,0 0 8 0,0 0-64 15,0 0-79-15,126-92-45 0,-97 85-16 16,-2-2-4-16,0 2-4 0,-1 0-165 15,1 0-227-15,4 3-204 0,-6-1-408 16,-6 3-345-16,5 2-988 0</inkml:trace>
  <inkml:trace contextRef="#ctx0" brushRef="#br0" timeOffset="16986.8">20748 15392 944 0,'0'0'2065'15,"0"0"-1601"-15,0 0-140 0,0 0 148 16,0 0-15-16,0 0-169 0,0 0-112 15,0 0-8-15,0 0 24 0,0 0-52 0,-19 56-64 16,26-38-16-16,5 0-4 0,1-2-4 16,1 2-4-16,-7-3-24 0,8-2-4 15,-1-3-8-15,-6-7 8 0,4 3 20 16,-7-6-4-16,4 0 68 0,1-9 100 16,2-10 29-16,8-7-21 0,-3-4-88 15,0-3-32-15,0 0-24 0,0 0-32 16,-5 10-20-16,5-1-12 0,-8 10 4 15,3-2-8-15,3 4 0 0,-10 5-4 0,7 0-28 16,-7 3-64-16,0 3-92 16,2-1-108-16,3 2-105 0,2 0-79 0,0 3-252 15,-7 4-345-15,9 9-651 0</inkml:trace>
  <inkml:trace contextRef="#ctx0" brushRef="#br0" timeOffset="17350.59">21662 15215 3357 0,'0'0'724'0,"0"0"-331"0,0 0 139 0,0 0-8 15,0 0-208-15,0 0-140 16,0 0-28-16,0 0 8 0,0 0-28 0,0 0-40 16,-189 30-39-16,172 7 3 0,0 2 24 15,3 4 40-15,9 3-16 0,5 1-36 16,0-1-8-16,0-3-12 0,12-5-12 0,12-5 4 16,-2-7-32-16,10-7 0 0,2-7 0 15,-8-4-4-15,15-2 0 0,-4-3 0 16,-6-3-8-16,6 0 0 0,-3-11 0 15,-5-1-68-15,0-2-132 0,2 0-104 16,-11 0-133-16,-1 3-39 0,0 0-440 16,-6 2-305-16,-13-2-980 0</inkml:trace>
  <inkml:trace contextRef="#ctx0" brushRef="#br0" timeOffset="17848.79">22009 14865 2489 0,'0'0'480'0,"0"0"-72"0,0 0-96 0,0 0-24 15,0 0-56-15,0 0-104 0,0 0 21 16,0 0 111-16,0 0-52 0,0 0-104 16,0 0 8-16,196 7 64 0,-162 22-16 15,0 10 24-15,3 9-4 0,-8 12 0 16,0 2-48-16,2 11 20 0,-9 10 32 16,5 1-71-16,-13 4-21 0,1 3-20 15,-10-5-8-15,-5-3-36 0,0-8-20 16,0-10 8-16,-17-15-16 0,0-6 0 15,0-11-16-15,-5-12-124 0,-7-5-201 16,5-3-167-16,-10-6-236 0,-8-3-233 16,18-4-347-16,-27-1-1305 0</inkml:trace>
  <inkml:trace contextRef="#ctx0" brushRef="#br0" timeOffset="18569.37">19755 14624 1792 0,'0'0'441'0,"0"0"-33"0,0 0-64 16,0 0 8-16,0 0-4 0,0 0-128 15,0 0-12-15,0 0-28 0,0 0-27 16,0 0-1-16,-185 48 8 0,164-24-20 15,-1 3 32-15,5 1 20 0,-7 2-24 0,2 4-40 16,5 4-44-16,-5 7 0 16,5 6-16-16,-2 1 20 0,4 8 20 0,-7 11-48 15,5 1 8-15,-7 2 12 0,7 1-24 16,-5 5-32-16,8-6 28 0,-1-3-16 16,10-5-20-16,5-7-12 0,0-9-4 15,3-8 4-15,14-6-4 0,7-8-8 16,-2-8-36-16,9-5-208 0,-2-10-128 15,3-5-256-15,4 0-241 0,-4-1-407 16,7-18-1625-16</inkml:trace>
  <inkml:trace contextRef="#ctx0" brushRef="#br0" timeOffset="19412.73">17003 14958 1404 0,'0'0'364'16,"0"0"-48"-16,0 0 61 0,0 0 75 16,0 0-128-16,0 0-24 0,0 0 16 15,0 0-8-15,0 0-59 0,0 0-73 16,0 0-88-16,-43-75-36 0,60 72 36 16,-3 1 0-16,8-4 28 0,0 6-52 0,2 0 4 15,5 0-32-15,8 11 280 0,-3 7-164 16,2 2 28-16,3 9 16 0,-5 4-56 15,2 8-32-15,-9 12 52 0,2 7-48 16,-10 13-11-16,-2 6-29 0,-10 3 0 16,1 4-40-16,-8-6-16 0,0-9-12 15,0-6 8-15,-15-10-12 0,8-10 4 0,-10-8-4 16,2-7-40-16,-9-6-32 0,2-9-72 16,5-3-145-16,3-4-35 0,6 0-144 15,-1-3-216-15,9-3-137 0,0 0-203 16,-5-1-313-16</inkml:trace>
  <inkml:trace contextRef="#ctx0" brushRef="#br0" timeOffset="20268.14">14567 14824 1444 0,'0'0'781'16,"0"0"-253"-16,0 0-68 0,0 0 68 16,0 0-36-16,0 0-51 0,0 0-173 15,0 0-4-15,0 0 20 0,-196 17-16 0,162-5-80 16,0 0-24-16,0 3-28 0,3-2-12 16,-1 5-24-16,3 2-36 0,0-1-19 15,-5 7 7-15,5 4-24 0,0 9 0 16,-3 9-16-16,-4 10 4 0,4 13 4 15,-4 9-12-15,2 7 12 0,0 9 0 16,15 5 56-16,9 0-24 0,10-5-28 16,12-9-20-16,20-7 0 0,9-13 0 15,7-13-4-15,3-13-36 0,5-11-164 16,2-11-241-16,3-5-55 0,4-4-260 16,-21-4-313-16,21 0-615 0</inkml:trace>
  <inkml:trace contextRef="#ctx0" brushRef="#br0" timeOffset="21565.51">14875 18103 1068 0,'0'0'544'0,"0"0"-236"0,0 0-104 15,0 0 169-15,0 0-21 0,0 0-64 0,0 0-12 16,0 0-28-16,0 0-60 0,0 0-44 16,0 0-36-16,-31-8-4 0,28 6 16 15,3 2-15-15,0-3-37 0,-2-1-20 0,2-4-20 16,0 0 16-16,0-6 20 0,9-4 28 15,4-8 68-15,1-4 48 0,6-8-24 16,-6-6-44-16,1-7-16 0,-3-3-24 16,2-6-28-16,-2-3-12 0,-2 0-4 15,0 2-8-15,-3 0 4 0,3 9 8 16,-10 1-4-16,0 11-8 0,5 2 12 16,-5 7-4-16,0 3-4 0,0 6 8 15,0 6 4-15,0 6 0 0,0 6 1 16,0 1-1-16,0 3-24 0,0 0-16 15,0 0-20-15,0 0-4 0,0 5-28 0,2 8 16 16,10 8 12-16,3 11 8 0,2 10-8 16,5 6 4-16,4 5 0 0,1 7-4 15,7 6 0-15,-5 6 0 0,10-1 8 16,-8-4-4-16,6-1 0 0,-6-7-8 16,-7-7 8-16,5-6-12 0,-12-10-8 15,3-6-44-15,-8-9-189 0,0-5-51 16,-2-7-16-16,-10-8-184 0,0-1-156 0,0 0 47 15,0 0-119-15,-27-20-1037 0</inkml:trace>
  <inkml:trace contextRef="#ctx0" brushRef="#br0" timeOffset="21751.99">15057 17822 3173 0,'0'0'464'0,"0"0"-208"0,0 0 261 16,0 0-69-16,0 0-228 0,0 0-112 15,0 0 48-15,0 0 36 0,0 0 28 0,0 0-56 16,0 0-60-16,80-35-48 0,-58 28-40 16,0-2-8-16,4 3-8 0,-2-2-4 15,-2 4-76-15,3-1-172 0,-6 3-232 16,10 2-328-16,-12 0-277 0,10 10-768 0</inkml:trace>
  <inkml:trace contextRef="#ctx0" brushRef="#br0" timeOffset="22233.41">15864 17732 2241 0,'0'0'556'0,"0"0"-224"15,0 0-28-15,0 0 172 16,0 0-116-16,0 0-155 0,0 0-73 0,0 0 24 16,0 0-24-16,0 0-76 0,0 0-28 15,-14-5 12-15,18-4 108 0,9-2 80 16,1-6-48-16,1-6-12 0,-3-5-52 15,5-2-12-15,-3-3-36 0,1-4-24 16,2 3-16-16,0 4-12 0,-10 4-4 16,5 8-4-16,-5 7 0 0,-2 5 0 15,-5 5-4-15,3 1 4 0,-3 0-8 16,2 0 4-16,3 0 0 0,5 9 24 0,-5 7 52 16,7 7 20-16,2 9 4 0,-7 5-19 15,8 2-49-15,-8 1 16 0,3-2-20 16,5-1-8-16,-8-4-16 0,2-8-4 15,-4-1 4-15,3-10-16 0,1-2 4 0,-9-8 0 16,5 1-56-16,-2-1-109 0,4-4-131 16,-2 1-104-16,-3-1-216 0,8 0-237 15,-5 0-207-15,7 0-657 0</inkml:trace>
  <inkml:trace contextRef="#ctx0" brushRef="#br0" timeOffset="22688.53">16613 17401 2140 0,'0'0'609'0,"0"0"-329"16,0 0 24-16,0 0 196 16,0 0-84-16,0 0-95 0,0 0-81 0,0 0 8 15,0 0-48-15,0 0-12 0,-19-3-56 16,19 11 12-16,0 5-56 0,0 6 4 15,0 4 0-15,0 7-32 0,0 2-4 16,0 6-20-16,2 0 12 0,10 5-4 16,-7-1 16-16,2 1 0 0,3 1 4 15,-3 0-4-15,1-3-20 0,-3 3-20 16,2-5 1-16,0-3-13 0,-5-3-8 16,6-5 8-16,-8-6-8 0,0-5-4 15,0-10-33-15,0-1-75 0,0-6-84 0,0 0-36 16,0-2-40-16,0-9-124 0,-8-9-364 15,-1-6-57-15,4 2-171 0,0-17-373 0</inkml:trace>
  <inkml:trace contextRef="#ctx0" brushRef="#br0" timeOffset="23219.73">16582 17440 2032 0,'0'0'965'0,"0"0"-513"16,0 0-80-16,0 0 56 0,0 0-75 15,0 0-137-15,0 0 4 0,-39-104-8 16,39 93-16-16,0 2-56 0,0 0-16 16,0 1-32-16,2 0-12 0,3 3 8 15,5-2-32-15,-3-2-20 0,3 7-28 16,7-3 20-16,-3 3-28 0,-2 2 12 0,13 0-12 16,-8 2 16-16,0 5-8 0,2 4-8 15,-2 6 8-15,-10-1 8 0,5 2-16 16,0 3 12-16,-7 0-8 0,-5-1-8 15,0 3-8-15,0-4 4 0,-5-2-28 16,-4-5 12-16,2-5-8 0,-6-2 32 0,9-3-12 16,-6-2 4-16,7 0 4 0,-6 0 4 15,6 0-4-15,-2 0 4 0,5-2-4 16,0 0 0-16,0-5 4 0,0 2 0 16,0-1 40-16,8 2 40 0,1 1 72 15,-4 3-4-15,10 0-96 0,2 13 133 16,5 1-25-16,4 7-52 0,-6-2-44 15,4 5 0-15,-10 2-12 0,1-2-12 16,2 4-20-16,-10 2 4 0,0 5-12 16,-7-1-4-16,0 4 4 0,0-7-4 15,0 6-4-15,-14-7 0 0,-5 2 0 0,-1-6 4 16,-4-3 0-16,7-5-8 0,-2-4 4 16,-1-3-4-16,1-6-4 0,2-1-12 15,2-1-12-15,-2-3-28 0,-2 0-44 16,7 0-76-16,0 0-4 0,2 0-85 0,0-5-15 15,5 3-12-15,1 1-100 16,4 1-196-16,0 0-253 0,0 0-203 0,4 0-257 0</inkml:trace>
  <inkml:trace contextRef="#ctx0" brushRef="#br0" timeOffset="27437.54">17306 17642 1024 0,'0'0'172'0,"0"0"-128"0,0 0-32 16,0 0 36-16,0 0-28 0,0 0-12 15,0 0-8-15,0 0 8 0,0 0-4 16,0 0 4-16,-34 45 0 0,30-39 52 16,-6-3 120-16,5-2 40 0,-7 4 0 15,5 0 41-15,-5-3-33 0,2 3 16 16,3 1-28-16,-3-2 20 0,5-1-40 16,3 2 16-16,-1-5 12 0,3 3-20 0,0-1 12 15,0-2-43-15,0 0 19 16,0 0 12-16,0 0-32 0,0 0-12 0,0-5 16 15,0-3-48-15,10-7 8 0,0-1 24 16,9-10-28-16,-2-3 4 0,10-5-36 0,-6-3-44 16,11-5-24-16,-10 1 4 15,0 4-4-15,-5-2 0 0,-3 5 0 0,1 2 8 16,-1 2-20-16,-9 4 4 0,-3 6-20 16,8 3 12-16,-7 7-16 0,-3 7 12 15,0 0-12-15,0 3 32 0,0 0-28 16,0 0 12-16,0 0-12 0,0 5-4 15,0 4 4-15,0 5 4 0,2 6 1 16,5 6 19-16,3 8 8 0,-3 1 8 16,8 6-24-16,-1-1 4 0,-2 1-8 15,1 4 12-15,1-5-12 0,1 1 8 0,-3-8-12 16,2 0-12-16,-2-5 4 16,-2-4-4-16,-3-6 0 0,3-3-4 0,-5-5-44 15,-3-3-96-15,8-4-77 0,-10-2-99 16,0-1-36-16,2 0-192 0,1 0-196 15,2 0-153-15,4-1-199 0,-1-7-505 0</inkml:trace>
  <inkml:trace contextRef="#ctx0" brushRef="#br1" timeOffset="37826.58">18957 17479 2156 0,'-5'-11'0'16,"-4"0"12"-16,4 1-8 0,-5-2 4 15,5 4-8-15,-4-2 5 0,6-1-5 16,-2-1 0-16,3 1-5 0,2-1-3 16,0-4-8-16,0 9 0 0,0-4-44 15,0 6 0-15,0 1 24 0,0 0 20 16,0 3 16-16,0 1-20 0,0 0-64 15,0 0-84-15,0 0-88 0,0 0-112 0,-10 0-8 16,0 0-320-16</inkml:trace>
  <inkml:trace contextRef="#ctx0" brushRef="#br1" timeOffset="38630.18">18228 17120 1172 0,'0'0'324'0,"0"0"-72"0,0 0 8 16,0 0 121-16,0 0-53 0,0 0-36 0,0 0-16 15,0 0-20-15,0 0-20 0,0 0-28 16,0 0 8-16,-5-39-23 0,5 38 51 16,0 1-24-16,0 0-4 0,0 0-76 15,0 0-20-15,0 0-12 0,0 0-24 16,0 1-32-16,0 10-16 0,0 7 36 16,0 7-4-16,0 9 36 0,2 12-16 15,1 9-20-15,-1 10-4 0,-2 2 8 16,5 8-8-16,-5 1-12 0,0 2-16 15,0-2 0-15,0-8-20 0,0-12-12 16,0-8-4-16,5-11 4 0,-5-12-4 0,4-6-12 16,-4-8-44-16,0-4-76 15,0-5-108-15,0-2-60 0,0-5-88 0,0-10-176 16,-2-15-249-16,-5 2-271 0,-5-29-213 16</inkml:trace>
  <inkml:trace contextRef="#ctx0" brushRef="#br1" timeOffset="38915.33">18072 17146 2144 0,'0'0'549'0,"0"0"-141"16,0 0-48-16,0 0 60 0,0 0-76 15,0 0-179-15,0 0-5 0,0 0 68 16,0 0 24-16,0 0-16 0,170-101-24 16,-107 100-36-16,5 1-20 0,-5 6 8 15,7 14-8-15,-9 9 0 0,-3 7-16 16,-5 8 13-16,-2 8-9 0,-17 8-28 0,-7 4-52 15,-8 8-40-15,-19-1-4 0,0-2 4 16,-19-5-8-16,-10-5 0 0,-12-7-16 16,2-7 0-16,-12-8-80 0,2-9-40 15,-4-9-92-15,0-7-41 0,9-4-47 0,-2-3 8 16,7-4-76-16,8 2-44 0,-1-3-52 16,18 1-65-16,6-1-3 0,1 0-56 15,7 0-257-15,0 0-379 0</inkml:trace>
  <inkml:trace contextRef="#ctx0" brushRef="#br1" timeOffset="40027.78">18007 16689 836 0,'0'0'680'16,"0"0"-340"-16,0 0-56 0,0 0 85 16,0 0-25-16,0 0-72 0,0 0 16 0,0 0-68 15,0 0 16-15,0 0 8 0,0 0-24 16,0-30 5-16,-5 27 7 0,5 1-28 15,-2 2-68-15,-13 0-12 0,10 0-12 16,-12 0-36-16,3 2-28 0,-10 8-8 16,-3 6-12-16,-7 9-8 0,0 5 12 15,-2 10-8-15,-3 3 24 0,-7 12-4 0,9 3-12 16,1 9-8-16,2 5-8 0,3 6-8 16,11 10 0-16,3 2 0 0,0 10 0 15,12 4-4-15,1 6 12 0,4 1-8 16,0-5 4-16,4-5-4 0,9-9 0 15,11-9 4-15,0-11 0 0,12-9 4 16,1-11-4-16,6-11 0 0,1-5-8 16,2-11-4-16,7-5-4 0,-4-3 0 15,-5-8-8-15,-1-2-100 0,-9-3-132 16,2-3-224-16,-2-1-184 0,-5 0-145 0,-7 0-315 16,3-5-785-16</inkml:trace>
  <inkml:trace contextRef="#ctx0" brushRef="#br1" timeOffset="40999.39">19357 17601 696 0,'0'0'236'0,"0"0"-104"0,0 0-48 15,0 0 44-15,0 0 52 0,0 0-28 16,0 0 4-16,0 0-4 0,0 0 20 0,0 0-27 15,-90 26 31-15,81-17 32 0,1-6-4 16,-1 4 12-16,4-6 0 0,2 4-20 16,-4-3 24-16,5-2-28 0,2 0-36 15,0 0-4-15,0 0-12 0,0 0 25 16,0 0 3-16,0 0-32 0,2-7-20 0,8-1 96 16,4-4 12-16,-6-7-20 0,11-6-60 15,-2-5-16-15,-2-9-40 0,6 0-12 16,-4-5-24-16,0 1-32 0,-2 8-4 15,-1 1-4-15,-1 11-8 0,-9 4 0 16,4 10 0-16,-8 4-4 0,7 3 4 16,-7 2 0-16,0 0 12 0,0 0 4 15,0 0-4-15,0 0 0 0,0 0-16 0,2 0 4 16,3 5 0-16,5 6 36 0,-3 6 24 16,5 7 8-16,-4 4-12 0,1 4-8 15,-6 3-4-15,6-1 5 0,-4-2-25 16,3 0 4-16,1-5-12 0,-4-4-4 15,0-5-12-15,0-6-4 0,-3-4 4 16,1-1-8-16,-3-5 0 0,7-1 4 16,-2 0-48-16,0-1-109 0,-5 0-91 0,7 5-88 15,0-4-140-15,-2 2-164 0,0 2-129 16,2-2-291-16,10 8-585 0</inkml:trace>
  <inkml:trace contextRef="#ctx0" brushRef="#br1" timeOffset="45139.56">20092 17146 136 0,'0'0'232'0,"0"0"-120"0,0 0-12 0,0 0 24 16,0 0-24-16,0 0-52 0,0 0-20 16,0 0-20-16,0 0 0 0,0 0-4 15,14-48-4-15,-14 42 4 0,10 3-4 16,-8-2 0-16,-2 2 0 0,0 2 4 0,3 1-4 15,-3 0 4-15,0 0-4 0,0 0 0 16,0 0 24-16,0 0-8 0,0 0-8 16,0 0-8-16,0 0 4 0,0 0 0 15,0 0 8-15,0 0-12 0,0 0 0 16,0 0 0-16,0 0 8 0,0 0-4 16,0 0 12-16,0 0 12 0,0 0 8 15,0 0-4-15,0 0-4 0,0 0-20 16,0 0-4-16,0 0-4 0,0 0 12 15,0 0 28-15,0 0-12 0,0 0-8 16,0 0-4-16,0 0-4 0,0 1 4 0,0-1-4 16,0 0-12-16,0 0 0 0,0 0 4 15,0 3-4-15,0-3 0 0,0 0-4 16,0 3-4-16,0-3 8 0,0 2 0 16,-3-2 0-16,3 0 0 0,0 0 4 15,0 0-8-15,0 0 4 0,0 0 0 16,0 1-16-16,0-1-4 0,0 2-16 0,0-2-20 15,0 0-12-15,0 1-20 0,0-1 20 16,0 5 24-16,0-4 20 0,0-1 20 16,0 1 0-16,0 1 0 0,0-2 4 15,0 5-4-15,0-5-16 0,0 3-52 16,0-3-52-16,0 1-28 0,0 2-4 0,0 0 4 16,0-3 32-16</inkml:trace>
  <inkml:trace contextRef="#ctx0" brushRef="#br1" timeOffset="46975.06">20521 16819 780 0,'0'0'408'16,"0"0"-96"-16,0 0-96 0,0 0 104 0,0 0 97 15,0 0-49-15,0 0-128 0,0 0-24 16,0 0-20-16,0 0 20 0,0 0-48 16,0 0-8-16,-20-59 32 0,8 54-36 15,-2 2-11-15,6-3 3 0,-1 4-32 16,-1 0 8-16,-7 1-36 0,2 1-4 0,-2 0-20 16,-2 0-24-16,0 5-24 0,-8 8-4 15,3 2 0-15,-5 6-4 0,4 4 16 16,-6 10 16-16,-1 1-4 0,11 9-8 15,-9 4-20-15,6 4 0 0,-5 7 4 16,10 1-8-16,-3 1 12 0,10 1-12 16,0 1-4-16,4-2 4 0,8 3-4 15,0-1 0-15,0 3 8 0,8-1-8 16,4 1 0-16,0 2 4 0,5 0-4 16,-5-2 4-16,10-7 24 0,-3-4-8 15,1-9 16-15,-3-8-28 0,2-8 0 0,-2-12 0 16,0-7-16-16,2-6 8 0,-7-6-4 15,5 0-24-15,-7-3-16 0,5-9-104 16,-3-6-228-16,5-3-261 0,-12 5-215 16,4-7-477-16</inkml:trace>
  <inkml:trace contextRef="#ctx0" brushRef="#br1" timeOffset="47863.06">20761 17173 396 0,'0'0'204'0,"0"0"-72"0,0 0 48 16,0 0 64-16,0 0 20 0,0 0-32 0,0 0-12 15,0 0 16-15,0 0 81 0,0 0-57 16,0 0-48-16,14-33-44 0,-14 33-32 16,0 0 48-16,0 0 28 0,0 0 28 15,0 0-60-15,0 6-24 0,0-2-4 16,0 5-3-16,0 9 67 0,5 6-52 16,-3 8 8-16,3 5-48 0,-2 9-8 15,4 4-12-15,0 4-40 0,0 3-32 16,-4 1 4-16,-3-6-16 0,5-5-8 15,-5-6-12-15,9-8 8 0,-6-9-8 0,-1-3-28 16,1-9-92-16,-3-9-156 0,0-3-156 16,0 0-41-16,0-15-71 0,0-11-8 15,0 6-445-15,0-26-383 0</inkml:trace>
  <inkml:trace contextRef="#ctx0" brushRef="#br1" timeOffset="48268.46">20746 17158 1696 0,'0'0'1125'0,"0"0"-609"0,0 0-108 15,0 0-4-15,0 0 13 0,0 0-117 16,0 0-68-16,0 0-44 0,-27-108-48 16,27 100-52-16,10-1-36 0,5 2 0 15,-1 1 4-15,-7 1-24 0,15 2-8 0,-7 1 4 16,2 0 0-16,5 2-4 0,-5 0-24 16,7 0 0-16,-7 4 4 0,-5 4-4 15,5 4 8-15,-3 0-8 0,-1 5 8 16,-1 2-4-16,-10-1-4 0,3-2-20 15,-5 0 20-15,0 3-8 0,0-3-4 16,-5-2-4-16,-5-2 16 0,8-4-4 16,-3-1 4-16,3-6 0 0,-6 1 8 15,8-1-8-15,0-1 0 0,0 0 0 0,0 0-12 16,0 0-8-16,0 3-4 0,10 2 16 16,5 2 8-16,2 4 8 0,2 0 0 15,0 8 52-15,1 1 20 0,-3 3 0 16,-10 10 4-16,5 1-28 0,-2 4-32 15,-10 1 12-15,0 1-24 0,0-3-4 0,-15-5 4 16,-9-3-8-16,0-1 4 0,-5-8-8 16,0-2-12-16,0-8-36 0,-5-2-52 15,5-7-40-15,-1-1-76 0,-1 0-128 16,7-1-100-16,9-2-72 0,3 1-33 16,7-2-75-16,5 2-236 0,0-5-309 0</inkml:trace>
  <inkml:trace contextRef="#ctx0" brushRef="#br1" timeOffset="48749.94">21439 17501 912 0,'0'0'2121'0,"0"0"-1473"0,0 0-164 16,0 0 17-16,0 0 63 0,0 0-204 15,0 0-136-15,0 0-20 0,0 0 40 16,0 0-8-16,39-107-83 0,-12 85-77 16,-8 3-40-16,1-2-4 0,-3-2 0 15,2 3 4-15,0-1-20 0,-2-4-16 0,-5 7 4 16,0 3 0-16,-4 6-4 15,-3 3 0-15,-3 2-8 0,8 2 4 0,-8 1-8 16,1-2-4-16,6 3-8 0,-6-2 0 16,2 2-4-16,4 0 16 0,-4 0-4 15,0 5 12-15,-3 4 4 0,6 1 8 0,-6 1 0 16,-2 0-8-16,5 0-4 0,-3 3 4 16,6 0 0-16,-6-3 4 0,0 1 4 15,1 2-8-15,-3 0 8 0,10 8-4 16,-8 1-4-16,0 7 0 0,3 3 4 15,-2 1 4-15,4 3-4 0,-7 0-4 16,2-5 0-16,-2-5 0 0,5-5 0 16,-5-4-4-16,0-6-40 0,3-1-197 15,-3-7-83-15,0 2-72 0,7 2-184 16,-5-5-265-16,-2 1-307 0,3 1-837 0</inkml:trace>
  <inkml:trace contextRef="#ctx0" brushRef="#br1" timeOffset="49763.58">22399 17798 2525 0,'0'0'404'0,"0"0"-172"0,0 0-40 15,0 0 196-15,0 0-16 0,0 0-87 0,0 0-25 16,66-104 8-16,-49 67-12 0,7-5-4 15,0-11-88-15,3-2-40 0,-1-3-44 16,-4-1-4-16,2 4-16 0,3 1-16 16,-10 11-8-16,5 4-16 0,-8 7-8 0,-1 5 4 15,-6 7 12-15,3 2 16 0,-6 8 0 16,1-1 12-16,-2 4-12 0,-3 5 8 16,0 0-12-16,0 2 0 0,7 0-40 15,-5 4 8-15,3 15-8 0,12 17 36 16,-2 12-8-16,7 15 12 0,2 11 17 15,-2 4-29-15,-5-2 8 0,4 0-4 16,-4-3-20-16,3-6-4 0,-6-9-8 16,-2-4 4-16,-4-9-8 0,1-11-12 15,-6-9-129-15,-3-7-163 0,0-9-48 16,0-6-152-16,-15-3-164 0,-4-9-193 0,-8-11-443 16,5 2 63-16</inkml:trace>
  <inkml:trace contextRef="#ctx0" brushRef="#br1" timeOffset="49894.75">22668 17591 2048 0,'0'0'753'0,"0"0"-197"0,0 0-64 0,0 0-44 16,0 0-171-16,0 0-93 0,0 0 24 16,0 0 12-16,0 0-56 0,0 0-76 15,0 0-52-15,109-41-8 0,-75 41-28 16,-2 0 0-16,-8-1-140 0,10 0-316 16,-3-4-173-16,-9 0-415 0,7-8-717 0</inkml:trace>
  <inkml:trace contextRef="#ctx0" brushRef="#br1" timeOffset="50143.99">23219 16820 3393 0,'0'0'508'0,"0"0"-52"16,0 0-43-16,0 0 235 0,0 0-188 15,0 0-116-15,0 0-144 0,150 128-72 0,-116-76 9 16,-5 9-21-16,-10 3-16 15,1 3-52-15,-13 4 8 0,-7 1 0 0,0-1-24 16,0-2-20-16,-15-5 0 0,-9-9-12 16,2-10 0-16,-9-8-28 0,9-11-128 15,-10-10-84-15,11-7-129 0,-8-4-115 16,2-5-200-16,5-2-217 0,8-5-163 16,-3-14-665-16</inkml:trace>
  <inkml:trace contextRef="#ctx0" brushRef="#br1" timeOffset="50472.28">23825 16652 2869 0,'0'0'416'0,"0"0"112"0,0 0-116 16,0 0 45-16,0 0-41 0,0 0-68 15,0 0-64-15,0 0 36 0,184 16 16 16,-148 18-39-16,13 15-25 0,-8 11-44 16,-2 13-84-16,-5 10-8 0,-5 11-32 15,-12 4-12-15,-10 6-16 0,-7 5-20 16,0 0-32-16,-17-4-4 0,-7-9-12 0,-8-13-8 15,-4-14 0-15,-1-20-88 0,1-6-120 16,2-16-192-16,-5-6-249 0,5-8-127 16,-7-4-368-16,12-1-337 0,-29 0-1576 0</inkml:trace>
  <inkml:trace contextRef="#ctx0" brushRef="#br1" timeOffset="80253.2">24605 8882 2152 0,'0'0'257'16,"0"0"-25"-16,0 0-80 0,0 0 72 15,0 0 88-15,0 0-108 0,0 0-80 0,0 0-16 16,0 0 0-16,0 0-24 0,-22 0-24 15,22 0-16-15,0 0 4 0,0 0 24 16,0 0 36-16,0 0-3 0,0 0-9 16,0 0 8-16,0 0 32 0,0 0 24 15,0-2-20-15,0-7-8 0,0-10-48 16,0-5 12-16,15-9 24 0,-3-9-16 16,5-4-24-16,7-2-20 0,-5 0-20 15,11 2 4-15,-11-1-28 0,0 5 0 16,1 5-4-16,-3 2 12 0,0 8-4 15,-12 5 4-15,7 7 4 0,-10 1 16 16,3 10 16-16,-3 1-16 0,-2 1-4 0,0 0 0 16,0 0-8-16,0 2-16 0,5 0-16 15,0 0 8-15,0 0-4 0,5 0-4 16,-3 0 0-16,7 2 0 0,3 8 4 0,5 2 0 16,5 9-4-16,-8 5 12 0,5 4-8 15,1 6-4-15,-3 2 0 0,-8 9 4 16,3 5 0-16,-10 4-4 0,3 4 0 15,-5 5 0-15,0-5 0 0,0-4 8 16,-5-2-8-16,4-13-4 0,-4-7 0 16,0-13-60-16,0-9-88 0,0-6-84 15,0-6-72-15,-4 0-60 0,-11-6-340 16,-2-9-157-16,0 1-127 0,-5-15-269 0</inkml:trace>
  <inkml:trace contextRef="#ctx0" brushRef="#br1" timeOffset="80441.78">24721 8744 2445 0,'0'0'496'0,"0"0"-92"16,0 0-16-16,0 0 128 0,0 0 13 0,0 0-145 15,0 0-164-15,0 0-100 0,0 0-16 16,0 0-8-16,0 0 36 0,8-24 56 16,21 17-60-16,2 7-44 0,-9-6-52 15,10 6-20-15,-11 0-12 0,1 0 0 16,-5 0-68-16,0 0-176 0,3 6-196 15,-6 1-316-15,-2-4-197 0,3 6-631 0</inkml:trace>
  <inkml:trace contextRef="#ctx0" brushRef="#br1" timeOffset="81126.52">25504 8508 1152 0,'0'0'628'0,"0"0"-344"15,0 0-39-15,0 0 47 0,0 0 20 16,0 0-100-16,0 0 8 0,0 0-16 15,0 0 4-15,0 0 72 0,0 0-148 0,0 66-40 16,0-37 17-16,0 3 3 0,3-2-36 16,-3 0-20-16,2-2-12 0,5-7-12 15,-4-3 4-15,-1-7 12 0,1-4 32 16,6-7-32-16,-4 0 28 0,7-7 112 16,1-13 84-16,11-8-56 0,-2-10-12 0,2-6-56 15,5-2 0-15,-5 0-32 16,5 3-24-16,-2 6-36 0,-8 7-20 0,-2 9-8 15,-5 5-4-15,-4 7-20 0,-1 7 4 16,3 2-12-16,-8 0 8 0,15 0-8 16,-12 9-8-16,7 0-88 0,0 3-132 15,-7 6-120-15,5-1-248 0,2 3-309 0,-10-4-355 16,10 7-1145-16</inkml:trace>
  <inkml:trace contextRef="#ctx0" brushRef="#br1" timeOffset="81627.12">26234 8723 2925 0,'0'0'364'15,"0"0"-116"-15,0 0 32 0,0 0 156 16,0 0-79-16,0 0-161 0,0 0-88 16,0 0 20-16,0 0-28 0,0 0-20 15,179-18-16-15,-150 18 16 0,-4 0 12 16,-1 0-20-16,-5 0-8 0,-2 0-12 15,-7 2-8-15,4 4 52 0,1-6-56 16,0 7-16-16,-8-5 8 0,3 1-12 16,-6 3-12-16,-1-5 4 0,7 2-8 0,-8 5 24 15,5-2-8-15,-2-2 76 0,-5 5 56 16,2-1-48-16,-2 2-36 0,0 2 16 16,0 0 21-16,0 2-25 0,3 2-12 15,-3 2-8-15,0 2-12 0,0 2-32 16,0 3-16-16,0-5 28 0,-5-1-20 0,-5 0 8 15,6-1 0-15,1 0-12 16,-4-8-4-16,4 1-4 0,3-9 4 0,0 1-12 16,0-3-52-16,0 0-108 0,0 0-137 15,0-4-203-15,13-8-200 0,-4 2-425 16,8-15-768-16</inkml:trace>
  <inkml:trace contextRef="#ctx0" brushRef="#br1" timeOffset="82161.59">27012 9156 2965 0,'0'0'336'16,"0"0"-100"-16,0 0 104 0,0 0 60 15,0 0-19-15,0 0-197 0,53-108-44 0,-31 73 24 16,5-3-80-16,-3-5-64 0,-7 2 12 16,7-4-32-16,1-3 8 0,-8 2 20 15,2 7 4-15,-2 1-12 0,-3 10 16 16,-9 8 0-16,3 4 56 0,-4 5 20 0,-4 6 28 16,0 3-20-16,0 2 16 0,0 0-20 15,0 0-40-15,0 0-20 0,0 6-4 16,0 6-20-16,5 9 32 0,3 4 8 15,1 2 41-15,8 11-33 0,-5 1-16 16,-2 0-4-16,5 4 4 0,-1 6-24 16,3 6-12-16,0 2 0 0,-2 0-12 15,-11 2-8-15,4-3 0 0,-3-2-8 16,-1-12 0-16,-4-5-68 0,0-8-116 16,0-11-149-16,-9-6-147 0,1-8-128 15,-9-4-324-15,5 0-257 0,-12-4-596 0</inkml:trace>
  <inkml:trace contextRef="#ctx0" brushRef="#br1" timeOffset="82311.19">27056 8968 3797 0,'0'0'428'0,"0"0"41"0,0 0 23 16,0 0 16-16,0 0-120 0,0 0-144 16,0 0-64-16,0 0-59 0,0 0-61 15,0 0-32-15,0 0-28 0,155 45-4 16,-126-45-265-16,2-1-279 0,-9-4-284 15,-5 3-485-15,5-6-1040 0</inkml:trace>
  <inkml:trace contextRef="#ctx0" brushRef="#br1" timeOffset="82612.73">27674 8365 2697 0,'0'0'568'0,"0"0"-72"0,0 0-104 16,0 0 73-16,0 0-101 0,0 0-108 15,0 0-68-15,189-66-76 0,-162 66 24 16,-1 16 16-16,1 9-20 0,0 10 28 16,-8 12 40-16,-5 9 16 0,-4 10-35 15,-10 11-33-15,0 7-32 0,-2 5-44 16,-18 1-28-16,-1 1 8 0,-6-5-16 0,-9-12-20 15,-1-7-4-15,3-17-8 0,-2-5-4 16,2-15-76-16,-2-6-156 0,4-5-177 16,-4-11-155-16,2-7-212 0,10-1-405 15,-15-9-559-15</inkml:trace>
  <inkml:trace contextRef="#ctx0" brushRef="#br1" timeOffset="83279.25">24261 7553 2517 0,'0'0'436'0,"0"0"-156"0,0 0 148 16,0 0-20-16,0 0 1 0,0 0-93 15,-182 4-184-15,134 26-20 0,1 14 56 16,-6 13-28-16,7 9-20 0,-5 8 0 15,3 6-8-15,14 5 16 0,5 7-44 16,21-1-36-16,-1 7 0 0,9 3 16 0,9 8-8 16,8-2 20-16,15-6-36 0,4-10-12 15,3-10-12-15,12-14-16 0,5-12 4 16,-3-16-4-16,0-4-4 0,10-15-48 16,-4-4-176-16,4-8-176 0,4-7-328 15,-13-1-373-15,23-6-680 0</inkml:trace>
  <inkml:trace contextRef="#ctx0" brushRef="#br1" timeOffset="84055.75">28353 8927 3201 0,'0'0'360'0,"0"0"64"0,0 0 21 16,0 0 27-16,0 0-92 0,0 0-116 16,0 0-56-16,0 0-28 0,0 0 20 15,0 0-48-15,0 0-56 0,-10-95-28 16,20 69-8-16,6-1-15 0,-3-3-9 0,-4-2-20 16,6 4-4-16,-5 5 0 0,-6 5 4 15,1 9-4-15,-5 5 36 0,0 2 0 16,0 2-8-16,3 0 8 0,-3 0 12 15,9 2 0-15,-4 10-8 0,10 6 76 16,2 9 68-16,0 4-80 0,0 4-32 16,0-1-16-16,2 1-16 0,0-4-12 0,-2-5-20 15,10 0-8-15,-8-7-4 0,1-3-4 16,-6-3-4-16,6-3 0 0,-11-1-72 16,6-3-96-16,-5-2-140 0,-1-4-180 15,1 0-237-15,0 0-311 0,-3 0-521 16,-2 0-1052-16</inkml:trace>
  <inkml:trace contextRef="#ctx0" brushRef="#br1" timeOffset="84304.82">29133 9005 4305 0,'0'0'597'0,"0"0"-45"15,0 0-20-15,0 0-104 0,0 0-163 16,0 0-169-16,0 0-76 0,0 0-8 16,0 0-12-16,0 0-32 0,5-3-233 15,9 0-335-15,6 1-380 0,-1 0-405 16,10-2-1344-16</inkml:trace>
  <inkml:trace contextRef="#ctx0" brushRef="#br1" timeOffset="84451.56">29601 9050 3601 0,'0'0'969'16,"0"0"-401"-16,0 0-80 0,0 0 44 0,0 0-95 15,0 0-265-15,0 0-140 0,0 0-32 16,0 0 8-16,0 0-16 0,0 0-104 15,60-38-293-15,-35 21-171 0,1 1-404 16,-9 6-373-16,10-1-900 0</inkml:trace>
  <inkml:trace contextRef="#ctx0" brushRef="#br1" timeOffset="84701.78">30234 8974 2953 0,'0'0'488'16,"0"0"-172"-16,0 0 48 0,0 0 41 15,0 0-101-15,0 0-184 0,0 0-72 0,0 0-28 16,0 0-16-16,0 0-4 16,0 0-12-16,184-80-96 0,-167 76-52 0,0-4 12 15,-10 2-32-15,5 3-13 0,0 3 125 16,-7 0 52-16,7 0 16 0,-7 3 12 0,2 3 136 16,3 4 45-16,-8 0 95 0,8 0 60 15,-5-1-112-15,5-1-52 0,-3-5-76 16,0 4-72-16,8-6-32 0,-3 1-4 15,5 1-164-15,2-3-360 0,-2 0-321 16,-10 0-423-16,6 6-1397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3T19:35:32.6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800080"/>
    </inkml:brush>
    <inkml:brush xml:id="br3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9947 6595 32 0,'0'0'176'0,"0"0"-20"0,0 0-28 0,0 0-112 16,0 0-16-16,0 0 0 0,0 0 0 16,0 0-404-16</inkml:trace>
  <inkml:trace contextRef="#ctx0" brushRef="#br1" timeOffset="3063.9">7712 7370 1352 0,'0'0'512'0,"0"0"-147"0,0 0 19 16,0 0 40-16,0 0-80 0,0 0-120 15,0 0-4-15,0 0 0 0,0 0 12 16,0 0-35-16,0 0-17 0,-7-55 0 16,7 55 0-16,0-2-28 0,0 2-20 15,0-1-52-15,0 1-16 0,0 0-40 16,0 0 4-16,0 0-28 0,0 0-12 16,0 3-12-16,5 11-8 0,5 7 24 0,-8 9 8 15,0 8 20-15,1 15 40 0,-3 5-4 16,0 6-16-16,-5 4-20 0,-7-1-8 15,-3 10 12-15,3-4-16 0,-5 3-8 16,3 4 12-16,-3-7-8 0,0 4-4 16,2-8 4-16,8-3 0 0,-8-10-4 15,1-9 4-15,2-10-4 0,4-8 0 16,6-9-4-16,-3-6 4 0,5-8 0 0,0 1 0 16,0-7 0-16,0 1 4 0,0-1 12 15,0 0-8-15,0 0 16 0,0 0-8 16,0 0 8-16,0 0 16 0,0 0 0 15,0 0-12-15,5-1 0 0,0-1-28 16,7 2 16-16,7-5-16 0,-2 5 0 16,10 0 12-16,5 0-12 0,6 0 8 15,6-2-4-15,7 2 4 0,2 0 0 16,1 0-4-16,4-2 4 0,5 0 0 0,-3-2-8 16,8 3 8-16,2 1 4 0,-2-3 0 15,-5 2-4-15,-2-2-4 0,-5 3 0 16,-3 0 0-16,-7 0 0 0,5 0-4 15,-7 0 0-15,-3 0 4 0,-2 0 4 16,-1 0-8-16,-9 0 4 0,3 0 0 16,0 0 4-16,-13 0-8 0,-2 0 8 0,-3 0 0 15,3 0-4-15,-17 0 8 0,8 0 4 16,-8 0-4-16,2 0-4 0,-2 0-4 16,7 0-4-16,-7 0-4 0,0 0 4 15,0 0 0-15,0 0-4 0,0 0 4 16,0 0 0-16,0 0 0 0,0 0 0 15,0 0 4-15,0 0 4 0,0 0 0 16,0 0 12-16,0 0-4 0,0 0 8 16,0 0 0-16,0 0 40 0,0 0 12 0,0 0-36 15,0 0-16-15,0 0-16 0,0 0 0 16,0 0-8-16,0 0 0 0,0 0 0 16,0 0 0-16,0-2 4 0,0 0-4 15,-7 2 8-15,5-1-4 0,2-4 0 16,-8 1-4-16,8-4 4 0,-14-2 0 15,9 1-4-15,-5-3 0 0,8-4 0 0,-3 3 0 16,-2-1-4-16,4-5 8 0,3 1-8 16,0 0 0-16,0-4 4 0,0-4 0 15,0-5-4-15,0-8 8 0,10-6-8 16,-3-11 4-16,8-6-4 0,-1 0 8 16,-4-1-4-16,5 4 0 0,-6 6 0 0,-4 5 0 15,0 9-4-15,0 2 8 0,-5 8-4 16,0 2 4-16,0 1-8 0,0 4 8 15,0 2-4-15,0-1 0 0,0-1 0 16,0 7 4-16,-5-3-8 0,5 3 4 16,0 3-4-16,0 4 8 0,0-1-8 15,0 7 8-15,0-3-4 0,0 1 0 16,-5 4 0-16,5-2 0 0,0 2-4 16,0 0 0-16,0 0 0 0,0 0 0 15,0 0 0-15,0 0 0 0,-2 0 0 0,2 0 4 16,0 0 4-16,0 0 4 0,0 0-4 15,0 0-4-15,0 0 4 0,0 0 8 16,-3 0-4-16,3 0 4 0,0 0 4 16,-2 0 4-16,-5-5 13 0,4 4-17 15,-9-3 4-15,2 0-8 0,1 0 0 16,-13-2 4-16,5 2-4 0,-7-4 20 0,-5 0-8 16,-1-1-8-16,-6 2-8 15,-5 1 4-15,-3 0-8 0,-2-2 0 0,-14-2-4 16,-1 1 0-16,-4-1 0 0,-3 1 0 15,-3-2 0-15,4 1-8 0,-1 6-8 16,7 4 12-16,0 0-8 0,6 3-20 16,9 6 32-16,2 4-8 0,8-4-52 15,4 5-25-15,10-2 5 0,-4-1-28 16,18-4-16-16,-6-2-4 0,7 1-32 16,4-5-56-16,3 5-140 0,0 1-356 0,0 1 75 15,0-2-11-15,10 10-629 0</inkml:trace>
  <inkml:trace contextRef="#ctx0" brushRef="#br1" timeOffset="21698.85">28474 5940 3233 0,'0'0'180'0,"0"0"72"0,0 0 60 16,0 0 109-16,0 0-49 0,0 0-164 16,0 0-112-16,0 0 4 0,0 0 8 0,-143 48-32 15,128-31-36-15,-2 2-16 0,5 4 16 16,-2 6 12-16,4 3 0 0,-2-2-28 15,12 3 4-15,0-3-16 0,0-8 16 0,0-2 0 16,9-6 0-16,-1-5-24 16,6-6 0-16,3-3 0 0,0-2 12 0,3-12 0 15,-3-4 20-15,4-4-16 0,-6-5 28 16,2-1-24-16,-7-2 20 0,-6 0 12 16,-4 3-28-16,0 0-24 0,0 7 12 15,-14 2-12-15,7 8 32 0,-3 1 12 16,5 6 92-16,3 3-32 0,-6 0-52 15,8 3-52-15,0 15 0 0,0 3 0 16,8 8 32-16,-4 6 36 0,9-1-3 16,-6-4-17-16,7-5 4 0,3-3-40 15,-2-10-4-15,-3 0-12 0,3-6 4 16,2-2-4-16,-3-4 0 0,3 0-36 0,0 0-96 16,2-12-149-16,-2-2-167 0,10-4-248 15,-15 2-349-15,15-13-531 0</inkml:trace>
  <inkml:trace contextRef="#ctx0" brushRef="#br1" timeOffset="21946.42">28927 5835 2741 0,'0'0'368'15,"0"0"-144"-15,0 0 28 0,0 0 220 16,0 0-176-16,0 0-39 0,0 0 15 0,0 0 36 16,0 0-64-16,0 0-116 0,0 0-44 15,179 34-20-15,-147-34-40 0,-3 0-12 16,-10 0-12-16,3-2 0 0,-5 2-104 16,-2 0-284-16,-6 0-348 0,-4 0-329 15,-5 9-380-15</inkml:trace>
  <inkml:trace contextRef="#ctx0" brushRef="#br1" timeOffset="22097.14">28881 6012 3077 0,'0'0'516'0,"0"0"-184"0,0 0-196 16,0 0 152-16,0 0 153 0,0 0 15 16,0 0-144-16,0 0-176 0,0 0 20 0,0 0-20 15,199 12-72-15,-165-20-56 0,0-1 4 16,0 1-12-16,-5-3-8 0,9 0-172 15,-9 1-328-15,-2 0-472 0,0 0-481 0</inkml:trace>
  <inkml:trace contextRef="#ctx0" brushRef="#br1" timeOffset="22377.67">29756 5485 944 0,'0'0'2049'0,"0"0"-1605"0,0 0-28 16,0 0 72-16,0 0-67 0,0 0-145 16,0 0-84-16,0 0 28 0,-27 108 4 15,25-62-72-15,-3 9-40 0,-5 5-32 16,1 6-40-16,-3 2-24 0,-3-2-12 15,0-6-4-15,3-6-52 0,3-9-180 16,1-12-136-16,4-11-332 0,-1-6-233 16,5-9-491-16,-3-7-945 0</inkml:trace>
  <inkml:trace contextRef="#ctx0" brushRef="#br1" timeOffset="22541.47">29523 5892 2945 0,'0'0'700'0,"0"0"-84"0,0 0-63 15,0 0-169-15,0 0-112 0,0 0-20 16,0 0 20-16,0 0-76 0,0 0-128 0,0 0-56 16,0 0-8-16,185-14-4 0,-152 13-112 15,1 0-264-15,-9-2-376 0,-1 3-429 16,3-6-896-16</inkml:trace>
  <inkml:trace contextRef="#ctx0" brushRef="#br1" timeOffset="22790.32">29991 5883 3701 0,'0'0'432'0,"0"0"-87"15,0 0 167-15,0 0-32 16,-46 101-160-16,39-86-200 0,7-5-72 0,0-5 8 16,7-5-8-16,10 0 8 0,5-7 60 15,0-9 36-15,9-6-16 0,3-7-3 16,0-1 3-16,0 0-52 0,-2 3-44 0,-8 2-24 15,-5 7-8-15,-4 6-8 0,-1 1 4 16,-7 4-4-16,6 4 0 0,-9 0-12 16,6 3-36-16,-5 5-88 0,0 7-89 15,0 6-143-15,-5 1-188 0,0 3-444 16,0-3-349-16,0 13-1208 0</inkml:trace>
  <inkml:trace contextRef="#ctx0" brushRef="#br1" timeOffset="23112">30335 5891 1052 0,'0'0'2941'0,"0"0"-2396"0,0 0-89 16,0 0 40-16,0 0-176 0,0 0-128 16,0 0-128-16,0 0-40 0,0 0 44 0,0 0-48 15,0 0-8-15,-2 79-12 0,14-72 4 16,-5-5 4-16,8-2-4 0,2 0 4 15,2-10 20-15,3-5-4 0,5-8 20 16,-5-1-24-16,-1 0 16 0,-4 3-32 16,-7 5 8-16,-5 5-8 0,2 4 12 15,-7 4 4-15,0 3 8 0,0 3 4 16,0 15 28-16,0 3 33 0,0 7 99 16,0 5-8-16,0-3-56 0,0 0-80 15,3-2-48-15,1-7 0 0,11-4-12 16,-5-3-156-16,4-4-192 0,3-5-85 0,3-4-83 15,-4-1-292-15,1-6-101 0,-2-1-339 16,12-22 23-16</inkml:trace>
  <inkml:trace contextRef="#ctx0" brushRef="#br1" timeOffset="23396.26">30825 5907 1912 0,'0'0'1449'15,"0"0"-833"-15,0 0-183 0,0 0-121 16,0 0-36-16,0 0-124 0,0 0 8 15,0 0 96-15,0 0-48 0,0 0-84 16,131-4-24-16,-107-11-4 0,-4-2-44 16,-4-1-16-16,-1 2-32 0,-5-1 12 15,-8 6 0-15,-2 4 72 0,0 5-28 16,-10 2-36-16,-14 7-8 0,-5 11 0 0,-10 5-8 16,3 12 64-16,-3 3 117 0,-2 4 43 15,12 1-16-15,-3 4-40 0,15-8-36 16,13 1-40-16,4-6-52 0,0-7-28 15,14-7-20-15,18-6 4 0,4-6-4 16,10-4-8-16,10-4-80 0,4 0-156 16,-1 0-300-16,-4-4-325 0,-9 1-499 0,8 3-953 15</inkml:trace>
  <inkml:trace contextRef="#ctx0" brushRef="#br1" timeOffset="25271.26">17304 8843 2245 0,'0'0'452'0,"0"0"-200"0,0 0-4 16,0 0 132-16,0 0 48 0,0 0-144 15,0 0-99-15,0 0-1 0,0 0 52 16,0 0 72-16,0 0-4 0,-15 67-76 16,30-35-56-16,-8 9 0 0,8 7-4 15,-8 11-20-15,3 7-36 0,-3 8-39 16,3 8-21-16,-5 4-40 0,4-6 4 15,-4-6-12-15,5-8-8 0,4-9 0 16,-2-13-109-16,1-7-179 0,4-16-104 16,-3-10-164-16,-4-7-244 0,2-4-213 0,-12-15-432 15</inkml:trace>
  <inkml:trace contextRef="#ctx0" brushRef="#br1" timeOffset="25540.22">17571 8743 3529 0,'0'0'416'0,"0"0"-44"15,0 0 105-15,0 0 3 0,0 0-200 16,0 0-72-16,0 0-20 0,-22 119 24 16,22-67 16-16,-7 11-51 0,7 12-45 15,0 7 4-15,0 8-28 0,0 12-36 16,7 6-24-16,0 2-24 0,8 9-8 0,2 2-8 15,-3-5 4-15,3-1-12 16,0-9 0-16,-7-9-4 0,-1-14-84 0,-1-19-92 16,-8-17-52-16,5-17-89 0,-5-18-7 15,0-12-104-15,0-10-324 0,-8-7-465 16,-16-31-612-16</inkml:trace>
  <inkml:trace contextRef="#ctx0" brushRef="#br1" timeOffset="25797.94">17103 9680 3069 0,'0'0'896'16,"0"0"-512"-16,0 0-83 0,-22 106 107 15,29-63-72-15,20 8-116 0,0 6-80 16,11 1-52-16,4 6 16 0,4 1 48 16,-3 3-36-16,8-3-32 0,-2-1-40 15,-11-13-4-15,-1-9 32 0,2-15 29 0,-1-15-25 16,-9-12 16-16,5-19 120 0,3-21 64 15,4-14-60-15,-5-15-96 0,3-18-48 16,-3-8-48-16,3-1-8 16,-10 3-12-16,-2 9 4 0,-5 12-8 0,-5 10-4 15,-3 14-28-15,-6 13-120 0,6 10-140 16,-14 11-176-16,7 6-153 0,1 7-67 0,-8 1-509 16,0 8-551-16</inkml:trace>
  <inkml:trace contextRef="#ctx0" brushRef="#br1" timeOffset="27788.9">10013 11197 368 0,'0'0'1612'0,"0"0"-1259"0,0 0-61 16,0 0 92-16,0 0 64 0,0 0-80 16,0 0-128-16,0 0-8 0,0 0-15 15,0 0 31-15,-17-41-52 0,7 36-4 16,8 5 20-16,-3-2 12 0,-3 2-56 16,1 0-68-16,0 0-20 0,-3 0-4 0,-4 0 8 15,-1 9-20-15,-2 0 12 0,-5 8-16 16,1 3-12-16,4 2-12 0,-3 7-8 15,-7 7 4-15,6 6 0 0,-1 6-8 16,5 2-4-16,-7 6 12 0,2-1 1 16,5 0-9-16,2-4-16 0,3 2 4 15,-2-3-8-15,4 1 4 0,8 1-4 16,2 1-4-16,0 3 0 0,0 1 4 16,21 3-8-16,6-1 4 0,0-1 0 0,7 0 24 15,2-8 24-15,5-4 8 0,-4-7 20 16,1-5-20-16,1-9-24 0,-10-3-28 15,3-8 4-15,-8-3-8 0,5-3 4 16,-12-8 0-16,5 0-4 0,-5 0 4 16,2 0-4-16,-4 0-4 0,-3-1-36 0,2-6-116 15,-6 3-125-15,1-4-131 0,1-1-108 16,-5-4-444-16,2 0-401 0,-7-7-1452 0</inkml:trace>
  <inkml:trace contextRef="#ctx0" brushRef="#br1" timeOffset="28345.96">10340 11399 2701 0,'0'0'656'0,"0"0"-244"15,0 0-40-15,0 0 117 0,0 0-101 16,0 0-132-16,0 0-88 0,0 0 0 15,0 0-48-15,0 0-48 0,0 0-20 0,-15 80 72 16,15-35 4-16,0 0-28 0,0 6-52 16,5 2-20-16,-5 2-12 0,10-4-4 15,-10-3-12-15,7-7 0 0,-2-7 0 16,0-8 8-16,0-8-20 0,2-6 12 16,3-3 0-16,-3-8-24 0,5 0 12 0,0-1 4 15,0-1 0-15,5-9 8 0,5-6 20 16,-3-5-20-16,6 2 8 0,-6-1 4 15,5 2-4-15,-12 8 68 0,3 3 92 16,-3 7-115-16,-7 3-37 0,5 8 60 16,-8 4 16-16,-2 6-36 0,0 1 0 15,0-2-16-15,-5 1-28 0,-17-3-4 16,5-3-4-16,-4-6 16 0,-1 0-16 16,5-4-4-16,-5-5-28 0,-2 0-60 0,9-3-52 15,8-4-77-15,-3-1-91 16,10 3-12-16,0-2-124 0,5 4-304 0,7-4-121 15,0 6-439-15,5-9-1165 0</inkml:trace>
  <inkml:trace contextRef="#ctx0" brushRef="#br1" timeOffset="28729.21">10793 11715 2653 0,'0'0'580'0,"0"0"-184"0,0 0 128 0,0 0 29 15,0 0-153-15,0 0-176 0,0 0-44 16,0 0 88-16,0 0-56 0,0 0-48 15,0 0-56-15,68 102-28 0,-56-78-12 16,3-10-4-16,-3 2-36 0,-7-11-20 16,7-3 8-16,-7-2 29 0,7-6 67 15,-3-12 112-15,1-7 8 0,5-7-44 0,-8 0-60 16,3-2-60-16,-5-1-24 0,4 7-24 16,-4 8-16-16,-3 1-4 0,8 8 0 15,-5 3-8-15,0 0-100 0,5 5-176 16,-3 1-176-16,3 2-145 0,2 0-171 15,-3 0-385-15,8 10-383 0</inkml:trace>
  <inkml:trace contextRef="#ctx0" brushRef="#br1" timeOffset="29188.96">11542 11610 2593 0,'0'0'740'0,"0"0"-312"0,0 0 84 15,0 0 189-15,0 0-205 0,0 0-248 0,0 0-56 16,0 0 40-16,0 0-20 15,0 0-20-15,0 0-43 0,-85 132 3 0,85-102-16 16,0-3-48-16,0-1-48 0,5-5-24 16,5-3-16-16,9-9 4 0,-7 2-4 15,5-6-4-15,0-3 4 0,3-2-4 16,-3 0-36-16,0 0-72 0,4 0-72 16,1 0-129-16,3-4-71 0,-4-7-84 0,1-1-356 15,0 2-241-15,2-10-255 0</inkml:trace>
  <inkml:trace contextRef="#ctx0" brushRef="#br1" timeOffset="29626.42">11792 11280 2561 0,'0'0'804'0,"0"0"-328"0,0 0 0 16,0 0 5-16,0 0-141 0,0 0-124 15,0 0-64-15,0 0-40 0,0 0 16 16,191-102-48-16,-164 102-20 0,0 0-24 16,-1 10 48-16,6 10 4 0,-10 8 72 15,-1 10 16-15,6 7-19 0,-12 9-61 16,-3 4 16-16,-2 10-28 0,-10 1 0 0,0 1-12 16,0 5 28-16,-17 2-44 0,0-7 8 15,-3-4-48-15,3-9 0 0,-7-13-16 16,2-10 4-16,8-9 0 0,-3-5-8 15,7-10-60-15,-2-5-128 0,5-2-116 0,-3-3-57 16,5 0-47-16,5-9-156 0,0-8-276 16,0 8-125-16,15-9-420 0</inkml:trace>
  <inkml:trace contextRef="#ctx0" brushRef="#br1" timeOffset="30019.56">12398 11809 3385 0,'0'0'568'0,"0"0"-160"0,0 0 93 15,0 0 15-15,0 0-200 0,0 0-92 0,0 0-16 16,0 0 20-16,0 0-32 15,0 0-75-15,0 0-33 0,165-79-32 0,-144 50 0 16,-4-4-20-16,0 0-12 0,-2-3-20 16,-3 5 4-16,-5 5-8 0,1 4 0 15,1 8 8-15,-9 7-8 0,3 4-4 16,-1 3 0-16,-2 0-4 0,3 0 0 16,4 3 8-16,-5 15 12 0,8 1 56 15,0 10 64-15,-3 4-12 0,10 6-28 16,-5-3-32-16,0 3-20 0,-5-7-8 15,8 1-12-15,-8-6-12 0,5-6-4 16,-2-5 0-16,-5-5-4 0,0-3-16 0,4-4-116 16,-4-4-104-16,3 0-132 15,-1 0-153-15,0 0-203 0,3 0-593 0,-10-9-816 0</inkml:trace>
  <inkml:trace contextRef="#ctx0" brushRef="#br1" timeOffset="31042.94">13864 11136 180 0,'0'0'628'16,"0"0"-268"-16,0 0-52 0,0 0-8 15,0 0 24-15,0 0-23 0,0 0-49 16,0 0-48-16,0 0 0 0,0 0-28 16,-9-24-20-16,9 23 4 0,-3 0 32 15,1-1-24-15,-1-1 36 0,-6 1 0 16,4 0-15-16,-2-3-5 0,-3 2-36 15,7-1 16-15,-6 0-16 0,6 1-16 16,-2 1-12-16,-4-5 32 0,4 4-20 0,-12 0 12 16,7 2-4-16,-2 1-12 0,-2 0-4 15,-3 9-20-15,-8 4-28 0,1 2-8 16,5 8 33-16,-8 0 11 0,5 5-12 0,0-1-28 16,6 3-12-16,-4-2-4 0,3 6-20 15,3-1-12-15,-3 5-8 0,7-1 0 16,0 9 12-16,-2-5 0 0,7 4 0 15,-4 0-4-15,9 2 8 0,0 7 0 16,0-3 0-16,0 3-16 0,0 5 8 16,9-3 0-16,6 7-12 0,2-1-4 15,5 0-4-15,-1 1 0 0,9-4 8 16,1-10-8-16,-2-2 24 0,3-5-4 16,4-8 20-16,-2-3-20 0,2-8 4 15,1-3-12-15,-3-6 8 0,-5-3-24 16,2-8 16-16,1-3-16 0,-11 0 16 0,4 0-16 15,-1 0 8-15,-7-3 4 16,2-4-24-16,-2 6 12 0,-9-6-4 0,6 4-72 16,-4-2-84-16,0 1-132 0,-1-2-148 15,-2 1-113-15,-4-2-91 0,7 4-493 0,-8-4-491 16</inkml:trace>
  <inkml:trace contextRef="#ctx0" brushRef="#br1" timeOffset="33913.24">14514 11374 1412 0,'0'0'520'0,"0"0"-203"0,0 0-33 16,0 0 48-16,0 0-8 0,0 0-112 16,0 0-12-16,0 0 24 0,0 0-28 15,0 0-28-15,-36-37 4 0,24 37-19 16,2 0-61-16,-2 10-40 0,-3 2 32 16,8 3 32-16,-8 8 20 0,6 1 16 0,4 5-8 15,2 0-24-15,3 9-28 16,0 1-36-16,0 4-4 0,12 6-8 0,-2-1-8 15,2-1-24-15,3-3-12 0,-3-6 4 16,-2-8 8-16,-3-7-24 0,7-7-12 16,-1-7-120-16,-11 0-172 0,8-4-116 0,-8-5-129 15,1 0-123-15,-3 0 20 0,0-9-305 16,-13-15-479-16</inkml:trace>
  <inkml:trace contextRef="#ctx0" brushRef="#br1" timeOffset="34046.25">14361 11712 1096 0,'0'0'1064'15,"0"0"-535"-15,0 0-93 0,0 0-76 16,0 0-76-16,0 0-212 0,0 0 20 16,0 0 216-16,0 0-123 0,0 0-113 0,0 0-4 15,90 21-52-15,-73-15-12 0,7-2-4 16,-4 0-116-16,-1 0-261 0,3 1-283 16,-8-1-320-16,8-3-693 0</inkml:trace>
  <inkml:trace contextRef="#ctx0" brushRef="#br1" timeOffset="34331.21">14674 11653 2393 0,'0'0'744'0,"0"0"-268"15,0 0-36-15,0 0-35 0,0 0-45 16,0 0-40-16,-39 110-84 0,39-79-92 16,0-3-64-16,7-4-36 0,10-6-32 15,-2-4 4-15,2-3-12 0,-3-9 0 16,1 1 0-16,2-3 0 0,-10-5 20 15,5-12 16-15,-7-5 40 0,3-1-4 16,-4 2-24-16,-4 2 12 0,0 5 52 16,0 6-20-16,0 4-44 0,0 4 52 0,0 0 16 15,0 8-59-15,0 9-37 0,8 5 8 16,1 6 12-16,8 2-16 0,-2-2-24 16,-1-2-4-16,1-7 0 0,2 0-128 0,-3-8-253 15,1-2-43-15,2-1-220 16,2-8-261-16,-7 0-211 0,-7-18-725 0</inkml:trace>
  <inkml:trace contextRef="#ctx0" brushRef="#br1" timeOffset="34557.03">15016 11466 1964 0,'0'0'1341'0,"0"0"-677"0,0 0-123 16,0 0 23-16,0 0-164 0,0 0-132 0,0 0-52 15,0 0-20-15,-27 108-32 0,37-72-76 16,-5 2-28-16,7 2-32 0,-7 3-8 16,7-1-16-16,-5 1 0 0,3-7-4 15,-1-6-112-15,4-4-256 0,-1-8-152 16,-5-5-328-16,5-3-181 0,-10-3-355 0,13-7-269 16</inkml:trace>
  <inkml:trace contextRef="#ctx0" brushRef="#br1" timeOffset="34821.87">15231 11724 2136 0,'0'0'633'16,"0"0"-125"-16,0 0-16 0,0 0-32 15,0 0-67-15,0 0-61 0,0 0-32 16,0 0-96-16,0 0-48 0,0 0 16 16,0 0-40-16,-19 52-8 0,19-33-8 15,0 3 28-15,0 2 4 0,0-4 17 16,0-1-61-16,0-2-16 0,10-4 4 0,-5-2 0 15,4 5-16-15,-4-4-28 0,2 4-12 16,3-5 0-16,-10 6-12 0,5-5-8 16,-5-1-12-16,0 2 8 0,0-4-12 15,0-1-20-15,-5-1-68 0,0-4-100 16,-7 0-116-16,2-3-105 0,3 0-35 0,7-3-192 16,0-4-124-16,0-1-189 0,0 1-472 15</inkml:trace>
  <inkml:trace contextRef="#ctx0" brushRef="#br1" timeOffset="35197.41">15520 11868 2521 0,'0'0'528'16,"0"0"-416"-16,0 0 64 0,0 0 140 0,0 0-100 15,0 0-88-15,0 0 8 0,0 0 96 16,0 0-11-16,0 0-49 0,0 0-24 16,104-60-12-16,-97 47 8 0,-7 4-44 15,0-1-16-15,0 1 28 0,0 5-12 16,-7 2-20-16,-3 2 40 0,1 0 0 0,-8 4-52 15,0 8-36-15,-3 6-4 0,3 7 28 16,3 5 44-16,-3 2 40 0,12 3 16 16,-5-3-7-16,10-5-29 0,0-1-48 15,0-5-56-15,13-7-12 0,4-2-4 16,-8-2 0-16,13-2-4 0,-5-4-20 16,5-2-96-16,-3-2-125 0,5 0-159 15,3-2-88-15,-5-5-340 0,0 2-377 16,7-7-724-16</inkml:trace>
  <inkml:trace contextRef="#ctx0" brushRef="#br1" timeOffset="35927.93">16157 11524 1340 0,'0'0'532'0,"0"0"-207"0,0 0 59 15,0 0 0-15,0 0-84 0,0 0-88 0,0 0-8 16,0 0-32-16,0 0 16 0,0 0-60 15,5 15 113-15,-5 0 23 0,5 3-68 16,5 2-40-16,-8 5-4 0,3-4-16 16,5 6-24-16,-5-7-12 0,7 0-16 0,-10-4 16 15,5-4-28-15,3-3-4 0,-5-8-8 16,-3 3-16-16,8-4 0 0,-3 0 28 16,3 0 36-16,0-4 20 0,-1-6 28 15,8-2 53-15,-2-4 19 0,0-4-24 16,-8 0-68-16,5 1-24 0,-2-2-32 15,2 3-20-15,-7-1 0 0,4 0-12 16,-1 6-16-16,1 1-16 0,-4 3-12 16,5 0 4-16,-5 1-8 0,-5 7 0 15,7-2-4-15,3 3-36 0,-6 0-128 0,6 0-116 16,-3 7-152-16,8 7-113 16,-8 1-87-16,3 1-428 0,4-2-365 0,-6 8-1560 0</inkml:trace>
  <inkml:trace contextRef="#ctx0" brushRef="#br1" timeOffset="36259.01">17049 11509 2929 0,'0'0'564'16,"0"0"-140"-16,0 0 37 0,0 0 15 16,0 0-52-16,0 0-172 0,0 0-36 15,0 0-24-15,0 0-24 0,0 0-52 0,0 0-12 16,-116 56-12-16,109-29 4 0,4 1-35 16,3 5-29-16,0-3-28 0,3 0 4 15,9-1-8-15,0-4 0 0,5-2 0 0,2-4 0 16,-2-3-4-16,10 0 0 0,-12-5 4 15,4-2-24-15,-2-4-61 0,0 1-71 16,0-5-36-16,-3-1-68 0,-1 0-92 16,4 0-256-16,-5 0-173 0,0 0-239 15,-5 0-641-15</inkml:trace>
  <inkml:trace contextRef="#ctx0" brushRef="#br1" timeOffset="36705.81">17428 11643 1656 0,'0'0'985'0,"0"0"-497"0,0 0 48 16,0 0-20-16,0 0-131 0,0 0-73 15,0 0-72-15,0 0-16 0,0 0-60 16,0 0-76-16,67 113-40 0,-59-104 8 15,4-2-4-15,-5-3-24 0,0-3-12 16,-2-1 24-16,3 0 44 0,-1-10 128 16,-2-6 52-16,4 2-59 0,-4-8-49 15,-2 3-24-15,6 0-64 0,-1 1-32 0,-4 6-28 16,6 0-4-16,-5 2 0 16,5 1-4-16,-8 1-12 0,5-1-72 0,3 9-112 15,0 0-105-15,-1 0-99 0,-4 3-32 16,-2 8-320-16,6-4-201 0,-4 10-435 0</inkml:trace>
  <inkml:trace contextRef="#ctx0" brushRef="#br1" timeOffset="37549.15">18254 11658 1860 0,'0'0'701'0,"0"0"-261"0,0 0 16 16,0 0 84-16,0 0-123 0,0 0-73 15,0 0-60-15,0 0-96 0,0 0-12 16,0 0-24-16,-60 47 12 0,57-22-36 16,-7-4-16-16,6 7-12 0,4-3-36 15,0-2-36-15,0-3-8 0,0-1-8 16,7-5-8-16,3-3-4 0,-10-4 8 16,4-3-4-16,6-4-4 0,-7 0 28 15,1-2 64-15,6-11 88 0,0-10-31 16,-3-5-49-16,5-6-24 0,0-8-20 0,0-6-28 15,-4-7-12-15,4-5-8 0,0-1-4 16,-7-5 0-16,0 5 0 0,-3-1 4 16,-2 2-4-16,0 3 12 0,0 6 0 0,0 12 0 15,0 7 16-15,0 6 32 16,0 10 12-16,-2 5 40 0,-3 4 0 16,0 2 0-16,0-1-36 0,0 6-28 0,-2 0-28 15,0 0-12-15,4 8-4 0,1 8-8 16,-1 5 4-16,3 9-4 0,0 9 0 15,0 7 4-15,8 7-4 0,6 5 4 16,1 7 0-16,-1 1-8 0,-4-2 12 16,9-1-16-16,-4-7 16 0,-3-7-16 15,5-8 8-15,0-11-4 0,-2-9-80 16,4-5-180-16,-4-5-208 0,-6-4-161 0,11 4-135 16,-11-7-393-16,8 0-427 0</inkml:trace>
  <inkml:trace contextRef="#ctx0" brushRef="#br1" timeOffset="38176.28">18923 11130 1568 0,'0'0'452'0,"0"0"-139"0,0 0 79 0,0 0 36 15,0 0-76-15,0 0-72 0,0 0-36 16,0 0 0-16,0 0-11 0,0 0-45 16,0 0-40-16,-2-85-12 0,2 83-24 15,0 0 4-15,0 2 76 0,7 0-32 16,5 0-16-16,5 0-4 0,7 7 44 16,1 8-4-16,-4 4 24 0,4 11-15 15,-1 9-33-15,-5 10-52 0,-2 6-12 0,3 7 0 16,-6 4-16-16,-4 8-20 15,0-1-20-15,-10 5-12 0,0-1 4 0,0-1-8 16,-10-3-12-16,-7-7-8 0,-2-10-4 16,2-15 0-16,2-7-24 0,3-12-88 15,0-11-64-15,0-8-88 0,7-3-81 0,0-3-99 16,-2-11-96-16,7-2-228 0,7-7-53 16,0 5-399-16,20-6-573 15</inkml:trace>
  <inkml:trace contextRef="#ctx0" brushRef="#br1" timeOffset="38610.9">19612 11657 2217 0,'0'0'664'0,"0"0"-304"0,0 0-4 15,0 0-8-15,0 0-76 0,0 0-111 16,0 0-25-16,0 0 32 0,0 0 68 16,0 0 20-16,29-19-28 0,-17 9-56 15,5 0-12-15,-10-9-32 0,3 4-12 16,7-4-40-16,-3-4-32 0,-6 2-16 15,4-1-4-15,-3 7-4 0,-1 0 20 16,-4 5-20-16,-1 2-8 0,-3 7 24 16,0 1 32-16,2 0-32 0,6 7 40 15,-1 5 141-15,3 7 11 0,-1 5-64 0,1 3-4 16,7 0-16-16,-3-1-52 0,-6 0-44 16,4-6-24-16,2-3-12 0,-9-6-8 15,3-4 0-15,-1-3-4 0,-2 1 0 16,-3-4-28-16,8 1-84 0,-5-2-112 0,7 0-144 15,-7 0-105-15,9-2-83 0,-7 1-288 16,3-4-301-16,7 5-764 0</inkml:trace>
  <inkml:trace contextRef="#ctx0" brushRef="#br1" timeOffset="39267.86">20763 10971 1428 0,'0'0'1013'16,"0"0"-469"-16,0 0-152 0,0 0 100 0,0 0-96 15,0 0-55-15,0 0-57 0,0 0 24 16,0 0-44-16,0 0-100 0,0 0-20 15,-114 44 20-15,95-22 24 0,2 8-28 16,0 6 0-16,-5 9-3 0,5 3-25 16,-2 6-32-16,2 4 12 0,-3 7 8 15,-6 1-24-15,9 7-32 0,-5-4-8 16,15 7-4-16,-8-3-4 0,8-6 8 16,4 0-8-16,3-7-16 0,3-8-16 0,11-3-16 15,10-8 4-15,-2-9-4 0,3-3 0 16,-1-10 0-16,2-1-8 0,4-8 8 15,3-8-4-15,-8 3-16 0,9-5-36 16,-5 0-48-16,-3-11-92 0,6-4-128 16,-1-5-193-16,6 0-87 0,-6-9-376 15,-9 10-469-15,5-13-1528 0</inkml:trace>
  <inkml:trace contextRef="#ctx0" brushRef="#br1" timeOffset="39738.51">21037 11524 2797 0,'0'0'608'0,"0"0"-228"0,0 0-76 16,0 0 109-16,0 0-113 0,0 0-92 16,0 0-16-16,0 0-8 0,0 0-40 0,0 0-48 15,148-58-12-15,-129 50-16 0,5 1-32 16,-2 6-16-16,-5 1-8 0,3 0-4 16,-3 0 0-16,4 1 8 0,6 7 12 15,-8 2 20-15,-2-3 0 0,0-2-16 0,-5 2-16 16,-4-6-8-16,-1 4 0 15,-7-5 0-15,0 2 16 0,0-2 48 0,0 0 16 16,0 3 4-16,0 1-24 0,0 5 4 16,0 3-36-16,-7 3-3 0,4 4 11 15,-2 3 28-15,-2-3-4 0,7 7 8 16,-2-5-24-16,2-2-12 0,0-1-8 16,0-3 0-16,0 0-24 0,0-4 0 15,0-2-4-15,0-3-8 0,0-1 4 16,0 0-8-16,2-3-84 0,5 1-132 0,-2-3-149 15,3 0-43-15,1 0-180 16,1 0-260-16,2-3-345 0,5-6-988 0</inkml:trace>
  <inkml:trace contextRef="#ctx0" brushRef="#br1" timeOffset="40555.14">22091 11317 1036 0,'0'0'1693'15,"0"0"-1185"-15,0 0-168 0,0 0 120 16,0 0-59-16,0 0-89 0,0 0-32 0,0 0-92 16,0 0-4-16,0 0-64 0,0 0 16 15,-128 114 12-15,118-86 44 0,3 1-36 16,4 0 36-16,1-2-36 0,0 1 33 15,2-2-41-15,0 1-24 0,0-5-48 0,4-1-8 16,6-2-28-16,-3-1 0 16,10-4-20-16,0-2-16 0,-2-1-4 0,2-4 4 15,-5-2 4-15,3 1-8 0,2-5-32 16,-3-1-120-16,3 0-192 0,0 0-141 16,0-5-115-16,-5 0-492 0,10-4-501 0</inkml:trace>
  <inkml:trace contextRef="#ctx0" brushRef="#br1" timeOffset="40986.96">22392 11450 200 0,'0'0'2337'0,"0"0"-1569"15,0 0-324-15,0 0-140 0,0 0 25 16,0 0 15-16,0 0-44 0,0 0-80 15,0 0-52-15,0 0-20 0,0 0-8 16,44 115-28-16,-27-92-8 0,-3-1 24 16,1-4 12-16,2 0-20 0,-3-7-24 15,-7-9-24-15,8 3 4 0,2-5 41 16,0-9 75-16,0-8 52 0,0-4-44 0,0-6-48 16,7-3-48-16,-5-4-32 15,3 2-32-15,-2-3-24 0,-8 7-8 0,0 1-8 16,2 8 0-16,1 1-32 15,-8 6-100-15,5 1-152 0,3 7-228 0,-5 1-189 16,-1 3-203-16,1 0-453 0,5 3-736 0</inkml:trace>
  <inkml:trace contextRef="#ctx0" brushRef="#br1" timeOffset="41756.51">23410 11413 1296 0,'0'0'660'0,"0"0"-219"16,0 0-17-16,0 0 0 0,0 0-80 16,0 0-72-16,0 0 72 0,0 0-87 0,0 0-73 15,0 0-60-15,0 0-16 0,-24 8 20 16,24 4 44-16,-5 6-28 0,-5 1-4 16,3 10-24-16,-3-2-12 0,-2 7 8 15,7-2-4-15,0 4-4 0,1-6-28 0,4 0-32 16,0-5-24-16,0-7-8 15,0-7-12-15,4-4 0 0,4-5 4 0,1-2-4 16,6 0 32-16,-3-12 56 0,-2-8 52 16,7-4 21-16,-3-7-37 0,1-8-24 15,-8-6-20-15,10-3-20 0,-2-5-28 16,-8 2-16-16,5-5-8 0,0 1 4 16,-7-1 4-16,-3 1-4 0,3 5-4 15,-5 2 8-15,0 6-4 0,0 6 0 16,0 7 8-16,0 9 12 0,0 6 28 15,0 6 24-15,0 1 12 0,0 7 0 0,-5-3-16 16,3 1-32-16,0 2-4 0,-8 0 4 16,3 2-12-16,-3 8-12 0,5 8-4 15,-7 6 0-15,7 9 4 0,5 8-4 16,0 5 20-16,0 7-8 0,7 5-4 16,5 2-8-16,1 4-12 0,4 1 4 0,-3 1-12 15,-2-3 4-15,5-3 0 0,-2-4-4 16,2-3 0-16,2-11 0 0,-2-6-20 15,-2-8-96-15,2-7-104 0,2-12-96 16,-7 0-88-16,7-9-193 0,-2 0-51 16,5-10-392-16,-7-2-189 0,-1-26-1440 0</inkml:trace>
  <inkml:trace contextRef="#ctx0" brushRef="#br1" timeOffset="42127.4">23924 10797 712 0,'0'0'1969'0,"0"0"-1309"15,0 0-316-15,0 0 96 0,0 0 69 16,0 0-21-16,0 0-144 0,0 0-108 15,0 0-20-15,0 0-4 0,153 39-84 16,-119-30 4-16,4 8 41 0,4 5 15 16,4 8-40-16,-8 8 16 0,1 10-20 15,0 4-20-15,-12 13 4 0,-8 2-32 0,-4 8-8 16,-6 1-4-16,-9 2-24 0,0-2-24 16,-9 3-12-16,-13-1-4 0,-5-11-4 15,-2-3-8-15,-10-9-8 0,10-11 0 16,-2-8 0-16,-6-6-60 0,11-7-76 15,1-10-52-15,-1-3-84 0,9-3-92 16,5-5-101-16,-1-2-59 0,11 0-160 0,2 0-193 16,0 1-299-16,0-1-665 0</inkml:trace>
  <inkml:trace contextRef="#ctx0" brushRef="#br1" timeOffset="44516.55">24954 11625 3257 0,'0'0'252'0,"0"0"-148"15,0 0 96-15,0 0 96 0,0 0-40 16,0 0-83-16,0 0-81 0,0 0-4 0,0 0 128 16,0 0 84-16,0 0-72 15,32-60-60-15,-20 31-36 0,2-1-32 0,-6-7 20 16,6 1-36-16,1-2-24 0,-8-1-44 15,5 4 8-15,3 5-8 0,-11 0-12 16,4 5 8-16,1 7 4 0,-9 6 32 16,5 3 0-16,-5 8 4 0,0 1 4 15,0 0 40-15,0 0 5 0,0 10-33 16,10 6 48-16,-8 5 40 0,3 5-28 16,2 4-28-16,1 6-16 0,-1 3-36 15,10 0-20-15,-7-1-12 0,2-2-8 16,-7-9-8-16,-1-5 8 0,6-4-8 15,-5-7-4-15,5-4-16 0,-5 1-48 0,2-7-112 16,0-1-72-16,-2 0-101 0,-3 0-127 16,8 0-32-16,-5 0-400 0,-3 0-201 15,3-3-536-15</inkml:trace>
  <inkml:trace contextRef="#ctx0" brushRef="#br1" timeOffset="45195.9">26198 10866 1724 0,'0'0'637'0,"0"0"-249"15,0 0-144-15,0 0 100 0,0 0-28 16,0 0-112-16,0 0-52 0,0 0 4 16,0 0-12-16,0 0-39 0,0 0-1 15,-46-44 16-15,43 40 24 0,-2 1-16 16,-2 0 8-16,0-1-20 0,2 0 48 15,-5 0-16-15,3 1-8 0,-5 3 16 16,-3 0 20-16,6 0-40 0,-13 3-40 0,2 6-20 16,-1 4 20-16,1 7 20 0,1 4 5 15,-6 3 39-15,4 3 8 0,1 3-36 16,1 6-48-16,2 3-12 0,-5 3-12 16,8 4 4-16,-3 6-8 0,0 2-4 15,5 0 4-15,4 4-4 0,1 0-8 0,5 6 4 16,2-2-4-16,0 1 0 0,0-4-8 15,14-7 8-15,1-5-4 0,4-5-8 16,3-5-12-16,-3-9-8 0,8-4-8 16,-5-8-4-16,4-8 0 0,-1-3 0 15,4-4 0-15,0-4 0 0,5 0 0 16,-3 0-4-16,3 0-80 0,-2-4-128 16,-3-1-144-16,-5 0-292 0,8-3-161 15,-13 7-471-15,15-9-681 0</inkml:trace>
  <inkml:trace contextRef="#ctx0" brushRef="#br1" timeOffset="46009.48">26433 11319 2088 0,'0'0'1409'16,"0"0"-709"-16,0 0-227 0,0 0 51 15,0 0-80-15,0 0-160 0,0 0-120 16,0 0-60-16,0 0 116 0,0 0-55 16,0 0-53-16,65-27-28 0,-36 26-4 15,5-1-24-15,-2-5-28 0,-6 5-16 16,1-1 0-16,-5-1-8 0,-3 1 0 15,-4 2-4-15,-3-2 4 0,-7 1-4 16,0 2 0-16,-3 0 0 0,-2 0 0 0,0 0 0 16,0 9 0-16,0 0 16 0,0 5-4 15,0 4-4-15,-2 5-4 0,-3 1-4 16,-5 5 4-16,5-4 4 0,0 6 8 16,5-7 36-16,0 5 24 0,0-10-8 0,0 2-16 15,0-6-28-15,0-1-16 16,5-4-4-16,0-4 0 0,0 0-4 15,0-4 0-15,-5-2-4 0,0 0-20 16,5 0-108-16,-3 0-128 0,0 0-117 0,6 0-135 16,-1 0-140-16,3 0-437 0,-5 0-303 15,-1 0-1257-15</inkml:trace>
  <inkml:trace contextRef="#ctx0" brushRef="#br1" timeOffset="46848.52">27293 11349 1204 0,'0'0'1117'0,"0"0"-533"0,0 0-256 16,0 0 116-16,0 0 44 0,0 0-163 16,0 0-49-16,0 0 24 0,0 0 8 0,0 0-72 15,-9-41 28-15,1 41-28 16,6 0-24-16,-15 0-56 0,7 4-31 0,3 7-33 15,-10 3 0-15,5 4 8 0,2 1-16 16,-2 8 0-16,0 1 12 0,5 2 0 16,-1-1-16-16,1 3-12 0,5-2 8 15,2 0 0-15,0-2-32 0,0 1-24 16,2-2-4-16,10-8-8 0,-7-1-4 16,10-6-4-16,-1 0 0 0,-4-4-4 15,4-4 0-15,1-2-12 0,2-2-36 16,2 0-88-16,-2-2-96 0,5-7-196 15,-5-2-169-15,10-1-179 0,-15 2-533 0,10-3-752 16</inkml:trace>
  <inkml:trace contextRef="#ctx0" brushRef="#br1" timeOffset="47488.86">27800 11225 1980 0,'0'0'417'15,"0"0"-185"-15,0 0 80 0,0 0 0 16,0 0-100-16,0 0-32 0,0 0 12 0,0 0 68 16,0 0-20-16,0 0-31 0,0 0-5 15,-5 0 16-15,5 0 24 0,0 5-4 16,0-1-24-16,0 2-52 0,0 2-28 15,0 0 8-15,0 6-24 0,2 0 0 16,1 2-32-16,7 5-16 0,-6 1-19 16,4 0 19-16,1-2-12 0,6-1-4 15,-8 5-8-15,3-9 16 0,-5 3 0 16,7-1-8-16,-7-6-12 0,2-1-16 16,0-3-12-16,8-5 0 0,-13-1-8 0,5-1 8 15,6 0 16-15,-6 0 32 0,3 0-4 16,-6-3-4-16,9-1-16 0,-9-2-4 15,6-2-4-15,-5-1 8 0,7-1 16 16,-7-8 24-16,2-4 8 0,10-4-4 16,-7-5 4-16,4-6-20 0,-6 2 0 0,6-1-12 15,1 4-32-15,-8 4 0 0,3 2-16 16,4 4-4-16,-9 6 0 0,2 2 0 16,-2 6-4-16,0 1 0 0,0 6 0 15,-3-1 0-15,8 2-8 0,-10 0-8 16,7 0-52-16,1 0-96 0,-6 2-68 15,3 6-84-15,5 0-140 0,-8 4-197 16,0 1-67-16,-2 1-513 0,3 5-491 0</inkml:trace>
  <inkml:trace contextRef="#ctx0" brushRef="#br1" timeOffset="48282.56">28576 11329 2036 0,'0'0'769'0,"0"0"-361"15,0 0 52-15,0 0 72 0,0 0-87 0,0 0-129 16,0 0-120-16,0 0-40 0,0 0 16 16,0 0 32-16,16 8-32 0,4-1-24 15,2-4-72-15,7-1-12 0,5-2-4 16,-3 0 0-16,-4 0-12 0,4-5-20 15,1-2-8-15,-10-1 4 0,-5 0-8 16,-3 1 0-16,-4 1-4 0,0 6 0 0,-10-1 8 16,0 1 4-16,0 0-4 0,0 0 8 15,0 0-3-15,0 7-1 0,0 5-8 16,0 6-4-16,-10 3 8 0,0 4 40 16,10-2 28-16,-9 3 4 0,1-6 0 15,1-1 8-15,2-1-20 0,5-6-40 16,0 0-20-16,0-3-4 0,0-3-8 15,0-5-4-15,0 2-4 0,0-3 0 16,0 0-4-16,0 3 4 0,5-3 0 16,0 0-40-16,-3 0-116 0,1 0-116 15,4 0-85-15,0 0-131 0,1 0-120 0,-6 0-409 16,8 2-407-16,-8 2-1389 0</inkml:trace>
  <inkml:trace contextRef="#ctx0" brushRef="#br1" timeOffset="49210.02">29601 11439 2309 0,'0'0'660'0,"0"0"-264"15,0 0 92-15,0 0-12 0,0 0-87 16,0 0-101-16,0 0-72 0,0 0-36 0,0 0-44 16,0 0-16-16,0 0-12 0,-114 78 4 15,107-51 4-15,-10 1-12 0,2 7-16 16,8-2-32-16,-3 4-16 0,5-1-12 15,3 0-4-15,2-6-12 0,0-5-8 16,0-7-4-16,5-4-4 0,7-8 4 16,0-2 0-16,3-4 4 0,-1 0 0 15,-2-10 12-15,5-4 16 0,3-6 24 16,-1-5 12-16,-2-8 5 0,0-4-1 16,7-6-24-16,-9-8-28 0,6-6-4 15,-6 0 0-15,2-6 4 0,0-1 12 0,-5-3 24 16,5 1 12-16,-10 1-8 15,5 2-4-15,-7 7 0 0,5 5-4 0,-8 8 4 16,6 4 8-16,-8 4-4 0,0 10 8 16,0 4-4-16,0 6-8 0,0 1-4 15,0 4 8-15,0 3-12 0,0 2-12 0,0 3-8 16,0-3-4-16,0 5 0 0,0 0-12 16,0 0-4-16,-5 9-8 0,5 3 8 15,-3 10 0-15,1 6-4 0,0 10 4 16,2 2 0-16,-8 13 8 0,8 5 4 15,0 9 20-15,-5 2-4 0,5 4 4 16,0 1-20-16,0-1 0 0,0-3-12 16,5-7-8-16,5-7 8 0,5-6-12 15,-3-6 12-15,2-11-16 0,1-5 16 16,-3-8-16-16,5-4 0 0,-12-4-4 0,12-4-68 16,-10-1-36-16,7-5-72 0,1-2-20 15,0 0-128-15,2 0-180 0,-1 0-93 16,-1 0-159-16,-3 0-561 0,-2 0-700 0</inkml:trace>
  <inkml:trace contextRef="#ctx0" brushRef="#br1" timeOffset="51928.91">30435 11343 304 0,'0'0'588'0,"0"0"-348"0,0 0-100 16,0 0 104-16,0 0 104 0,0 0-19 16,0 0 3-16,0 0-80 0,0 0 32 15,0 0 52-15,0 0 16 0,-20-51-16 0,20 48-51 16,-2-4-5-16,-5 3-16 16,7 0-20-16,-3 0-28 0,1 3-32 0,2-4-16 15,0 3-4-15,0 2-24 0,0 0-20 16,0 0-28-16,-3 0 12 0,3 0 8 15,0 0-36-15,0 0-31 0,0 4-9 16,0 8 44-16,0 2 64 0,0 8-68 16,0 1-20-16,0 5-8 0,0-3-16 15,3-6-12-15,2-6-4 0,-5-4 8 16,9-1-4-16,-6-7-4 0,-1-1 0 16,8 0 8-16,0 0 12 0,2-9 16 15,5-2 36-15,-3-12 36 0,8-5-12 0,-5-4-28 16,2-5-20-16,3 1-20 0,2 4-4 15,-4 2-20-15,-6 6-12 0,-4 6-8 16,2 6 0-16,-5 4 0 0,3 4-4 0,-5-1 0 16,7 5 0-16,-9 0-12 0,9 0-64 15,-7 0-72-15,-5 0-60 0,7 0-56 16,0 0-120-16,-2 5-85 0,-3 3 29 16,6 4-228-16,-8-1-221 0,0 1-219 15,0 9-477-15</inkml:trace>
  <inkml:trace contextRef="#ctx0" brushRef="#br1" timeOffset="53798.25">31392 11034 1460 0,'0'0'1105'0,"0"0"-681"16,0 0-124-16,0 0 40 0,0 0 44 16,0 0-128-16,0 0-160 0,0 0 29 15,0 0 7-15,0 0 56 0,-155 55 32 16,136-26 56-16,2 2-8 0,0 10-32 15,2 3-20-15,1 11-16 0,2 0-96 16,2 4-64-16,5-1-12 0,-5 2-28 16,5-7 12-16,3-7-12 0,2-7 0 15,0-4-60-15,0-14-136 0,0-5-132 0,0-5-100 16,0-9-144-16,0-2-21 0,0 0-59 16,-2-11-140-16,-6-1-193 0,1-18-11 0</inkml:trace>
  <inkml:trace contextRef="#ctx0" brushRef="#br1" timeOffset="53926.45">31065 11551 1644 0,'0'0'613'0,"0"0"-9"15,0 0-12-15,0 0-16 0,0 0-195 16,0 0-129-16,0 0-156 0,0 0 60 16,0 0 80-16,0 0-168 0,0 0-52 15,82 3-12-15,-57 3-4 0,-1-4-120 16,-2 1-204-16,-3-2-129 0,0-1-179 16,1 0-280-16,-3-4-421 0</inkml:trace>
  <inkml:trace contextRef="#ctx0" brushRef="#br1" timeOffset="54237.7">31387 11395 2160 0,'0'0'649'0,"0"0"-73"16,0 0-56-16,0 0-100 0,0 0-51 15,0 0-73-15,0 0-48 0,0 0-20 16,-68 104-88-16,68-85-68 0,0 1-16 16,0-2-36-16,5-2-8 0,10-7-8 0,-8 2 4 15,3-6 4-15,-3-4 12 0,5-1 16 16,0 0 16-16,0-8 36 0,-2-4 4 15,-3-4 12-15,6-2-24 0,-4 0-16 16,-6 0 16-16,-1 6 16 0,-2 0-31 16,0 4-5-16,3 2 16 0,-3 6 4 15,0 0-44-15,0 14-12 0,0 5 44 16,0 10 36-16,0 4 36 0,0 1-24 16,0 4-32-16,12-7-48 0,-8-1-20 15,1-4-20-15,5-7 4 0,5-2-4 0,-13-8-20 16,13-2-96-16,-11-6-36 0,9-1-88 15,-4 0-148-15,3-10-81 0,3-6-47 16,-8-4-328-16,3 2-209 0,-3-18-560 0</inkml:trace>
  <inkml:trace contextRef="#ctx0" brushRef="#br1" timeOffset="54457.75">31722 11131 2629 0,'0'0'688'0,"0"0"-32"0,0 0-215 16,0 0 107-16,0 0-192 0,0 0-184 16,0 0-8-16,0 0 0 0,-3 105-24 15,3-67-32-15,0 5-44 0,0 2-20 16,0 2-20-16,0 2-12 0,0-4-12 0,0-1 0 16,0-7-84-16,3-1-196 0,4-9-236 15,-2-8-424-15,0-3-321 0,2-13-572 0</inkml:trace>
  <inkml:trace contextRef="#ctx0" brushRef="#br1" timeOffset="54687.25">31906 11404 1856 0,'0'0'1357'16,"0"0"-553"-16,0 0-151 0,0 0 39 16,0 0-332-16,0 0-148 0,0 0-52 15,0 0 28-15,0 0-12 0,0 0-43 16,-51 128-53-16,51-100-44 0,0 0-12 15,0-3-8-15,5-1 4 0,10-4 12 16,-13 0 0-16,13-2 20 0,-11-1 24 16,-1-5 8-16,4-1-20 0,-7-2-28 15,0 1-20-15,0-3-8 0,0-3-8 0,0 0-8 16,0-4-124-16,0 0-172 0,0 0-145 16,0-9-95-16,0-4-364 0,2 1-181 15,8-8-484-15</inkml:trace>
  <inkml:trace contextRef="#ctx0" brushRef="#br1" timeOffset="55007.25">32153 11514 3093 0,'0'0'736'0,"0"0"-316"0,0 0 69 16,0 0-65-16,0 0-172 0,0 0-160 15,0 0 0-15,0 0 0 0,0 0-40 16,0 0-32-16,44 74-4 0,-37-74 28 15,-4-7 32-15,4-2 28 0,3-3-8 16,-8-4-36-16,0 2-8 0,-2 1 8 0,0-1 16 16,0 7-4-16,0 0-24 0,0 6-20 15,-4 1 37-15,-8 0 15 0,-3 0-36 16,3 11-8-16,-3 4 4 0,-4 10 12 16,0 5 8-16,2 3 16 0,2 2 24 15,3-4-36-15,9 2-32 0,-6-9-24 16,9 0-8-16,0-8 0 0,0-2-4 0,12-3-152 15,0-6-92-15,-2-1-153 0,2 1-7 16,2-3-124-16,6-2-228 0,-6 0-145 16,1 0-587-16</inkml:trace>
  <inkml:trace contextRef="#ctx0" brushRef="#br1" timeOffset="55659.89">32396 10826 1296 0,'0'0'768'0,"0"0"-227"0,0 0-225 16,0 0 96-16,0 0 44 0,0 0-88 15,0 0-91-15,0 0-1 0,0 0-24 0,0 0-32 16,0 0-72-16,-15-22-44 0,20 22 40 16,7 5 20-16,-5 6 24 0,3 1-36 15,2 6-4-15,-7 6 8 0,2 5-28 16,3 8-19-16,-3 2 19 0,3 7-4 16,-10 4-56-16,0 6 0 0,0 8-24 15,0-4-8-15,0 4-8 0,-10 2 0 16,-2-3 8-16,-2-3-12 0,-1-3-20 15,-2-6 0-15,7-10 4 0,3-3-8 16,-7-9 0-16,6-4-8 0,-4-5-52 16,0-3-68-16,5-6-96 0,2 0-49 0,5-6-55 15,-5-1-68-15,5 1-256 0,0-2-185 16,0 1-235-16,0 8-449 0</inkml:trace>
  <inkml:trace contextRef="#ctx0" brushRef="#br1" timeOffset="56922.42">32534 11565 1824 0,'0'0'589'0,"0"0"-189"0,0 0-124 16,0 0 84-16,0 0-36 0,0 0-108 15,0 0-52-15,0 0-8 0,0 0 33 16,0 0 27-16,7-47-12 0,5 37 12 16,-7-9 60-16,5 3-56 0,0 0-28 15,-1-8-40-15,1 4-32 0,2-1-28 16,0 8 8-16,-7 1-24 0,0 6-48 16,0 1-4-16,-3 5 32 0,3 0-8 15,0 0-28-15,0 11 117 0,0 7 63 16,2 6-28-16,2 6-40 0,-6 1-28 0,-3 5-24 15,2-3-32-15,1-3-20 0,4-2-20 16,-5-8-4-16,1-8 0 0,-1-1-4 16,-2-4-12-16,5-7-84 0,0 0-124 15,-5 0-232-15,5-7-189 0,-5-5-167 16,5 0-665-16,-3-20-960 0</inkml:trace>
  <inkml:trace contextRef="#ctx0" brushRef="#br1" timeOffset="57241.71">33094 11022 2225 0,'0'0'808'15,"0"0"-308"-15,0 0-60 0,0 0 57 16,0 0-45-16,0 0-100 0,0 0-80 15,0 0-36-15,0 0-88 0,0 0-4 0,-114-18 20 16,90 41 16-16,4 5 5 0,-9 6 39 16,5 3-52-16,5 4-36 0,-6 6-16 15,3 1-12-15,8 4-32 0,-1 1-16 16,6 1-28-16,9-5 16 0,0 1-28 16,0-5 0-16,0-3-16 0,2-9-4 15,13 3 12-15,4-9-24 0,-4-5 20 16,4-4-16-16,-2-1-80 0,0-8-116 15,-3-1-116-15,6-4-169 0,-3 2-47 16,0-6-32-16,2 0-380 0,-9-6-253 16,12-10-932-16</inkml:trace>
  <inkml:trace contextRef="#ctx0" brushRef="#br1" timeOffset="57733.86">33174 11496 2917 0,'0'0'608'0,"0"0"-232"0,0 0 105 16,0 0-33-16,0 0-208 0,0 0-76 16,0 0 12-16,0 0 40 0,0 0-24 0,0 0-96 15,-95 129-28-15,90-101 12 0,-4-4-4 16,6-5-48-16,3-2-16 0,0-5-4 16,0-4-8-16,0-4-4 0,0-4 4 15,3 0 4-15,6-4 52 0,-4-8 52 16,7-6 36-16,5-3-19 0,-7-8-49 0,2-6-36 15,3-2-16-15,-3 0-16 0,-7-1 0 16,7 1-4-16,-2 7 8 0,-8 4 8 16,8 5 0-16,-10 10 24 0,0 4 44 15,0 6 32-15,0 1-12 0,0 0 4 16,0 4 4-16,0 9-24 0,-10 1-40 16,8 7-4-16,-3 2 8 0,0-2-8 15,5-2-24-15,0 1-24 0,0 1 8 16,0-6-8-16,0 3-48 0,0-3-128 15,5-2-124-15,0-1-248 0,7-1-61 0,-8-2-175 16,6-3-377-16,-3-2-459 0</inkml:trace>
  <inkml:trace contextRef="#ctx0" brushRef="#br1" timeOffset="58175.78">33385 11422 1804 0,'0'0'1333'0,"0"0"-701"0,0 0-268 16,0 0 133-16,0 0 19 0,0 0-152 0,0 0-124 16,0 0-20-16,0 0-44 0,-25 110-84 15,25-98-56-15,0-2-8 0,0-2 4 16,0-5-8-16,5-2-8 0,0-1 4 0,2-1 28 15,3-10 73-15,2-4 59 0,-2-3-20 16,0-4-40-16,2-1-64 0,-5 4-40 16,0-5-12-16,5 12-4 0,-7 2 0 15,3 3-40-15,-6 7-140 0,0 0-173 16,6 9-115-16,-3 0-60 0,-1 8-416 16,-4-5-281-16,0 7-672 0</inkml:trace>
  <inkml:trace contextRef="#ctx0" brushRef="#br1" timeOffset="59428.84">33118 11031 48 0,'0'0'1412'15,"0"0"-1052"-15,0 0-12 0,0 0 9 0,0 0-29 16,0 0-4-16,0 0-24 0,0 0 44 16,0 0 16-16,0 0-15 0,0 0-25 15,-19-9 4-15,11 9-64 0,6 3-116 16,-10 9-68-16,-3 11 0 0,8 2 8 0,-8 11 12 15,1 3 8-15,-3 5-8 0,10 2-64 16,-8 3-4-16,8-5-4 0,7-4 0 16,-3-5-12-16,3-10 0 0,0-7 4 15,0-3 8-15,3-12 0 0,4-1 0 16,8-2 16-16,-3 0 24 0,10-5 28 16,-10-5 25-16,5 2 19 0,-3 1-28 15,1 4-76-15,-8-2-12 0,0 5-16 16,-7 0 12-16,8 0-12 0,-8 3 12 0,0 2 4 15,0 3 8-15,0 2-16 0,0 0 4 16,-8-1-12-16,-1-1 4 0,4-5-4 16,0 1-8-16,5-4-24 0,-2 0-68 15,-6 0-112-15,8 0-61 0,0-4-127 16,0-1-24-16,12-2-152 0,5-2-116 16,8 0-185-16,-11 9-291 0,18-3-797 0</inkml:trace>
  <inkml:trace contextRef="#ctx0" brushRef="#br1" timeOffset="59961.3">33719 11310 428 0,'0'0'2645'16,"0"0"-1949"-16,0 0-256 0,0 0 121 0,0 0 23 15,0 0-200-15,0 0-112 0,0 0 8 16,0 0-72-16,0 0-39 0,0 0-57 15,-106 33 0-15,93-11-32 0,6 3-40 16,-3-2-24-16,8 3-4 0,2-6-12 16,0 0 0-16,0-5 0 0,0-6 0 0,0-4-4 15,0-4-4-15,0-1 0 0,0-1 8 16,12-8 16-16,-5-9 0 0,3-4 0 16,2-8 0-16,0-7-12 0,0 1-4 15,-4-6 4-15,-1 1 0 0,-2-5-4 16,2 5 4-16,-2-4 4 0,0 5 8 15,-5 2 8-15,0 8 0 0,0 8-8 16,0 11-4-16,0 2 32 0,0 9 52 16,-10 0-24-16,0 9-36 0,1 9-8 15,1 5 12-15,-4 11 16 0,8 3 8 0,-6 11 4 16,3 0-28-16,4 5-24 16,-7-4-12-16,10 2 0 0,-4-8-4 0,1-7-56 15,3-3-140-15,0-7-172 0,0-11-237 16,3-5-123-16,1-8-316 0,6-2-329 15,-10-12-764-15</inkml:trace>
  <inkml:trace contextRef="#ctx0" brushRef="#br1" timeOffset="60254.53">33583 10923 2925 0,'0'0'692'0,"0"0"-108"16,0 0 25-16,0 0-89 0,0 0-236 15,0 0-184-15,0 0 8 0,0 0 92 16,0 0 24-16,0 0-72 0,0 0 0 16,71 47 13-16,-52-29 15 0,-7 1-32 15,3 1-20-15,-1 5-28 0,-6 4 0 0,1 0-24 16,-1 1-4-16,1 4-40 0,-9 0 0 16,5 2-28-16,-5 0 12 0,0 3-8 15,0-2-4-15,-5 6 0 0,-9-3-4 16,-3-1-12-16,0 0-56 0,-10-5-48 0,0 3-80 15,1-5-60-15,-1-4-112 0,1 1-109 16,1-5-31-16,8-4-268 0,0-2-113 16,3-6-327-16,7 13-769 0</inkml:trace>
  <inkml:trace contextRef="#ctx0" brushRef="#br1" timeOffset="61476.27">16334 12626 2084 0,'0'0'769'0,"0"0"-373"0,0 0-120 16,0 0 220-16,0 0-19 0,0 0-153 0,0 0-116 15,0 0-36-15,0 0 40 0,0 0-28 16,-4-2-12-16,4 14 60 0,2 6-28 16,0 2-8-16,1 7-39 0,4 3-5 15,-2 6-4-15,0 8-16 0,-5 4-56 0,5 7-20 16,-3 3-28-16,5 1-8 0,-7 3-4 16,0-5-12-16,0-7 0 0,3-4-4 15,-1-8-44-15,1-10-152 0,6-10-176 16,-1-6-129-16,1-7-179 0,-6-5-501 15,4 0-215-15,-2-27-1333 0</inkml:trace>
  <inkml:trace contextRef="#ctx0" brushRef="#br1" timeOffset="61724.53">16523 12522 1412 0,'0'0'1841'0,"0"0"-1317"0,0 0 0 15,0 0-63-15,0 0 43 0,0 0-252 16,0 0-4-16,0 0 8 0,0 0-44 16,0 0-64-16,20 121-44 0,-10-72 17 0,2 3-17 15,-7 7-28-15,9 0-8 0,-4 2-4 16,-1-3-40-16,1-3-12 0,-10-2-8 16,7-2-8-16,-7-11-4 0,10-2-116 15,-10-6-144-15,0-7-117 0,0-10-99 16,0-3-312-16,0-2-109 0,-5-8-407 15,-17-2-1165-15</inkml:trace>
  <inkml:trace contextRef="#ctx0" brushRef="#br1" timeOffset="62046.9">16179 13036 3017 0,'0'0'396'0,"0"0"-180"0,0 0 80 15,0 0 161-15,0 0-169 0,0 0-60 0,0 0 60 16,0 0 12-16,0 0-48 0,0 0 4 16,0 0-60-16,121 104-8 0,-101-54 25 15,-3 6-13-15,0 3-48 0,-3 5-64 16,-4 1-28-16,5-3-28 0,4-5 0 16,-7-6-12-16,10-12 12 0,-3-5-20 15,-2-13 28-15,7-4-4 0,-2-9-12 16,0-8 4-16,5 0 20 0,4-20 60 15,-2-13 32-15,0-13-20 0,5-14-40 16,-4-11-32-16,-9-5-28 0,4-2-8 16,-1 5-8-16,-7 16-4 0,-5 9-4 0,2 17-92 15,-4 13-124-15,-5 7-100 0,-5 6-124 16,7 5-105-16,-7 3-31 0,0 10-188 16,0-2-441-16,0 10-704 0</inkml:trace>
  <inkml:trace contextRef="#ctx0" brushRef="#br1" timeOffset="65362.41">10093 14089 1116 0,'0'0'424'0,"0"0"-136"0,0 0 56 16,0 0 73-16,0 0-61 0,0 0-104 15,0 0-8-15,0 0 84 0,0 0-20 16,0 0-11-16,-22-48-9 0,19 41 12 0,1-1 4 16,0 4-68-16,-6 0-40 0,8 2-32 15,0 1-40-15,0-1 4 0,0 2-32 16,0 0-32-16,0 0-32 0,0 8-8 15,0 12-12-15,0 5-8 0,0 12 4 16,8 8-8-16,-1 9 4 0,5 2 0 16,-2 4-4-16,4-2 0 0,-2 4 0 15,0-5 8-15,-7-6-4 0,0-9-4 16,2-6 0-16,1-13 0 0,-3-4-4 0,-1-9 4 16,1-4-20-16,0-6-8 0,-3 0 4 15,8-6 24-15,-5-7 12 0,7-8 4 16,3-3-12-16,-3-2 8 0,5 2 8 15,-3-1 20-15,3 3 24 0,5 3-36 16,0 1-12-16,-5 9 4 0,0 2-8 0,-5 7-8 16,-2 0 13-16,7 12 39 0,-8 7 20 15,-1 7-20-15,-6 2-20 0,-2 0 48 16,0 2-28-16,-2-3-24 0,-13-7-16 16,1-3 0-16,-3-6-8 0,-3-6 8 15,1-5-12-15,-1 0-4 0,6-9-80 16,-3-2-80-16,12-3-109 0,3-1-83 15,2 0-12-15,0-1-124 0,7 3-220 16,10 1-53-16,-3 4-267 0,8-1-477 0</inkml:trace>
  <inkml:trace contextRef="#ctx0" brushRef="#br1" timeOffset="65761.62">10662 14274 1680 0,'0'0'973'15,"0"0"-537"-15,0 0-20 0,0 0 88 16,0 0-135-16,0 0-177 0,0 0-52 15,0 0 72-15,0 0 64 0,0 0-36 16,0 0-84-16,46 42-4 0,-26-25-4 0,-6 1-60 16,1-3-36-16,-3 0-32 0,2-5-8 15,-1-4-4-15,-9-1-4 0,9-5 12 16,-4 0 20-16,3-3 60 0,0-11 68 0,-7 1 61 16,10-5-17-16,-8-8-52 0,3 5-84 15,-10 0-36-15,7 0-16 0,-7 6-12 16,7 3-4-16,-4-1-4 0,-3 10-16 15,5-4-128-15,-3 6-120 0,8-2-137 16,-1 3-55-16,1 0-216 0,2 4-313 16,-2 6-315-16,2-1-1209 0</inkml:trace>
  <inkml:trace contextRef="#ctx0" brushRef="#br1" timeOffset="66096.98">11229 14206 3053 0,'0'0'676'15,"0"0"-268"-15,0 0 141 0,0 0-41 16,0 0-172-16,0 0-108 0,0 0-44 16,0 0-32-16,-104 104-4 0,102-77-32 15,2 0-24-15,0 2-12 0,0-5-23 16,10-2-17-16,2-2-32 0,7-4-4 16,-4-4-4-16,2-1 0 0,4-4 0 0,-4-5 0 15,5 3-12-15,0-4-89 0,0-1-103 16,-5 0-80-16,0 0-100 0,7 0-204 15,0-1-185-15,-12-6-279 0,13-9-869 0</inkml:trace>
  <inkml:trace contextRef="#ctx0" brushRef="#br1" timeOffset="66401.87">11503 13867 2717 0,'0'0'520'16,"0"0"-88"-16,0 0 44 0,0 0-3 15,0 0-57-15,0 0-12 0,0 0-124 0,0 0-20 16,0 0-20-16,199 61-12 0,-162-26-59 16,-4 5-85-16,-3 5-12 0,-6 7 16 15,-5 3-12-15,-9 0-36 0,-3-1-24 16,-7 0-4-16,0-6 0 0,-7-1-12 15,-8-9 0-15,-4-2-64 0,-8-6-60 16,1-5-72-16,-3-4-117 0,2-4-87 0,-5-5-148 16,-4-2-272-16,4-2-173 0,11-2-275 15,-13-2-501-15</inkml:trace>
  <inkml:trace contextRef="#ctx0" brushRef="#br1" timeOffset="66928.27">9702 13594 1844 0,'0'0'921'0,"0"0"-417"16,0 0 24-16,0 0-84 0,0 0-35 15,0 0-61-15,0 0-52 0,0 0-40 0,-191 88-68 16,171-73-32-16,-6-1-8 0,4 2-32 16,0 5-16-16,-2 5-16 0,7 7-28 15,5 6-20-15,2 6 12 0,5 6 0 16,5 6-19-16,0 7-9 0,10 3-8 15,7 9 0-15,10-2-8 0,-8 0 4 16,3-6-4-16,-3-3 8 0,5-6-12 0,-2-11 4 16,7-6-8-16,-7-7 0 15,12-8 4-15,-2-4 0 0,4-7-64 0,0-4-117 16,10-3-71-16,-7-3-108 16,15-3-196-16,-4-3-208 0,-11 0-273 0,19-6-708 0</inkml:trace>
  <inkml:trace contextRef="#ctx0" brushRef="#br1" timeOffset="67677.02">12306 14364 684 0,'0'0'528'15,"0"0"-336"-15,0 0-76 0,0 0 44 16,0 0-16-16,0 0-24 0,0 0 4 16,0 0 69-16,0 0 67 0,0 0-8 15,0 0 16-15,-15 8-40 0,13-6 28 16,2 3 44-16,-3 0-48 0,3 5-12 16,0-1-39-16,0 1-21 0,0-1-8 15,0 1-16-15,0-9 0 0,0 4-28 16,0-5-40-16,0 0-20 0,0 0 8 15,0-6 60-15,3-4 44 0,2-3-32 0,7-2-4 16,-3-3-20-16,-1-3-40 0,9 0-24 16,-10-3-20-16,5-4-4 0,0 0-12 15,-7-1 4-15,2-1 5 0,3 0-5 16,-5 4 28-16,-3 6-4 0,6 6 4 16,-6 7 12-16,-2 2 0 0,2 5-8 0,-2 0-4 15,8 10-12-15,-3 6 48 0,2 6 24 16,7 6-24-16,3 5-20 0,-2 3 16 15,2-1-4-15,-3-2-24 0,-2-2-36 16,5 4-16-16,-4-13 4 0,-6 1-8 16,3-7 0-16,-8-4-4 0,3-6 0 15,0 0-16-15,-1-6-88 0,-4 2-120 16,8-2-160-16,1 0-141 0,-4 0-131 16,5-5-276-16,-5 2-325 0,-5-3-1004 0</inkml:trace>
  <inkml:trace contextRef="#ctx0" brushRef="#br1" timeOffset="68290.2">13520 13726 1048 0,'0'0'684'15,"0"0"-332"-15,0 0 21 0,0 0 51 16,0 0-108-16,0 0 4 0,0 0 0 16,0 0-8-16,0 0-11 0,0 0 27 15,0 0-40-15,-85-47 8 0,68 47-88 0,3 0 24 16,-3 8-60-16,0 2-4 15,-3 1-24-15,1 8 0 0,0-1-28 0,-6 8 41 16,8 4-25-16,-4 3-8 0,-1 7-52 16,5 4 48-16,-3 8-48 0,-4 4 8 15,7 5-40-15,3 0 16 0,-1 5-28 16,1-4 0-16,14-2-20 0,0-2 4 16,0-1-8-16,0-5-4 0,7-2 0 15,15-1 12-15,-3-4-12 0,5-6-4 16,-7-4 4-16,15-5 4 0,-15-6-4 15,9-5-12-15,-4-1 8 0,3-7-8 0,-8-2-28 16,14-5-16-16,-9 1-32 0,4-1-40 16,1-4-52-16,2 2-140 0,-2-2-129 15,0 0-79-15,-3 0-328 0,-7 0-357 16,12 0-740-16</inkml:trace>
  <inkml:trace contextRef="#ctx0" brushRef="#br1" timeOffset="68848.78">14148 14197 948 0,'0'0'532'16,"0"0"-172"-16,0 0 101 0,0 0 31 16,0 0-60-16,0 0-36 0,0 0-40 15,0 0-40-15,0 0-35 0,0 0-41 16,0 0-20-16,-49-32-24 0,45 32-16 16,1-5-52-16,-6 5 64 0,4 0-92 0,0 0-16 15,-5 0-28-15,5 5-4 0,-4-1-24 16,6 3-8-16,-2 1 12 0,3 3 12 15,-5 0 24-15,4 3 16 0,-2 0 24 16,5 6 0-16,0-1-19 0,-7-3 3 16,7 1 8-16,0 1-8 0,0-5-28 0,0 4-20 15,7-7-24-15,10 2-12 0,-9-3 4 16,6 0-8-16,1 0-8 0,2-3 12 16,0-2-16-16,-3 0 16 0,-2-1-16 15,5-2-36-15,-5-1-72 0,3 1-112 16,-3-1-21-16,5 0-71 0,-5-1-60 15,3-3-336-15,2 0-281 0,-3 0-471 0</inkml:trace>
  <inkml:trace contextRef="#ctx0" brushRef="#br1" timeOffset="69429.25">14638 14195 1480 0,'0'0'1213'0,"0"0"-745"16,0 0-108-16,0 0 64 0,0 0-28 16,0 0-191-16,0 0-41 0,0 0 120 15,0 0-48-15,0 0-92 0,0 0-56 16,36 67-12-16,-24-52 0 0,0-3 4 16,-5-1 8-16,3-4-20 0,-7-4-20 15,-1 0-8-15,10-3 28 0,-7 0 76 0,0-9 92 16,5-3-7-16,-6 0-45 0,9-3-20 15,-9-3-60-15,4 0-12 0,1 0-4 16,-9-4-12-16,8 2-40 0,1-1-20 16,-4 2-12-16,7 2-4 0,-9 5 0 15,6 5 0-15,-4-1-4 0,5 8-56 16,-3-3-120-16,3 3-104 0,4 0-141 16,-1 5-95-16,-1 7-216 0,-5-4-433 0,7 13-692 0</inkml:trace>
  <inkml:trace contextRef="#ctx0" brushRef="#br1" timeOffset="69984.92">15428 14128 1788 0,'0'0'1453'16,"0"0"-869"-16,0 0-148 0,0 0 33 15,0 0-33-15,0 0-164 0,0 0-92 16,0 0-60-16,0 0-36 0,0 0-24 0,0 0-20 16,-138 87-24-16,138-64 0 0,0-2 0 15,0 2-4-15,0-5-8 0,0 0 0 16,5-2-4-16,7-6 0 0,-8 0-4 15,4-10-4-15,1 0 8 0,6-8 24 0,0-8 4 16,-8-4 16-16,7-6 32 0,-6-4-8 16,1-9-12-16,-1-7-20 0,1-4-20 15,-4-5 0-15,0-1 8 0,0-1 4 16,-5-2 36-16,0-2 61 0,0 7-17 16,2 4 8-16,-2 8 4 0,3 7 52 15,-3 9-32-15,0 10-48 0,0 3-24 16,0 10 12-16,0 1-4 0,0 0-16 15,0 2-32-15,0 0-8 0,0 0-12 16,0 2 8-16,0 9-16 0,0 6 8 16,0 3-8-16,0 9 0 0,12 2 0 0,-7 10 0 15,-1 6 0-15,6 5 4 16,-3 6-4-16,3 4 0 0,2 5 0 0,-2-3 0 16,5-5 16-16,-6-1-12 0,6-6 0 15,-1-10-4-15,1-5 8 0,2-8-16 0,0-4-24 16,-3-7-136-16,3-5-196 0,3-3-204 15,-11-3-113-15,13-3-283 16,-15-2-401-16,8 0-760 0</inkml:trace>
  <inkml:trace contextRef="#ctx0" brushRef="#br1" timeOffset="71596.06">16002 13670 1100 0,'0'0'520'16,"0"0"-280"-16,0 0-8 0,0 0 109 15,0 0-49-15,0 0-120 0,0 0-24 0,0 0 4 16,0 0 24-16,0 0-4 0,-14-57 4 16,11 56-28-16,3-5 44 0,-7 1 16 15,7 4-19-15,-2-4 11 0,2 4-52 16,0-1 24-16,-5-2 12 0,5 2-8 15,0-2-20-15,0 3-24 0,0-2-16 16,0 1 16-16,0 2-8 0,0-2 0 16,0-1-24-16,0 3-12 0,0 0 12 0,7 0-40 15,5 0 61-15,3 0 47 0,4 0-28 16,3 10-36-16,5 3-28 0,-8 5-16 16,5 1 4-16,3 10 0 0,-3 7 4 15,3-2-8-15,-5 7 16 0,-1-1-8 16,9 6 20-16,-11 2-20 0,10 5-28 15,-7 0-24-15,0 2-4 0,-5 4 12 16,-8 3-4-16,-1 1-20 0,-8 1 12 16,0 3 0-16,-8 2-8 0,-16-3 0 15,2-4 4-15,3-7-8 0,-5-11 4 16,2-7-4-16,2-9-28 0,3-13-20 0,5-5-12 16,0-5-28-16,10-2-4 0,-10-3-76 15,12 1-72-15,0-1-96 0,0 0-69 16,0-7-43-16,14-7-68 0,3-4-280 15,0 2-153-15,15-12-407 0</inkml:trace>
  <inkml:trace contextRef="#ctx0" brushRef="#br1" timeOffset="72048.81">16960 14258 2277 0,'0'0'660'16,"0"0"-332"-16,0 0 60 0,0 0 76 16,0 0-83-16,0 0-77 0,0 0-32 15,0 0-48-15,0 0-40 0,0 0-20 0,-17 10-24 16,17-10-32-16,0 0-24 0,0 0 36 15,7 0 48-15,3-4 0 0,-3-6-19 16,8 0-25-16,-3-9-16 0,2 4-36 16,-2-8-28-16,1 3-24 0,-1-1-12 15,-8 3 0-15,6 1 0 0,-3 4-8 16,1 2 0-16,-1 4 4 0,-7 2-4 16,5 0 4-16,-5 5 12 0,2 0-12 15,-2 0 8-15,10 10 12 0,-10-1 64 16,7 5 16-16,5 6-20 0,-4 3-12 0,1-2-20 15,-1 1-20-15,1 0-12 0,6-1-20 16,-8-3 8-16,3-3-4 0,-5 0-4 16,2-6 0-16,-2 2 0 0,0-5-28 15,-1-2-76-15,-1 0-120 0,7-2-56 0,-6 0-65 16,6-2-103-16,-5 6-80 16,7-5-368-16,-7 2-301 0,9 5-672 0</inkml:trace>
  <inkml:trace contextRef="#ctx0" brushRef="#br1" timeOffset="72676.23">18085 13685 1760 0,'0'0'837'0,"0"0"-397"16,0 0-52-16,0 0 84 0,0 0-52 15,0 0-111-15,0 0-29 0,0 0 72 16,0 0-120-16,0 0-108 0,0 0 24 16,-83 2-56-16,66 9 8 0,-5 9-12 0,5 6 24 15,-7 4-8-15,0 3 20 0,4 4-36 16,-6 4 21-16,2 0-1 0,-3 5 24 16,3 7-36-16,2 2 4 0,0 0-20 0,-2 5 0 15,9-1-12-15,10 1-24 16,-4-1 4-16,1-3-12 0,8-2-12 0,0-2-4 15,17-1-4-15,0-3-16 16,8-7 8-16,1-4-8 0,6-7-4 0,-6-3 4 16,11-6 0-16,-3-6-4 0,-3-3-8 15,6-6-52-15,-6-5-72 0,3-1-112 16,-2 0-68-16,-6-2-145 0,6-7-75 16,-3-5-304-16,-10 5-269 0,18-17-712 0</inkml:trace>
  <inkml:trace contextRef="#ctx0" brushRef="#br1" timeOffset="73066.14">18390 14244 440 0,'0'0'2721'0,"0"0"-2121"0,0 0-176 15,0 0 101-15,0 0-89 0,0 0-220 16,0 0-104-16,0 0 48 0,0 0-32 16,0 0-52-16,0 0-40 0,99-4-12 15,-77 4-12-15,5-2-4 0,-8-2 0 16,-2-2 0-16,0 3-4 0,-2-2 0 16,-10 2-4-16,-3 1 0 0,3 2 0 15,-5 0 0-15,5 0-4 0,-5 0 12 0,0 7-8 16,2 3 12-16,0 2-4 0,-2 6 40 15,0 2 4-15,0 4 40 16,0-2 0-16,0 1-24 0,0-2-32 0,3-3-24 16,7-5-4-16,-6-2-4 0,-4-3-4 15,5 2 0-15,-5-9-20 0,3-1-64 16,4 2-104-16,-5 1-60 0,1-3-92 0,-1 0-192 16,8 0-141-16,-5 0-215 0,7-3-517 0</inkml:trace>
  <inkml:trace contextRef="#ctx0" brushRef="#br1" timeOffset="73629.07">19372 14176 2473 0,'0'0'728'0,"0"0"-244"0,0 0-12 15,0 0-27-15,0 0-109 0,0 0-76 16,0 0-16-16,0 0-32 0,0 0-40 15,0 0-52-15,0 0-28 0,-129-28-28 0,119 45-8 16,-6-4 16-16,3 6 28 16,-4 4-20-16,13 0-16 0,-13 2 17 0,12-1 15 15,-7 0-24-15,7 2 0 0,-5-4-16 16,5 4-20-16,3-3 12 0,2 3 8 16,0 3 0-16,0-4-12 0,0 2-12 15,5-1-8-15,7-7-12 0,5-3-12 16,2 0 16-16,1-7-16 0,-1 0 0 15,3-4-4-15,2-1 4 0,-7-4-24 0,5 0-88 16,-5 0-172-16,2 0-161 0,-2-4-75 16,5-1-304-16,-8-2-329 0,3-2-760 0</inkml:trace>
  <inkml:trace contextRef="#ctx0" brushRef="#br1" timeOffset="74128.75">19762 14304 2837 0,'0'0'612'16,"0"0"-200"-16,0 0 72 0,0 0-23 0,0 0-85 15,0 0-96-15,0 0-64 0,0 0-28 16,0 0-44-16,0 0-84 0,0 0-8 15,-24-10 28-15,33 22 24 0,3 6-40 16,1-5-12-16,1 8-8 0,-2-3 4 16,-2 0-32-16,7-1-8 0,-3-6-4 0,-1 0 0 15,-4-3-4-15,8-4 13 0,-2-4-1 16,-1 0 32-16,-4-7 56 0,5-9 48 16,-1-2 28-16,3-3-48 0,-2-7 0 15,-8 6-36-15,7-4-40 0,-6 5-28 16,1 3-24-16,6 4 0 0,-8 4-4 15,3 4-72-15,2 4-104 0,-2 2-116 16,4 0-173-16,-6 8-55 0,4 4-188 16,0-3-361-16,-7 8-359 0</inkml:trace>
  <inkml:trace contextRef="#ctx0" brushRef="#br1" timeOffset="74569.25">20453 14333 2213 0,'0'0'968'0,"0"0"-480"0,0 0-4 0,0 0-23 16,0 0-85-16,0 0-108 0,0 0-32 16,0 0-44-16,0 0-68 0,0 0-20 15,0 0-16-15,-124 22-36 0,124-3-20 16,-5 0-24-16,5 1 4 0,0-1-8 15,0-1 4-15,0-7-8 0,5-4-4 16,0-6 0-16,2-1 4 0,3-1 32 16,0-13 48-16,-3-1 20 0,5-11 0 0,-7-3-28 15,9-9-20-15,-6-5-23 0,1-10-17 16,-4-2-8-16,5-7 0 0,-5 2 0 16,4 2 24-16,-6-1 28 0,-3 7 4 0,0 5 68 15,2 12-24-15,-2 6-8 16,3 13 8-16,-3 8 16 0,0 4-4 0,0 4-36 15,0 0-40-15,0 12-20 0,0 8-12 16,0 9-4-16,0 12 0 0,0 10-4 16,0 9 8-16,5 10-8 0,4 10 8 15,-4-1-8-15,-2 2 4 0,6-5-4 16,6-7-16-16,-10-7-84 0,2-11-124 16,3-11-168-16,-3-11-141 0,10-15-43 15,-3-5-388-15,-1-5-205 0,6-4-312 0</inkml:trace>
  <inkml:trace contextRef="#ctx0" brushRef="#br1" timeOffset="74893.98">20736 13781 1120 0,'0'0'1197'0,"0"0"-693"16,0 0-132-16,0 0 72 0,0 0-24 0,0 0-99 15,0 0-53-15,0 0-24 0,0 0-24 16,0 0-16-16,-17-92-48 0,17 92-64 16,0 0-32-16,10 0 0 0,5 0 56 15,4 0 60-15,0 0-28 0,10 4-28 16,-4 8 20-16,-3 4 12 0,9 10 21 16,-4 10 7-16,-3 8-32 0,3 6-56 0,-6 10-8 15,-4 6 4-15,-12 6-24 16,-2 7 4-16,-3 1-36 0,-3 0-12 0,-19-3-4 15,1-7-8-15,-11-6-4 0,1-11-4 16,-1-11-64-16,1-10-112 0,4-8-136 16,-5-7-161-16,11-8-23 0,-4-5-64 15,8-1-256-15,5-3-93 0,7 0-351 0</inkml:trace>
  <inkml:trace contextRef="#ctx0" brushRef="#br1" timeOffset="75874.82">21488 14225 2873 0,'0'0'560'0,"0"0"-200"0,0 0 36 16,0 0 41-16,0 0-81 0,0 0-132 15,0 0-60-15,0 0-8 0,0 0-12 0,0 0-44 16,0 0-16-16,39-60 16 16,-35 46 48-16,9 2-4 0,-4-4-32 0,-1 0-44 15,-1 0-12-15,5-2-20 0,-7 0 1 16,4 1-1-16,-4 0 4 0,-2 0-12 15,6 3 0-15,-6 5 0 0,-1-2-8 16,3 7 28-16,0 1-8 0,-5 3-16 16,5 0-24-16,4 3 20 0,4 5 4 15,4 6 80-15,0 6 8 0,2 6 4 16,-2 4 24-16,-3 9-24 0,1-1-32 16,-5 5-12-16,4-7 8 0,-2-2-4 15,3-8-44-15,-5-6-8 0,2-2-20 0,-3-8 0 16,-4-1 0-16,3-2-4 0,-1-3-8 15,-5 2-36-15,1-6-108 0,-1 0-80 16,1 0-204-16,6 0-121 0,1 0-123 0,0 0-340 16,-3-8-329-16,3 6-780 0</inkml:trace>
  <inkml:trace contextRef="#ctx0" brushRef="#br1" timeOffset="76427.43">22932 13521 1756 0,'0'0'605'0,"0"0"-197"0,0 0-64 16,0 0 0-16,0 0-36 0,0 0-76 16,0 0 32-16,0 0-7 0,0 0-1 15,0 0-16-15,-36-67 4 0,26 61-20 16,1-1-24-16,-3 1-36 0,7 2-16 15,-10 2-20-15,-2 0-28 0,3 2 8 16,-3 0 8-16,0 9-12 0,-3 8-19 0,-6 3-29 16,-1 7-12-16,-7 1 8 15,5 6 28-15,-2-1 4 0,1 10-16 0,-1-3-8 16,4 8 4-16,1 0-20 0,-1 0-4 16,8 5 8-16,-3 2-8 0,5 1 28 15,2 5-28-15,-2 4 16 0,10 1 16 0,-3 3-20 16,5-2-8-16,5-5-12 0,0 1-8 15,5-7 4-15,7-5-12 0,3-5-4 16,2-5-4-16,5-8-4 0,0-5-4 16,7-6 0-16,-8-3 0 0,11-5 0 15,2-6-24-15,-3-3-92 0,-4 2-84 16,5-2-116-16,-1-3-176 0,1 3-117 16,-3-3-235-16,-5 0-449 0,3 3-780 0</inkml:trace>
  <inkml:trace contextRef="#ctx0" brushRef="#br1" timeOffset="77192.86">23088 14318 1724 0,'0'0'677'0,"0"0"-245"15,0 0-112-15,0 0-4 0,0 0-12 16,0 0-84-16,0 0-32 0,0 0-24 16,0 0 33-16,0 0-37 0,31-38-16 15,-19 34 108-15,5 1-76 0,0-2-20 0,3 2 12 16,-3 0 0-16,0 0 4 0,7 2-64 16,-7-3-8-16,2 4 0 0,-2 0 0 0,0 0-12 15,-2 0-16-15,-3 4-7 0,2 0-13 16,-2 7 0-16,-7-2 28 0,5 4-16 15,-5 2 0-15,-3 3-8 0,-2 2-12 16,0 1-16-16,0 1-4 0,0-2-8 16,-2-2-4-16,-3 0-8 0,-5-4 4 15,5-4-4-15,-4-1-4 0,9-5-4 16,-3-1-32-16,3-1-76 0,0-2-120 16,0 0-97-16,0 0-59 0,0 0-164 15,0 0-204-15,3 0-165 0,4 4-639 0</inkml:trace>
  <inkml:trace contextRef="#ctx0" brushRef="#br1" timeOffset="80718.6">23723 14372 192 0,'0'0'392'0,"0"0"-276"16,0 0-48-16,0 0 44 0,0 0 4 15,0 0-20-15,0 0-28 0,0 0-16 16,0 0 44-16,0 0-48 0,-3-36 12 15,3 34 48-15,0 1 0 0,0 1 8 16,0 0-40-16,0 0-44 0,0-3-32 16,0 3-16-16,0 0 16 0,0-2 0 15,0 2 0-15,0 0 4 0,0 0-4 16,3 0-24-16,6 0-80 0,-9 0-64 16,8 0 36-16,-8 0 68 0,7 0 64 0,-7 0 0 15,2 0 0-15,-2 0 8 16,3 0 0-16,-1-3 4 0,3 2-12 0,0-5 16 15,-3-2 0-15,3 1-16 0,5-2-20 16,-5 3-88-16,0 0-60 0,-3 1 60 0,5 1 72 16,-4 1 36-16,-1 1-4 0,8-2 8 15,-8-1 8-15,3 2 12 0,-2-1 48 16,6-1-4-16,-9 1 104 0,5-1 60 16,-5 1 36-16,0-1 36 0,5 1 41 15,-5 1-65-15,0-2-64 0,5-1-16 16,-5 1 20-16,5-4-36 0,-5 4-48 15,0-3 8-15,0 1 68 0,0-1-8 16,0 4 1-16,0-2-5 0,0 2 36 16,0 0 16-16,0 0-8 0,0 1-40 15,0-2 0-15,0 3 0 0,0 0-28 0,-5-3-36 16,0 4 12-16,0 0-7 0,3-2-5 16,-1-1-32-16,-6 4-12 0,4-2 0 15,0 2-28-15,-5 0 0 0,-4 0-12 16,4 0-20-16,-7 6-8 0,2 6-12 0,-2 6 0 15,0 4-8-15,0 5 4 0,5 1-4 16,-2 2-4-16,9 3 12 0,0 0 0 16,5 2 0-16,0-5 0 0,0-2-4 15,7 1-8-15,10-6-4 0,3-1 4 16,-3-4-4-16,9-6-4 0,-6-2 4 16,-3-2-4-16,5-2 4 0,-8-4-44 15,3 0-68-15,-2-2-76 0,-8 0-168 16,3 0-77-16,-3 2-55 0,3-2-168 15,-6 3-201-15,1-3-211 0,5 0-601 0</inkml:trace>
  <inkml:trace contextRef="#ctx0" brushRef="#br1" timeOffset="81270.84">24115 14146 1572 0,'0'0'997'0,"0"0"-389"16,0 0-240-16,0 0 80 0,0 0 13 0,0 0-73 15,0 0-112-15,0 0 4 0,0 0-72 16,0 0-44-16,0 0-84 0,-14-21-16 15,14 31 72-15,5 2 36 0,4 6-32 0,-1 1-52 16,1 3 4-16,-4-3-19 16,7 6 3-16,-7-2-20 0,7-7-16 0,-4 1-32 15,1-5 12-15,-4-6-20 0,5-2 12 16,-8-4-8-16,6 0 12 0,4 0 24 16,0-4 80-16,-3-6-8 0,4-4 16 15,-9-4-24-15,6 1-4 0,-7-1-48 16,1 3-8-16,4 0-40 0,-6 4 0 15,3 2 8-15,-3 4-24 0,3 0 0 16,5 3-52-16,-3 2-124 0,3 0-96 16,-5 0-193-16,9 0-39 0,-2 4-168 15,3 4-389-15,-5 1-311 0,2 2-1489 0</inkml:trace>
  <inkml:trace contextRef="#ctx0" brushRef="#br1" timeOffset="81707.05">24738 14155 2052 0,'0'0'1133'15,"0"0"-653"-15,0 0-180 0,0 0 221 16,0 0-17-16,0 0-184 0,0 0-84 16,0 0-8-16,0 0-40 0,0 0-72 0,0 0-40 15,71-25 16-15,-57 23-16 0,6-1-40 16,-3-1-24-16,-3 4 4 0,-2-2-12 16,-2 0 0-16,4 2-4 0,-11 0 4 0,2 0-4 15,-5 0 0-15,2 0 0 16,-2 0-4-16,7 0 4 0,-4 6 8 0,-3 6 16 15,0 1-4-15,0 4 12 16,0 3 0-16,0 5 29 0,-12-1 19 0,4 1-12 16,-1 0-16-16,4 1-20 0,-5-3-12 15,5-2-12-15,5-6-8 0,0-3-4 16,0-3 4-16,0-6-16 0,0-2-36 16,0-1-56-16,10 0-61 0,-5 0-59 15,9-1-32-15,-6-2-76 0,4-6-264 16,-2 2-329-16,-3 5-391 0,0-4-1153 0</inkml:trace>
  <inkml:trace contextRef="#ctx0" brushRef="#br1" timeOffset="82507.09">25383 14158 480 0,'0'0'1588'0,"0"0"-1079"0,0 0-141 15,0 0 24-15,0 0 24 0,0 0-124 16,0 0-4-16,0 0-7 0,0 0-1 0,0 0-36 16,-41-28-20-16,31 28-48 0,5 0-20 15,-4 0-48-15,4 0-4 0,-5 0-4 16,3 7-40-16,-5 2-28 0,-3 3-4 15,6 2 0-15,-6 6 16 0,3 2 4 16,5 4 4-16,-8 2-8 0,10 2-8 16,-5 0-8-16,8 5-20 0,2-5 24 15,-2-3-16-15,2-8-4 0,0-4-8 16,0-1-4-16,0-7 0 0,2-2-4 0,0-2 4 16,6-3-12-16,-1 0 12 0,8-3 32 15,-1-9 37-15,-7-6 31 0,10-5-4 16,-2-2-24-16,-1-11-20 0,-4 0-4 15,2-6-16-15,5-3-16 0,-5-6-4 16,0 0 4-16,1-1 16 0,-4-1 36 16,-1 5 4-16,1-3-12 0,-4 0-16 0,-2 3 20 15,6 3-20-15,-9 0-4 0,0 2 0 16,0 5 8-16,5 1-12 0,-5 7-4 16,0 4-4-16,0 4 8 0,0 2 4 15,0 5 8-15,0 6-8 0,0 1-4 16,0 1 8-16,0 3-8 0,-5 1-16 0,5 0-8 15,0 3 0-15,0 0 12 0,0 0-20 16,0 0 0-16,-5 6-4 0,1 6-8 16,4 4 4-16,-3 9 4 0,3 4 8 15,0 11-8-15,0 4 0 0,0 6 0 16,0 5 4-16,0 4-4 0,0 4 16 16,0-3-16-16,0 4 8 0,3-4 4 15,6-1 12-15,3-8-20 0,3-5 0 16,2-9-4-16,-3-7-4 0,1-3 4 15,4-7-32-15,-4-5-140 0,2-3-176 0,2-1-228 16,-2-1-229-16,-2 0-163 0,-8-2-553 16,8 7-1192-16</inkml:trace>
  <inkml:trace contextRef="#ctx0" brushRef="#br1" timeOffset="86610.65">26038 13612 1156 0,'0'0'404'0,"0"0"-212"0,0 0-36 16,0 0 68-16,0 0 41 0,0 0-9 15,0 0-48-15,0 0-4 0,0 0-8 16,0 0-16-16,0 0 8 0,-25-56 48 0,25 48 8 16,0-1 0-16,0 5-7 0,0-1 15 15,0-4 4-15,0 5-20 0,0-4-56 16,0 3-8-16,0-1-4 0,0-3 12 15,0 3-32-15,3 1-20 0,4-2 16 16,-5 0 13-16,-2 2-53 0,0 0-28 16,3 4-20-16,-1 1-4 0,-2 0-8 15,10 0-40-15,-5 0-4 0,9 4 8 16,3 7 4-16,10 3-8 0,0 5 12 16,-5 6-4-16,7 2 0 0,-5 6 16 0,3 3 28 15,-1 8 0-15,-2 5 24 0,-2 5-12 16,-5 8-12-16,3 7-28 0,-6 1-12 15,-9 5 0-15,-5 1 8 0,0 0-4 16,0 3 0-16,-17-7 0 0,0 0-8 16,-7-9-4-16,-3-7-4 0,-2-3 0 15,-2-11 0-15,4-10-4 0,0-4 0 0,-4-8-24 16,-1-6-36-16,6-3-20 16,-6-4-32-16,5-2-28 0,10-1-28 0,8-2-36 15,-3-2-65-15,9 0 9 0,3 0-104 16,0 0-124-16,15 0-60 0,4-8 59 15,5-9-111-15,-4 6-320 0,14-17-749 0</inkml:trace>
  <inkml:trace contextRef="#ctx0" brushRef="#br1" timeOffset="87441.82">26828 14165 464 0,'0'0'832'0,"0"0"-520"16,0 0-140-16,0 0 80 0,0 0-3 16,0 0-73-16,0 0 0 0,0 0 72 15,0 0-12-15,0 0-24 0,-3 16 44 16,3-10 60-16,0 4-52 0,0-1-7 16,0-1-17-16,0-2 24 0,0-1-12 0,0-1 0 15,0 1-64-15,0-5-20 0,0 0-76 16,0 0-4-16,0 0 8 0,0 0 0 15,0 0 12-15,8-9 40 0,1-1 29 16,-1-1-37-16,-1-6-16 0,3-3-4 16,4-6-40-16,-4 1-16 0,4-4-12 15,-6-2-20-15,6 8-12 0,-7-2-12 0,6 7 4 16,-6 4-4-16,-2 4 12 0,-3 7 20 16,-2 0 4-16,0 3-4 0,0 0-12 15,3 0-12-15,-3 6-8 0,12 4 0 16,-7 9 28-16,9 2 20 0,-7 8-8 15,3 1 20-15,-3 2-8 0,3 0-4 16,-8-4-32-16,6 0-16 0,-6-9 0 16,5-4-8-16,-7-4 8 0,5-4-8 15,-2 0 0-15,-3-7 0 0,2 2-4 16,5-2-12-16,-7 0-64 0,8 0-124 0,1-2-156 16,6-7-192-16,-10 2-169 15,12-2-223-15,-10 2-461 0,5-1-936 0</inkml:trace>
  <inkml:trace contextRef="#ctx0" brushRef="#br1" timeOffset="87943.79">28076 13512 1632 0,'0'0'1025'16,"0"0"-393"-16,0 0-212 0,0 0 36 15,0 0-51-15,0 0-113 0,0 0-36 16,0 0-20-16,0 0-24 0,0 0-48 15,0 0-44-15,-70-44 20 0,53 44-20 0,-2 10 12 16,2 3 0-16,-3 5 12 0,1 3-19 16,-10 5 31-16,7 4-40 0,-2 4 32 15,-3 5-48-15,0 2 8 0,3 6-44 16,-7-1 36-16,9 5-40 0,2 1 0 16,-6 0-32-16,9 4 16 0,0 3-28 15,-3-1 16-15,13 5-12 0,-7-4 24 16,11-4-20-16,-7 1 0 0,10-6-24 15,0 0 12-15,0-2-8 0,10-4-4 16,0-4 0-16,4-6 0 0,6 0-4 0,-1-8 4 16,3-1-4-16,0-7-4 0,0-6-56 15,7-5-56-15,-10 0-24 0,3-5-76 16,0-2-108-16,0 0-69 0,2 0-11 16,-7 0-124-16,7 0-484 0,-12 0-341 15,0 0-1300-15</inkml:trace>
  <inkml:trace contextRef="#ctx0" brushRef="#br1" timeOffset="89632.43">28382 13708 2761 0,'0'0'592'0,"0"0"-160"15,0 0 56-15,0 0 37 0,0 0-29 16,0 0-144-16,0 0-80 0,0 0 48 0,0 0-60 16,0 128-79-16,0-79-25 0,0 3-4 15,0 6 0-15,2-1-60 0,3 3-16 16,-3 0-36-16,10-7 4 0,1-5-40 16,-9-7 8-16,11-11-4 0,-10-8 0 15,7-7-8-15,-5-12 0 0,3-3 8 16,9 0 8-16,1-5 12 0,-1-11 16 15,5-3 8-15,5-4-8 0,3 2-24 0,-15 3-12 16,5 4 0-16,-3 0-4 0,-7 7-4 16,3 4 4-16,-13 3 0 0,-2 0 0 15,0 0 12-15,0 8 28 0,0 4 20 16,-12 4-36-16,-3 2-12 0,3 0 8 16,-2 0-20-16,-3-4 0 0,0 1 0 15,-5-6-4-15,8-2-4 0,-3-2-60 16,2-4-32-16,5 4-60 0,3-5-60 0,7 0-40 15,0 0-180-15,5 0-37 16,14 0 81-16,8 0-184 0,-3 0-429 0,8 0-463 0</inkml:trace>
  <inkml:trace contextRef="#ctx0" brushRef="#br1" timeOffset="90056.92">29332 14041 1452 0,'0'0'1165'0,"0"0"-569"15,0 0-180-15,0 0 48 0,0 0-63 16,0 0-113-16,0 0-8 0,0 0-12 16,0 0-12-16,0 0-92 0,0 0-24 15,-12-8 40-15,12 18 32 0,5 2-36 0,-1 6-35 16,6 0-57-16,-5 0-20 0,7-2-24 16,-7-2 4-16,-3-5-24 0,8-3 20 15,-5-5-20-15,2-1 52 0,3-4 44 16,7-8 52-16,-12-4-24 0,7-2 0 15,0 0-56-15,-7 0-12 0,2 0-44 16,-2 3-12-16,0 1-20 0,0 5 0 16,-3 2 0-16,5 1-40 0,-4 5-124 15,2 1-116-15,4 0-156 0,-4 0-157 0,7 7-43 16,-7 3-436-16,2 0-361 0,5 2-1356 16</inkml:trace>
  <inkml:trace contextRef="#ctx0" brushRef="#br1" timeOffset="90490.55">30086 13981 2253 0,'0'0'1332'15,"0"0"-800"-15,0 0-71 0,0 0 83 16,0 0-172-16,0 0-148 0,0 0-80 15,0 0-4-15,0 0 12 0,-180 110-16 16,166-73-40-16,-1 0-8 0,1-5-16 16,4 3-35-16,10-8-21 0,0-6-8 15,0-7-8-15,0-5-4 0,0-6 0 0,10-3 4 16,-5-6 12-16,7-12 20 0,2-6 20 16,-2-9 24-16,5-11-32 0,5-7-28 15,-5-4-12-15,0-2-4 0,-5-5 8 16,3 0-4-16,-3-3 16 0,2 1 52 15,-9 4 4-15,2 3-28 0,3 3-20 16,-7 8-4-16,-3 7 8 0,0 12 40 0,0 9 28 16,0 7 20-16,0 7 8 0,0 4-32 15,0 0-40-15,-3 4-32 0,-7 13-16 16,8 9 4-16,-3 8 8 0,5 12 8 16,0 9-12-16,0 12-8 0,0 9-4 15,0-1-4-15,0 4 0 0,0 1 0 16,7-3-8-16,3-3-4 0,-5-8-72 15,12-5-84-15,-2-13-144 0,-1-9-176 16,3-13-137-16,5-5-115 0,-8-12-469 16,3-9-335-16</inkml:trace>
  <inkml:trace contextRef="#ctx0" brushRef="#br1" timeOffset="90832.77">30384 13445 2225 0,'0'0'836'0,"0"0"-352"0,0 0-20 16,0 0 109-16,0 0-9 0,0 0-156 16,0 0-156-16,0 0-28 0,0 0-48 15,0 0-12-15,174-28-48 0,-137 38-27 16,-6 4-13-16,6 4 8 0,-3 10 20 15,-3 8 52-15,-2 11-32 0,-5 12 0 0,-2 9-20 16,-2 10-4-16,-13 6 0 0,-7 8-12 16,0 0-28-16,-5 0-8 0,-12-2-24 15,-10-8-20-15,1-5 12 0,-3-10-16 16,-5-11-4-16,0-10-60 0,2-7-84 0,-4-7-116 16,4-10-120-16,1-2-217 15,-1-6-35-15,6-3-284 0,9-6-213 0,-10 8-460 0</inkml:trace>
  <inkml:trace contextRef="#ctx0" brushRef="#br0" timeOffset="160829.4">28130 6543 2617 0,'0'0'504'16,"0"0"-152"-16,0 0-40 0,0 0 84 15,0 0 21-15,0 0-93 0,0 0-128 16,0 0 8-16,0 0 8 0,0 0-16 15,-15 102-40-15,15-66-40 0,0 3-36 16,-7 7-4-16,7 4-4 0,0 8-20 0,-3 5-8 16,3 2-24-16,0 2-12 0,0-7-4 15,0-5 8-15,3-9-12 0,4-9 0 16,3-13-4-16,-5-12 4 0,4-5 0 16,1-7 0-16,2-9 12 0,17-15 12 0,-5-6 0 15,13-10 92-15,1-5 1 16,6 4-25-16,-3 1-44 0,1 10-28 0,-6 9-8 15,-14 9-12-15,0 9 4 0,-10 6 4 16,0 12 64-16,-10 12 92 0,-2 9 16 16,-10 4-36-16,-14 5-44 0,-10-1-52 15,0-5-36-15,-2-7 8 0,0-3-16 16,4-9-4-16,5-6-12 0,6-8-100 16,1-6-152-16,6 0-96 0,9-9-173 15,5-5-75-15,0-7-252 0,17 3-117 0,0 0-291 16,17-3-821-16</inkml:trace>
  <inkml:trace contextRef="#ctx0" brushRef="#br0" timeOffset="161037.41">28927 6843 3101 0,'0'0'664'0,"0"0"-35"0,0 0-177 0,0 0-8 15,0 0-88-15,0 0-136 0,0 0-116 16,0 0-4-16,0 0-20 0,0 0-28 16,85 72-32-16,-56-70-4 0,-12 3-4 15,5-2-12-15,-5-2-4 0,-3 2-84 16,-7 1-280-16,3 0-384 0,-5-4-461 16,-5 4-592-16</inkml:trace>
  <inkml:trace contextRef="#ctx0" brushRef="#br0" timeOffset="161187.26">28871 7064 4217 0,'0'0'913'0,"0"0"-457"0,0 0-184 0,0 0-72 15,0 0 12-15,0 0-20 0,0 0-67 16,0 0-101-16,0 0-20 0,0 0-4 16,209 42-113-16,-175-36-387 0,0-4-340 15,-15-2-561-15,8 3-1012 0</inkml:trace>
  <inkml:trace contextRef="#ctx0" brushRef="#br0" timeOffset="161507.12">29698 6571 2661 0,'0'0'632'0,"0"0"-128"0,0 0 52 16,0 0-95-16,-22 107-81 0,22-75-108 16,0 6-64-16,0 7-16 0,10 3-28 15,-3 7-44-15,3 4-44 0,-8 8-44 16,1-4-24-16,-3 3-4 0,0-6 0 15,0-2-4-15,-3-12-68 0,1-10-160 16,-8-10-128-16,3-9-168 0,-5-13-176 16,7-2-261-16,-24-7-336 0</inkml:trace>
  <inkml:trace contextRef="#ctx0" brushRef="#br0" timeOffset="161656.54">29535 6995 3285 0,'0'0'1181'0,"0"0"-445"0,0 0-300 15,0 0 28-15,0 0-108 0,0 0-111 16,0 0-93-16,0 0-60 0,0 0-68 16,187 35-8-16,-163-25-16 0,5 1-64 15,-4-2-417-15,1 2-255 0,-6-1-484 16,-6 5-661-16</inkml:trace>
  <inkml:trace contextRef="#ctx0" brushRef="#br0" timeOffset="161906.18">29914 7046 2649 0,'0'0'1500'0,"0"0"-891"0,0 0-85 15,0 0-148-15,-30 123-128 0,30-97-108 16,0-4-96-16,0-9-20 0,10-2-20 16,0-6 8-16,0-5-4 0,7-7 28 15,2-10 124-15,-2-7 65 0,7-11-49 0,0 1-48 16,-2-5-36-16,-2 7-16 0,-1 6 12 15,-7 9-56-15,5 6-24 0,-15 10 0 16,13 1 4-16,-8 4-8 0,1 10 0 16,-6 4 0-16,0 1-8 0,-2 7-8 15,3-2-200-15,2 1-413 0,4 1-287 0,-9-8-685 16,3 5-1152-16</inkml:trace>
  <inkml:trace contextRef="#ctx0" brushRef="#br0" timeOffset="162220.94">30367 7090 3221 0,'0'0'1529'15,"0"0"-773"-15,0 0-184 0,0 0-43 16,0 0-129-16,0 0-160 0,0 0-92 0,0 0-44 16,31 117-16-16,-11-96-20 15,2-2-40-15,-5-7-16 0,0-2-12 0,-3-3 12 16,3-7-8-16,0 0 0 0,-2-12 8 0,4-6 0 15,-2-10-12-15,5 1 8 0,-8-2-4 16,3 3-4-16,-10 4 4 16,-2 8-4-16,0 8-12 0,-5 0-8 0,0 6 20 15,0 0-16-15,0 8-4 0,0 10-4 16,-5 10 16-16,0 2 8 0,5 7-4 16,0-3 4-16,5 0 0 0,7-4 0 15,8-6-116-15,7-4-400 0,2-8-117 16,0-5 293-16,5-7-256 0,2-5-400 15,-9-6-89-15,14-15-308 0</inkml:trace>
  <inkml:trace contextRef="#ctx0" brushRef="#br0" timeOffset="162520.7">31060 7133 2465 0,'0'0'968'0,"0"0"-268"16,0 0-175-16,0 0-1 0,0 0-88 15,0 0-60-15,0 0-184 0,-27 110-56 0,35-98 60 16,-1-3-107-16,8-6-65 0,-1-3-20 15,3 0 36-15,-10-3-20 0,10-13 4 16,-5-2-12-16,1-1 4 0,-4-3-16 16,-6-4 8-16,-3 7 0 0,0 4 0 15,0 3 0-15,0 1 0 0,-8 5 0 16,-6 2-4-16,-3 4 0 0,-5 0 0 16,3 3 8-16,-1 12 112 0,-9 7 68 15,12 11 48-15,-2 3-32 0,9 5-40 16,3-4-48-16,7 1-44 0,7-1-48 15,13-5-4-15,6-2-20 0,3-7 4 16,-5 0-8-16,15-4-4 0,-2-1-136 16,4-1-232-16,0-2-252 0,3-1-249 0,-15-4-199 15,5 6-753-15</inkml:trace>
  <inkml:trace contextRef="#ctx0" brushRef="#br0" timeOffset="172788.64">13244 15274 2217 0,'0'0'636'0,"0"0"-264"15,0 0 64-15,0 0 108 0,0 0-195 16,0 0-49-16,0 0-52 0,0 0 4 16,0 0-56-16,0 0-28 0,0 0-56 15,-155 88 48-15,135-65 4 0,-4-1 12 16,10 2-28-16,-3 2-19 0,-5 2-33 16,12 5 0-16,-5 7-8 0,-1-1 16 15,6 4-28-15,3-1 16 0,-6 4-28 16,11 0 24-16,-3 2-16 0,5-1-4 0,0-2-20 15,5-5-16-15,10-4-32 0,2-4 8 16,7-8-8-16,0-5 0 0,3-1-8 16,-1-6 0-16,11-4-52 0,-13-2-48 15,5-3-64-15,3-3-104 0,-11-3-93 0,11-6-75 16,-8-5-168-16,5-4-412 0,-12 5-457 16</inkml:trace>
  <inkml:trace contextRef="#ctx0" brushRef="#br0" timeOffset="173400.84">13716 15643 2497 0,'0'0'704'0,"0"0"-460"0,0 0 132 0,0 0 160 16,0 0-107-16,0 0-205 0,0 0 32 16,0 0-20-16,0 0-48 0,0 0-44 15,0 0-72-15,-82 53 4 0,75-35 16 16,7 0 20-16,-5 5 40 0,0-1-16 16,5 0-47-16,0-1-29 0,0-2-12 15,0-2-20-15,10-3-12 0,-3-3-8 16,0-1-4-16,1-2 0 0,1-1-4 15,-4-6 0-15,5 4-8 0,2-3-4 0,-2-2-56 16,4 0-33-16,-7 2-75 16,8-2-64-16,2 0-132 0,-5 0-268 0,0 0-305 15,3 0-575-15</inkml:trace>
  <inkml:trace contextRef="#ctx0" brushRef="#br0" timeOffset="174423.66">14148 15631 1868 0,'0'0'605'0,"0"0"-269"0,0 0 100 0,0 0 136 16,0 0-112-16,0 0-95 0,0 0-13 16,0 0 16-16,0 0-92 0,0 0-112 15,0 0-68-15,-5 19 104 0,10-1-36 16,2 2-8-16,5 2-24 0,3-2-27 16,2 1-5-16,0-5-20 0,-3-2-40 15,-4-3-16-15,5-4-8 0,-1-5 20 16,-7-2 0-16,8 0 48 0,-3-10 64 15,0-8 36-15,-7-7 0 0,5-2-28 16,-3-3-36-16,3-3-40 0,2 2-20 0,-2 6-20 16,-6 1-32-16,1 5-4 15,5 6-8-15,-5 3 4 0,4 3-24 0,1 1-104 16,0 4-148-16,-3 2-112 0,10 0-208 16,-2 5-125-16,2 2-527 0,2 16-545 0</inkml:trace>
  <inkml:trace contextRef="#ctx0" brushRef="#br0" timeOffset="174889.52">14807 15620 3237 0,'0'0'600'0,"0"0"-252"15,0 0 169-15,0 0 39 0,0 0-196 0,0 0-112 16,-70 108-40-16,70-75 4 0,0 1-56 16,5-2-88-16,9-2-60 0,1-1 0 15,4-9-8-15,-2-5-4 0,3-4-4 16,-3-8-12-16,-3-3-4 0,3-8 24 0,-10-7 24 16,8-11 8-16,-5-11-24 0,-5-8-4 15,7-2-4-15,-8-5 0 0,-4-3 8 16,0 1-4-16,0 2 1 0,0 4-1 15,0 4 0-15,0 7 0 0,0 4 0 16,0 10-4-16,0 4 32 0,0 8 96 16,0 4 72-16,0 6-16 0,-4-1-24 15,4 2-16-15,0 2-40 0,0 11-24 16,0 13-8-16,4 9-16 0,11 7-24 16,-5 8-8-16,9 4 0 0,-4 4 0 0,2 1-12 15,0-7-12-15,2-1 4 16,-7-8 4-16,3-8-8 0,4-5-4 0,-2-8-44 15,5-1-68-15,-5-6-116 0,9 0-148 16,-6-3-193-16,-1 0-239 0,-7-4-689 16,-4-4-1172-16</inkml:trace>
  <inkml:trace contextRef="#ctx0" brushRef="#br0" timeOffset="175771.65">15413 15165 2116 0,'0'0'581'0,"0"0"-233"0,0 0-60 16,0 0 140-16,0 0-76 0,0 0-112 0,0 0 5 15,0 0-97-15,0 0 8 0,0 0-8 16,32-42 188-16,-6 52 24 0,13 3-192 0,5 12-16 16,-3 4-16-16,5 2 52 15,-7 8-48-15,7 2-3 0,-10 7 23 0,1 2-64 16,-6 4-48-16,-7 4 16 0,1-1-28 16,-18 9-8-16,-2-1-4 0,-5-3 8 15,0 0 8-15,-10-1-20 0,-7-7-4 16,0-6-8-16,-2-12-4 0,-3-10-4 15,10-8-40-15,-3-10-40 0,6-4-112 16,9-4-108-16,0 0-153 0,0 0-75 16,0-5-348-16,14-3 99 0,1-2-311 15,16 1-1201-15</inkml:trace>
  <inkml:trace contextRef="#ctx0" brushRef="#br0" timeOffset="176394.53">16545 15932 1192 0,'0'0'752'15,"0"0"-219"-15,0 0-197 0,0 0 76 16,0 0 20-16,0 0-92 0,0 0-32 16,0 0-3-16,0 0 7 0,0 0-60 15,0 0-96-15,-5-2-72 0,5 2-8 16,0-3 8-16,0 3-28 0,3 0-24 15,4-1 20-15,3-4 4 0,-5 0-4 0,7-4 20 16,-5 0-12-16,5-5-12 16,-5-2-8-16,3-3-12 0,-10 1-8 0,3 2 0 15,1 2 4-15,1 5-16 0,0 4 16 16,-5 5 12-16,0 0 44 0,0 0-8 16,7 14-16-16,3 7 84 0,0 9 153 15,-1 6-109-15,8 8-20 0,0-7-32 0,-2-2-8 16,2-10-80-16,-3-1-40 0,-4-12 0 15,2-2-8-15,-4-8-28 0,1 3-80 16,-4-5-80-16,10 0-160 0,-8-6-121 16,10-5-131-16,-5-1-588 0,5-6-409 0</inkml:trace>
  <inkml:trace contextRef="#ctx0" brushRef="#br0" timeOffset="176874.98">17660 15377 1172 0,'0'0'1813'0,"0"0"-1273"16,0 0-116-16,0 0 129 0,0 0-37 0,0 0-184 15,0 0-108-15,0 0-16 0,0 0 0 16,0 0 8-16,-126 56-20 0,114-38-56 15,-2 6-11-15,4 1 19 0,-2 5-20 16,-3 7-12-16,13 0-12 0,-3-1-16 16,0 4-8-16,0 1 0 0,5 3-48 15,0 0 0-15,0 4 8 0,10 0-24 0,-5-3 16 16,7 0-4-16,5-2-8 0,-3 1-4 16,-1-5 12-16,11-3-24 0,-7-3 0 15,0-3 4-15,2-3-8 0,3-4 0 16,0-3 0-16,-5-7-4 0,0 0 0 15,-3-8-20-15,1 4-36 0,2-7-48 16,2 3-92-16,-4-4-108 0,4-1-137 0,-4-1-191 16,2-6-428-16,0-11-793 0</inkml:trace>
  <inkml:trace contextRef="#ctx0" brushRef="#br0" timeOffset="177660.55">18235 15762 2513 0,'0'0'640'0,"0"0"-328"16,0 0 64-16,0 0-28 0,0 0-75 16,0 0-89-16,0 0 232 0,0 0 20 0,0 0-156 15,0 0-72-15,0 0-32 0,148 21-40 16,-117-13-56-16,-9-2-32 0,0 0-24 16,-5-1-12-16,-3-3-8 0,-2 1 0 15,-7-1 4-15,-5 0-8 0,5 2 8 16,-5 0 0-16,0 2 20 0,0 3-12 15,0 7 1-15,0-2-17 0,-10 3 4 16,1 1-4-16,1-6 0 0,-1 3-4 16,9-5-37-16,0-1-75 0,0-4-108 15,0 1-104-15,14-2-200 0,3-2-304 16,-9-1-221-16,6-1-848 0</inkml:trace>
  <inkml:trace contextRef="#ctx0" brushRef="#br0" timeOffset="178068.52">18969 15912 3313 0,'0'0'516'0,"0"0"-232"15,0 0 201-15,0 0-25 0,0 0-212 16,0 0-164-16,0 0-40 0,-85 105 16 16,85-79-16-16,3-4-20 0,7-1-24 0,4-2 8 15,3-3-8-15,-2-6 0 0,-1-4-4 16,3-6-12-16,-10 0 16 0,8-2 8 16,-3-8 16-16,-2-3-12 0,-1-5 4 15,-9-1-12-15,5-1 8 0,-2 0-8 16,-3 2 0-16,0 6 0 0,0 5-4 0,0 5 0 15,0 2 0-15,0 0-12 16,0 0-16-16,0 0-36 0,0 3 24 0,0 6 20 16,0-4 16-16,-3 2 4 0,-2 1 4 15,1-1 8-15,-6-2-8 0,5 0 4 16,3 0-8-16,-8 1-16 0,10 2 12 16,-2-4-76-16,2 1-332 0,0-3-389 15,0-1-307-15,0 0-621 0</inkml:trace>
  <inkml:trace contextRef="#ctx0" brushRef="#br0" timeOffset="178552.71">19112 15815 1616 0,'0'0'665'0,"0"0"-249"0,0 0-48 16,0 0 116-16,0 0-12 0,0 0-128 16,0 0-47-16,0 0 43 0,0 0-24 15,0 0-64-15,0 0-52 0,-65 42-32 16,53-30-28-16,4 3-16 0,-6 3 0 16,9 4-4-16,-5 0-44 0,8 1-7 0,2 4 3 15,0-1 20-15,0 5-24 0,0-1 4 16,0 0-20-16,10 0 16 0,-6-1-24 15,13-2 4-15,-9-2-28 0,6-4-4 16,1-5-4-16,-1-2 12 0,3 0-12 0,-9-9-8 16,6 1 0-16,-2-4-8 0,3-2 8 15,-3 0-12-15,2-4-4 0,-1-5-92 16,1-5-156-16,-2 0-141 0,-2-2-103 16,4 0-368-16,-6 7-573 0,1-6-888 0</inkml:trace>
  <inkml:trace contextRef="#ctx0" brushRef="#br0" timeOffset="179074.83">19580 15978 1548 0,'0'0'1425'16,"0"0"-857"-16,0 0-116 0,0 0 101 15,0 0-133-15,0 0-268 0,0 0 52 0,0 0-36 16,0 0 0-16,0 0-60 0,22 80-44 15,-8-62 4-15,3-8 0 0,-9-1 12 16,4-3-4-16,0-6 16 0,-7 0 12 16,12-6 96-16,-10-6 57 0,5-6-33 15,0-1-88-15,-7 1-76 0,-2 0-20 16,6 3-12-16,-6 0-20 0,-1 3-8 16,3 0-20-16,-3 7-108 0,6 4-280 15,-8 1-209-15,7 0-75 0,3 1-417 16,4 10-515-16</inkml:trace>
  <inkml:trace contextRef="#ctx0" brushRef="#br0" timeOffset="179680.24">20329 15851 2913 0,'0'0'876'16,"0"0"-464"-16,0 0 57 0,0 0 103 15,0 0-160-15,0 0-184 0,0 0-72 16,0 0-8-16,-107 109 4 0,100-77-44 0,7 2-24 16,0 5-35-16,0-3-13 0,10 0-28 15,4-4 0-15,1-7-4 0,-3-6-8 16,3-5 4-16,-3-7-8 0,-5-7-8 15,5 0 16-15,0-14 0 0,-2-15 36 16,2-7 12-16,-7-13-40 0,5-7 0 16,-8-7 0-16,-2-3-8 0,0 1 0 15,0-4 0-15,0 3 4 0,0 3-4 16,-2 2 8-16,-6 8 28 0,8 7 28 16,-7 6-28-16,7 15 20 0,-10 7 40 0,10 10 24 15,-2 1 44-15,2 7 28 0,-5 0-68 16,5 15-28-16,0 8-8 0,0 9-24 15,0 13 12-15,0 6-4 0,17 8-24 16,0 3-44-16,2 4 16 0,3 2-16 0,3-1-4 16,-6 1 0-16,0-8-20 0,-2-5-44 15,0-10-56-15,-2-6-140 0,-6-9-236 16,4-6-149-16,-6-9-147 0,3-8-557 16,-6-7-679-16</inkml:trace>
  <inkml:trace contextRef="#ctx0" brushRef="#br0" timeOffset="180034.23">20729 15397 2789 0,'0'0'576'0,"0"0"-184"0,0 0 48 16,0 0 37-16,0 0-69 0,0 0-84 16,0 0-108-16,0 0-4 0,0 0-28 15,0 0-36-15,7-83-24 0,8 83 24 16,2 0-11-16,5 0-9 0,2 2-28 0,7 14 48 16,-9 5-16-16,10 15 12 15,-10 8-68-15,7 8-8 0,-8 11-28 0,-4 4-12 16,0 9 8-16,-12 4-4 0,-2 0-24 15,-3-4 16-15,0-1-24 0,-8-9 12 16,-1-7 0-16,-3-11-24 0,-5-14-4 16,2-8-52-16,1-9-116 0,-13-9-124 15,5-8-112-15,0-3-177 0,5-11-99 16,0-5-281-16,5 4-111 0,12-7-361 0</inkml:trace>
  <inkml:trace contextRef="#ctx0" brushRef="#br0" timeOffset="180893.91">21422 15875 1948 0,'0'0'621'0,"0"0"-221"16,0 0 76-16,0 0 116 0,0 0-131 16,0 0-29-16,0 0-80 0,0 0 0 15,0 0-120-15,0 0-92 0,0 0-96 16,-14 34-20-16,23-34 24 0,-1-2 56 15,-1-6 12-15,8-4 28 0,-3-5-27 16,-7-4 3-16,7-3-32 0,-10-4 0 0,8 0-40 16,-3 2 8-16,-2 1-36 0,0 7 12 15,-5 5-20-15,5 5 12 0,-5 3-12 16,0 5 16-16,0 0-4 0,4 5 0 16,6 8 24-16,-3 5 64 0,6 7-16 0,-4 1-24 15,6 0-32-15,-3 0-12 0,5-6-8 16,-12-2-20-16,7-5 0 0,0-2 0 15,-7-7-8-15,-3 3-40 0,5-7-56 16,1 0-128-16,-1 0-192 0,5-2-97 16,0-6-111-16,-4-2-372 0,6 1-349 15,1-5-1056-15</inkml:trace>
  <inkml:trace contextRef="#ctx0" brushRef="#br0" timeOffset="181427.41">22591 15289 2373 0,'0'0'736'0,"0"0"-284"0,0 0 52 15,0 0 81-15,0 0-145 0,0 0-92 16,0 0-96-16,0 0 0 0,0 0-36 16,0 0 16-16,-138 40-63 0,121-25-25 0,2 3 8 15,3 8-20-15,-5-1-4 0,2 7-44 16,-2 2-32-16,0 2 0 0,13 3 12 16,-9 2 4-16,11 0-16 0,0 5-16 15,2 2 0-15,0 3 0 0,0 1 8 16,0 2-20-16,12 1 4 0,-3-5-12 15,8-2 16-15,0-5-16 0,-2-7-4 0,2-6-4 16,2-7-8-16,-2-4 4 0,-2-2-8 16,2-8 4-16,-5 1-4 0,2-3-36 15,1-3-4-15,2-4-36 0,0 0-52 16,2 0-112-16,1-4-116 0,-1-6-161 16,-2-1-127-16,-2 3-468 0,2-7-609 0</inkml:trace>
  <inkml:trace contextRef="#ctx0" brushRef="#br0" timeOffset="181907.94">22722 15773 1372 0,'0'0'1973'0,"0"0"-1393"0,0 0-296 16,0 0 77-16,0 0 15 0,0 0-120 16,0 0-92-16,0 0-16 0,0 0-24 15,0 0-28-15,0 0-40 0,123 24-8 16,-108-24-8-16,-8-2 28 0,8 2 36 16,-15 0 4-16,4-3 8 0,-4 3-24 0,3 0 8 15,-3 3 1-15,0 6 11 0,0 9 96 16,0 7-60-16,0 4-84 0,0 0-16 15,0-7-16-15,0 2-24 0,0-6 4 16,0-3-12-16,0-3 0 0,0-6-16 16,0 0-80-16,0-1-100 0,0-5-104 15,7 0-121-15,-2 0-7 0,7 0-240 16,-5-5-221-16,5-4-259 0,5-3-897 0</inkml:trace>
  <inkml:trace contextRef="#ctx0" brushRef="#br0" timeOffset="182438.84">23439 15703 3021 0,'0'0'740'15,"0"0"-348"-15,0 0 85 0,0 0 67 16,0 0-148-16,0 0-156 0,0 0 32 16,0 0 44-16,0 0-67 0,0 0-65 15,0 0-32-15,-107 40-8 0,103-12 8 16,-6 5-44-16,7 2 12 0,1 1-24 15,2-4-32-15,0-2-28 0,0 1-8 16,0-7-16-16,10-3-12 0,-1-8 0 16,-1-1 0-16,9-4-8 0,-5-4 8 0,5 1-28 15,0-5-64-15,-3 0-24 0,3 0-80 16,0-2-116-16,-5-6-173 0,3-2-131 16,-1-5-356-16,-1 8-333 0,1-10-628 0</inkml:trace>
  <inkml:trace contextRef="#ctx0" brushRef="#br0" timeOffset="182802.59">23723 15815 3585 0,'0'0'756'0,"0"0"-447"0,0 0 227 16,0 0-32-16,0 0-160 0,0 0-200 15,0 0-4-15,0 0 44 0,0 0-19 16,0 0-81-16,0 0-76 0,58 120 4 0,-39-105 4 16,-4 0-16-16,2-6 0 15,-10 1 4-15,8-7-4 0,2 0-20 0,-10-3 20 16,7 0 20-16,1-10 24 0,-3-4 68 15,0-4 28-15,0-6-24 0,0-2-16 16,-7-4-28-16,7 0 0 0,-9 2-36 16,4 5-36-16,-5 7 8 0,6 2-20 0,-8 5 8 15,0 5-64-15,0 3-124 0,0 1-156 16,0 0-125-16,7 0-59 0,3 5-200 16,-5 2-453-16,12 11-592 0</inkml:trace>
  <inkml:trace contextRef="#ctx0" brushRef="#br0" timeOffset="183285.52">24353 15691 2737 0,'0'0'796'0,"0"0"-392"16,0 0-24-16,0 0 33 0,0 0 115 16,0 0-164-16,0 0-92 0,0 0-40 15,0 0 24-15,0 0-92 0,124 14-35 16,-105-14-57-16,3 0-24 0,-5 0-24 15,0-2-12-15,-3-3 0 0,1 5 0 16,-8-2-4-16,3 1-4 0,-5-2 4 16,-3 3 0-16,3 0 0 0,0 0 0 0,-3 0 4 15,-2 0-8-15,3 0 16 0,-3 0 36 16,4 6 12-16,-1 1 36 0,-3-2-32 16,5 6-8-16,-3 0-20 0,1 4-20 15,-3-4 0-15,0 5-12 0,0 2 4 16,0 3 0-16,0-1-4 0,0 3-4 15,0-9-4-15,0 3 0 0,0-2 0 0,0-5-4 16,0-1-12-16,0-3 12 16,0-3-52-16,0-1-52 0,0-2-88 0,0 0-100 15,0 0-205-15,7-8-39 0,5 0-232 16,-2-1-317-16,7-4-688 0</inkml:trace>
  <inkml:trace contextRef="#ctx0" brushRef="#br0" timeOffset="184156.9">25083 15710 1736 0,'0'0'541'0,"0"0"-161"15,0 0 44-15,0 0-8 0,0 0-96 16,0 0-184-16,0 0-12 0,0 0 40 16,0 0 37-16,0 0-1 0,0 0 44 15,-44 34 12-15,39-23-16 0,-9 1-60 0,6 2-20 16,-1 4-24-16,1 5 24 0,-1 4-32 15,-4 1 0-15,6 4-12 0,7 3-8 16,-9-5-15-16,9 0-33 0,0-5-16 0,0-7-20 16,0-4-20-16,0-7-4 0,4-7-4 15,1 0-4-15,2 0 8 0,3-10 44 16,2-8 32-16,-7-5 20 0,7-8 0 16,-4-5-28-16,-1-7-28 0,0-5-20 15,0-2-12-15,3-2 0 0,-8 0 0 16,1-6-8-16,-1 6 0 0,6-4 4 15,-6 2-4-15,-2 6 0 0,0 0 8 16,0 12-4-16,0 6 0 0,0 11 0 16,-2 6 8-16,-8 6 36 0,7 2 28 0,1 5-4 15,2 0-4-15,0 0-8 0,-2 0-4 16,2 5 0-16,-8 7 12 0,6 6-24 16,-3 7 8-16,5 3 0 0,0 5-4 15,0 5-28-15,0 9-12 0,7 4 4 16,5 5-12-16,1-1 4 0,-6 5 0 15,7-2-4-15,-6-3 0 0,1-6 0 16,6-6 0-16,-8-7-4 0,8-8-40 0,-3-6-76 16,0-10-96-16,3-5-64 0,-3 1-164 15,2-8-157-15,6 0-67 0,-3-12-460 16,0 1-181-16,2-11-1364 0</inkml:trace>
  <inkml:trace contextRef="#ctx0" brushRef="#br0" timeOffset="184460.31">25356 15321 888 0,'0'0'2217'0,"0"0"-1801"16,0 0-52-16,0 0 60 0,0 0-23 15,0 0-137-15,0 0-28 0,0 0-24 16,0 0-8-16,0 0-52 0,95-92-76 15,-68 92 36-15,4 0 100 0,1 4-72 0,4 12-16 16,-4 5 5-16,4 11-21 0,-5 6-24 16,3 11-4-16,-12 7-24 0,0 6 4 15,-7 9 4-15,-6 3-12 0,-9 4-8 16,0 5 0-16,-9-8-12 0,-13-1-16 16,0-16-12-16,-2-13-4 0,-1-9-20 0,8-12-148 15,-2-12-204-15,-5-6-149 0,2-6-95 16,5-8-424-16,10-2-261 0,0-14-952 0</inkml:trace>
  <inkml:trace contextRef="#ctx0" brushRef="#br1" timeOffset="-158511.47">6508 11037 1784 0,'0'0'529'16,"0"0"-245"-16,0 0 44 0,0 0 76 15,0 0-52-15,0 0-56 0,0 0-56 16,0 0 33-16,0 0-45 0,0 0-64 0,0 0-8 16,-46-18 16-16,46 17-32 0,26 1-28 15,6-3-8-15,19 3 40 0,9 0 80 16,15 0-104-16,10 4-72 0,10 7-4 16,-6-4-8-16,1 4-4 0,-3-4-24 15,-2-1 4-15,-2-4 0 0,-13-2-12 16,-12 0-4-16,-2-8-8 0,-5-2-80 15,-5 2-112-15,-7-2-176 0,-6 4-348 0,-3 3-225 16,-13 3-407-16</inkml:trace>
  <inkml:trace contextRef="#ctx0" brushRef="#br1" timeOffset="-158215.55">7366 10812 1620 0,'0'0'1737'16,"0"0"-1209"-16,0 0-156 0,0 0-123 16,0 0 147-16,0 0-16 0,0 0-72 15,0 0-84-15,0 0-28 0,201-4-52 16,-148 16 68-16,10 2-44 0,-7 0-51 16,-3-2-25-16,-4 3 16 0,-15-3 12 0,-8 5-12 15,-9 1-24-15,-5 9-12 16,-12 6 0-16,0 15 0 0,-29 15 0 0,-14 18-16 15,-20 15-32-15,-10 8-8 0,0 6-8 16,-4-10-8-16,16-8-4 0,13-25-44 16,11-16-68-16,20-21-124 0,15-12-168 15,2-10-165-15,2-3-47 0,15 0-252 0,5-4-249 16,10 2-704-16</inkml:trace>
  <inkml:trace contextRef="#ctx0" brushRef="#br1" timeOffset="-157399.65">1909 11232 1124 0,'0'0'552'0,"0"0"-140"15,0 0-131-15,0 0 39 0,0 0 24 16,0 0 36-16,0 0-28 0,0 0 16 15,0 0-3-15,0 0 19 0,-53-48-8 16,48 48-116-16,-9 2-24 0,1 8-52 0,-6 7-116 16,2 6-36-16,0 7 4 0,-2 4 16 15,11 1 4-15,4-3-8 0,4 2-20 16,0-6-16-16,9 0 0 0,8-7 8 16,-2-5-20-16,-6-7 0 0,11-4 8 0,-6-5 0 15,3 0 0-15,-2-5 16 0,2-9 16 16,0-5 12-16,2-3-4 0,-7-6-8 15,-7-1-24-15,5 3 1 0,-10 5-1 16,0 6 0-16,0 3 20 0,0 3-4 16,0 9 12-16,-5 0 56 0,5 0 68 15,-5 0-40-15,3 13-36 0,-1 6-12 16,3 6-24-16,0 5 0 0,0 3-24 16,0-3-20-16,10-4-8 0,0-4-4 15,7-2 0-15,5-4-108 0,2 0-172 16,-2-2-184-16,-1-2-201 0,6-4-307 0,-5-3-461 15,-3-7-516-15</inkml:trace>
  <inkml:trace contextRef="#ctx0" brushRef="#br1" timeOffset="-157141.18">2307 11321 3341 0,'0'0'1037'0,"0"0"-453"0,0 0-148 15,0 0-64-15,0 0-96 0,0 0-112 16,0 0-4-16,0 0-16 0,0 0-71 15,0 0-33-15,0 0-28 0,31 90 4 16,-21-90-4-16,2 0 4 0,0-8 24 16,8 0-4-16,-3-2-4 0,0-2 28 15,0 4 44-15,-8-1-36 0,-4 8-48 16,0 1 12-16,-5 0 48 0,7 0 16 0,-2 6-28 16,0 6 44-16,2 6 12 15,3 0-40-15,-5 2-56 0,4-1-8 0,-4-1-20 16,7-3 0-16,-2 3-144 0,0-5-140 15,7-1-276-15,-3-1-209 0,-2-7-171 16,-2 1-225-16,14-5-375 0</inkml:trace>
  <inkml:trace contextRef="#ctx0" brushRef="#br1" timeOffset="-156974.22">2799 11333 2593 0,'0'0'1036'0,"0"0"-95"0,0 0 63 15,0 0-252-15,0 0-135 0,0 0-245 16,0 0-136-16,0 0-32 0,0 0-40 15,0 0-60-15,0 0-44 0,-12 110-24 16,12-94-32-16,0-6-4 0,0 0-32 16,0-1-144-16,2-1-176 0,1-5-268 15,4 1-321-15,-2-4-411 0,0-1-89 0,-5-23-836 0</inkml:trace>
  <inkml:trace contextRef="#ctx0" brushRef="#br1" timeOffset="-156829.95">2809 11128 3277 0,'0'0'928'15,"0"0"-199"-15,0 0 59 0,0 0-212 16,0 0-271-16,0 0-165 0,0 0-88 16,0 0-32-16,0 0-12 0,0 0-8 0,0 0-32 15,21 62-221-15,4-55-271 0,-4-2-176 16,-4-5-357-16,10-5-531 0</inkml:trace>
  <inkml:trace contextRef="#ctx0" brushRef="#br1" timeOffset="-156682.93">3116 10806 3181 0,'0'0'872'0,"0"0"-319"0,0 0-13 16,0 0 28-16,22 106-20 0,-22-47-127 15,5 13-141-15,5 4-96 0,-8 0-104 16,-2-7-60-16,3 0-20 0,-1-11-96 16,5-9-368-16,-4-5-425 0,-1-11-423 15,-2-15-265-15,0-18-580 0</inkml:trace>
  <inkml:trace contextRef="#ctx0" brushRef="#br1" timeOffset="-156534.55">3104 11216 3093 0,'0'0'1204'0,"0"0"-543"16,0 0-17-16,0 0-92 0,0 0-139 15,0 0-165-15,0 0-28 0,0 0-68 0,0 0-92 16,0 0-40-16,0 0-16 0,189-60-4 16,-162 78-88-16,-3 4-272 0,-7 7-345 15,-12-2-151-15,5-1-377 0,-10 15-275 0</inkml:trace>
  <inkml:trace contextRef="#ctx0" brushRef="#br1" timeOffset="-156215.31">1815 11976 2401 0,'0'0'860'0,"0"0"-340"0,0 0-80 0,0 0 5 16,0 0 55-16,0 0-20 0,0 0-56 15,0 0 12-15,0 0-143 0,94 140-77 16,-82-101-64-16,3 6-36 0,-8 0-32 15,8 3-48-15,-1-7-20 0,-6 2 0 16,4-5-16-16,0-6-28 0,-7-8-120 16,-3-3-76-16,3-9-148 0,-3-2-133 15,-2-6-31-15,0-4-288 0,0 0-125 0,-12-14-587 16</inkml:trace>
  <inkml:trace contextRef="#ctx0" brushRef="#br1" timeOffset="-156007.52">1958 12053 2389 0,'0'0'884'0,"0"0"-180"0,0 0 53 0,58-123-41 16,-41 93-216-16,-3 10-88 16,1 6-35-16,-3 9-145 0,-5 5-76 0,8 0-16 15,-1 11-24-15,3 6-12 0,-9 4 0 16,4 6 8-16,-5 4-56 0,-7 6-16 16,0-1-24-16,0-4 0 0,-7 1-16 15,-8-12-36-15,10-3-44 0,-4-8-44 16,1-5-52-16,-6-5-4 0,4-5-80 15,3-13-140-15,7-4-153 0,0-13-55 16,0 4-360-16,17 5-73 0,10-7-276 0</inkml:trace>
  <inkml:trace contextRef="#ctx0" brushRef="#br1" timeOffset="-155818.65">2416 11953 2064 0,'0'0'937'15,"0"0"-213"-15,0 0-55 0,0 0-65 16,0 0-164-16,-12 102-172 0,7-81-28 15,0-8-4-15,3-4 36 0,2-3-75 16,0-6-85-16,0 0-24 0,0 0-8 0,7-7 8 16,3-4 4-16,14-7-4 0,-5-1-16 15,8-3-40-15,-8 0-20 0,-2 3-12 16,10 1 0-16,-5 6-104 0,-5 2-196 16,2 3-337-16,3 7-87 0,-5 0-428 15,0 7-365-15</inkml:trace>
  <inkml:trace contextRef="#ctx0" brushRef="#br1" timeOffset="-155512.95">2707 12089 3273 0,'0'0'856'0,"0"0"-379"16,0 0 39-16,0 0-148 0,0 0-136 16,0 0-100-16,0 0 16 0,0 0-28 0,0 0 8 15,0 0-80-15,-17 105-24 0,29-97-24 16,2-6 4-16,-6-2 0 0,6 0 24 15,-2-7 48-15,-2-8 125 0,7-10 79 16,-5-4-36-16,-7-1-72 0,5 0-48 16,-5 5-60-16,-5 2-16 0,0 9-28 15,0 6 8-15,0 5-20 0,0 1 12 16,0 2-16-16,0 0-4 0,0 5-12 16,0 8-8-16,0 1-16 0,0 7-64 15,0-1-76-15,0 0-68 0,7 0-120 0,3-2-97 16,-6-5-19-16,6 2-156 0,-5-7-161 15,5-3-7-15,-3-3 104 0,-2 1 92 16,-3-3-157-16</inkml:trace>
  <inkml:trace contextRef="#ctx0" brushRef="#br1" timeOffset="-155101.3">3104 11949 1516 0,'0'0'1021'0,"0"0"-481"15,0 0 32-15,0 0-32 0,0 0-95 0,0 0-17 16,0 0-60-16,0 0-108 16,0 0 16-16,0 0 40 0,0 0-19 0,-5 124-37 15,5-69-36-15,0 10-84 0,0 1-44 16,-7-1-40-16,5 0-40 0,2-7 0 0,-5-9-16 15,5-12-8-15,-10-7-108 0,10-12-176 16,0-9-201-16,0-5-99 0,0-4-24 16,0-10-208-16,-2-4-409 0,2-34-480 0</inkml:trace>
  <inkml:trace contextRef="#ctx0" brushRef="#br1" timeOffset="-154946.55">3138 11997 916 0,'0'0'1581'0,"0"0"-793"0,0 0-32 16,0 0-31-16,39-106 51 0,-34 99-224 15,0 7-128-15,-3 0-111 0,-2 7-101 16,3 12 44-16,1 3 4 0,-4 9-84 16,0 1-100-16,0 0-8 0,-7-3-56 0,0-5 16 15,-3 2-28-15,-2-8-28 0,5-7-96 16,-8-1-140-16,6-6-164 0,4 1-201 0,2-5-183 16,3 0-513-16,0-8-727 0</inkml:trace>
  <inkml:trace contextRef="#ctx0" brushRef="#br1" timeOffset="-154777.65">3541 12086 4105 0,'0'0'1169'0,"0"0"-493"0,0 0 117 16,0 0-237-16,0 0-276 0,0 0-144 15,0 0-68-15,0 0-48 0,0 0-20 16,0 0-12-16,0 0-188 0,-25 35-344 15,25-22-449-15,0-5-427 0,3 7-1038 0</inkml:trace>
  <inkml:trace contextRef="#ctx0" brushRef="#br1" timeOffset="-153664.12">7429 15015 716 0,'0'0'1172'16,"0"0"-831"-16,0 0 35 0,0 0 92 16,0 0 120-16,0 0-104 0,0 0-83 15,0 0-85-15,0 0 112 0,0 0-32 0,0 0-92 16,-80-18-36-16,80 18-20 0,0 0-43 15,0 0-13-15,5 0-40 0,7 1 8 16,19 2 36-16,6 2-28 0,9-5-28 16,14 0-12-16,13 0-16 0,7 0-40 0,7-2-16 15,8-5-20-15,-6 2-20 16,1 1-12-16,-5 4 0 0,-8 0 0 0,-6 0-4 16,-11 2-40-16,-6 5-100 0,-16-3-116 15,-8 1-132-15,-9 4-200 0,-6-5-205 16,-13-3-247-16,-2-1-465 0,-14 0-984 0</inkml:trace>
  <inkml:trace contextRef="#ctx0" brushRef="#br1" timeOffset="-153410.21">8025 14735 3709 0,'0'0'789'16,"0"0"-253"-16,0 0-188 0,0 0-44 15,0 0-12-15,0 0 52 0,0 0-55 16,0 0-73-16,189 16-60 0,-140-10-44 15,1 1-64-15,-1 4-4 0,-13 1-28 0,1 3 20 16,-8 0-20-16,-7 4 40 0,-8 8 0 16,-9 8-4-16,-5 7-28 0,-3 10 4 15,-23 6-20-15,-1 7 8 0,-16-5-12 16,1 1 0-16,-6-11-4 0,4-10 0 16,3-7-24-16,14-10-80 0,-2-5-84 15,10 0-128-15,9-8-125 0,10 5-127 16,0-6-116-16,0 5-277 0,10-5-371 15,7 7-1101-15</inkml:trace>
  <inkml:trace contextRef="#ctx0" brushRef="#br0" timeOffset="-151832.79">1529 14499 3017 0,'0'0'868'0,"0"0"-432"16,0 0 21-16,0 0 27 0,0 0-132 0,0 0-112 15,0 0-24-15,0 0-4 0,0 0 16 16,-73 109-43-16,73-71-81 0,0 9 8 15,0 5-4-15,5 6-28 0,2 4-36 16,-2 4-28-16,-3 0-4 0,6-6-8 0,-8-8-4 16,2-10-56-16,-2-14-136 15,0-10-120-15,0-11-169 0,0-7-95 0,0-3-240 16,0-8-113-16,-2-33-515 0</inkml:trace>
  <inkml:trace contextRef="#ctx0" brushRef="#br0" timeOffset="-151665.78">1405 14513 2729 0,'0'0'776'0,"0"0"-180"16,0 0-3-16,22-119 91 0,-12 91-248 16,4 8-88-16,-9 7-28 0,-3 5-15 15,8 8-81-15,-5 0-80 0,5 9-32 16,-6 5 52-16,4 11-16 0,-6 4-40 0,-2 2-48 16,0 5-32-16,0 2-28 0,-2-2-8 15,-6-6-128-15,-6-5-184 0,9-7-264 16,-5-6-249-16,8-6-359 0,-3-6-645 0</inkml:trace>
  <inkml:trace contextRef="#ctx0" brushRef="#br0" timeOffset="-151388.31">1679 14411 3373 0,'0'0'1245'0,"0"0"-641"0,0 0-196 15,0 0-16-15,0 0-28 0,0 0-127 16,0 0-69-16,0 105 4 0,2-88-52 15,13-1-68-15,-5-5-40 0,4-8-8 16,-2 3 0-16,0-3 4 0,1-3 0 16,-4-3 12-16,8-8 24 0,-12-8 32 0,10-3 12 15,-8 3-4-15,-2 4 64 16,-5 3-24-16,0 9-68 0,0 0-28 0,0 3 32 16,0 4 4-16,0 14-40 0,5 7 0 15,-1 6 0-15,6 4-16 0,-3-3-4 16,3-2-4-16,5-6-76 0,-8-2-144 0,7-6-172 15,-6-2-212-15,1-2-233 0,6-3-343 16,-8-9-613-16</inkml:trace>
  <inkml:trace contextRef="#ctx0" brushRef="#br0" timeOffset="-151199.39">2009 14516 3493 0,'0'0'1401'0,"0"0"-581"0,0 0-120 16,0 0 37-16,0 0-309 0,0 0-208 15,0 0-32-15,0 0-8 0,0 0-155 0,0 0-25 16,0 0 0-16,92-65 0 0,-78 55 0 16,3 2 0-16,0-3 0 0,0 9 0 15,-2-4 0-15,4 6 0 0,-2 0 0 16,5 7-333-16,0 10-251 0,4 2-337 16,-11-1-299-16,4 14-849 0</inkml:trace>
  <inkml:trace contextRef="#ctx0" brushRef="#br0" timeOffset="-150760.52">2443 14489 2829 0,'0'0'1032'0,"0"0"-604"0,0 0 49 16,0 0 71-16,0 0-168 0,0 0-136 0,0 0-52 16,0 0-48-16,0 0-24 0,0 0-20 15,0 0-11-15,157 64-1 0,-133-64-8 16,1-7-28-16,-4-4-8 0,-6 1-12 15,-8-3 0-15,3-1-8 0,-10 0 4 0,0 5-8 16,0-1-4-16,-10 4 4 0,3 0 4 16,-8 4-4-16,6 2-8 0,-6 6-4 15,-7 10 4-15,5 9-8 0,-4 2 24 16,4 10 12-16,2 0 20 0,8 2 28 16,7-5-4-16,0-5-28 0,0-7-32 15,0-6-20-15,5-4-4 0,7-5 0 16,5-3-64-16,2-2-124 0,3 1-136 15,2-3-193-15,0 0-135 0,-2-10-400 16,2 2-469-16</inkml:trace>
  <inkml:trace contextRef="#ctx0" brushRef="#br0" timeOffset="-150334.87">3528 13995 3177 0,'0'0'1040'0,"0"0"-443"15,0 0 11-15,0 0-84 0,0 0-92 16,0 0-87-16,0 0-49 0,0 0-32 15,0 0-32-15,0 0-80 0,10 133-76 16,-5-87-28-16,2 5-4 0,-2 6-12 16,7 4-24-16,-7-5-8 0,12-2-12 15,-2-4-152-15,-8-7-196 0,10-8-360 16,-3-6-265-16,-6-12-568 0,6-4-1032 0</inkml:trace>
  <inkml:trace contextRef="#ctx0" brushRef="#br0" timeOffset="-150146.42">3802 14364 4854 0,'0'0'844'15,"0"0"-452"-15,0 0 273 0,0 0-93 16,-43 105-216-16,33-76-156 0,10-4-72 0,0-2-44 16,0-7-56-16,0-5-28 0,0-1-8 15,2-3-156-15,11-3-192 0,-1-4-268 16,-7-2-309-16,2-9-347 0,3-27-933 0</inkml:trace>
  <inkml:trace contextRef="#ctx0" brushRef="#br0" timeOffset="-150016.35">3841 14041 4386 0,'0'0'824'0,"0"0"-500"0,0 0 100 15,0 0-92-15,0 0-200 0,0 0-124 0,0 0-8 16,0 0-76-16,-12 100-188 0,24-95-388 15,-5-5-597-15,13-16-735 0</inkml:trace>
  <inkml:trace contextRef="#ctx0" brushRef="#br0" timeOffset="-149866.39">3941 13811 2685 0,'0'0'1396'0,"0"0"-815"0,0 0 219 15,31 107-172-15,-24-59-192 0,8 7-139 16,2 5-61-16,-5 0-96 0,-2 3-64 15,-1-5-60-15,6-2-16 0,-10-5-84 16,-3-9-232-16,5-6-253 0,-7-14-59 16,0-9-276-16,0-11-33 0,-14-11-511 0</inkml:trace>
  <inkml:trace contextRef="#ctx0" brushRef="#br0" timeOffset="-149741.79">3950 14270 2429 0,'0'0'676'15,"0"0"-344"-15,0 0-4 0,0 0 124 16,0 0-131-16,0 0-93 0,0 0-40 15,0 0-96-15,0 0-64 0,182 67-28 16,-150-61-8-16,-1-5-272 0,-9-1-305 0,0 0-263 16,-13-2-192-16,6-12-285 0</inkml:trace>
  <inkml:trace contextRef="#ctx0" brushRef="#br0" timeOffset="-149289.33">4210 14225 248 0,'0'0'1144'16,"0"0"-768"-16,0 0 317 0,0 0-109 0,0 0-52 15,0 0-100-15,0 0-51 0,0 0-21 16,92 103-84-16,-75-98-124 0,-3-4-36 16,-6-1-12-16,1 0-28 0,-4-6 0 15,0-1-20-15,-3-4-4 0,3 1-20 16,-2-1-8-16,-3 4 0 0,0 1-4 16,0 4-16-16,0 1-4 0,0 1 0 15,0 0 0-15,0 7 12 0,2 2 28 16,3 6 4-16,-3-1-16 0,8 2 20 0,-8-2 28 15,1 1 32-15,4-4 36 16,-4-1 4-16,-1-1-20 0,0-3-55 0,1-3-37 16,4-2-28-16,5-1 4 0,-2 0-4 15,9 0 4-15,-2-10 12 0,8-2-4 16,-9-3-16-16,6-5 0 0,-10 2 0 0,-2 0-4 16,0 0-12-16,-3 2-4 0,-7 2 4 15,5 4 12-15,-5 1 0 0,0 0 0 16,0 4 16-16,-15 1 0 0,3 4-12 15,-2 0 12-15,-11 0 12 0,6 0 44 16,-3 7 16-16,5 5 8 0,-2 2-8 16,2 4-32-16,2 1-8 0,11 4 4 15,-6 2 0-15,7 4-24 0,3-2-16 16,0 1-12-16,3-4 8 0,9 0-12 16,0-4 4-16,0-5-44 0,5-4-160 0,0 0-260 15,7-8-197-15,-4 4-275 0,-13-7-529 16,17 0-956-16</inkml:trace>
  <inkml:trace contextRef="#ctx0" brushRef="#br0" timeOffset="-149118.36">4627 14274 2877 0,'0'0'1573'0,"0"0"-977"0,0 0-112 16,0 0-44-16,0 0-128 0,0 0-148 15,26 102-80-15,-9-94-15 0,3-8-49 16,6 0 16-16,-4-10 12 0,10-10 32 15,-1-9-48-15,-2-2-16 0,0-1-16 16,3 4-48-16,-10 5-180 0,-5 9-209 16,0 4-395-16,-3 8-641 0,3 2-696 0</inkml:trace>
  <inkml:trace contextRef="#ctx0" brushRef="#br0" timeOffset="-148848.42">5010 14274 2801 0,'0'0'1036'0,"0"0"-608"0,0 0 233 16,0 0-49-16,0 0-264 0,0 0-124 0,0 0-52 16,0 0 32-16,0 0-51 0,0 0-97 15,0 0-48-15,41 42-4 0,-27-42 4 16,-2 0 16-16,1-10 16 0,-4-8 16 16,6-6-16-16,-8-2 0 0,3-1-20 15,-8 5-12-15,1 7 56 0,-3 6 68 16,0 9-52-16,2 0-32 0,3 0-12 15,-5 9-20-15,10 6 8 0,-3 6 16 16,5 1-20-16,0 0-12 0,5 1-8 16,2-2-104-16,3-5-320 0,5-6-349 0,-10-4-403 15,7-6-785-15</inkml:trace>
  <inkml:trace contextRef="#ctx0" brushRef="#br0" timeOffset="-148691.5">5720 13678 2761 0,'0'0'1897'0,"0"0"-913"16,0 0-220-16,0 0-183 0,0 0-193 0,0 0-72 16,-104 141 0-16,91-74-131 0,9 13-185 15,-1 5 0-15,5-1 0 0,0 1 0 16,0-7 0-16,9-7 0 0,-1-8 0 16,1-12-293-16,-4-11-531 0,-2-14-449 15,-3-6-680-15</inkml:trace>
  <inkml:trace contextRef="#ctx0" brushRef="#br0" timeOffset="-148109.93">3000 15222 1880 0,'0'0'1033'16,"0"0"-673"-16,0 0 28 0,0 0 52 15,0 0-119-15,0 0-121 0,0 0-12 16,0 0-4-16,0 0-28 0,0 0-44 15,0 0 0-15,78 60 4 0,-66-60 24 16,2-8 4-16,-6-3 4 0,1 0-16 16,-9-3-16-16,0-2-4 0,0 2 0 0,0-1-28 15,0 3-36-15,0 2 25 0,-5 4-17 16,-7 3 0-16,0 1 36 0,5 2 16 16,-10 2-36-16,7 10-28 0,-2 8 4 15,-2 12-4-15,1 4 36 0,9 4 20 16,-4 2-8-16,8-1-32 0,0-7-48 15,10-2-8-15,5-8-4 0,-1-6 0 16,8-6-64-16,0-6-132 0,9-6-184 16,3-2-205-16,0-16-263 0,-2 2-553 0,6-26-940 0</inkml:trace>
  <inkml:trace contextRef="#ctx0" brushRef="#br0" timeOffset="-147911.45">3553 14745 3209 0,'0'0'1229'16,"0"0"-417"-16,0 0-60 0,0 0-115 0,0 0-249 16,0 0-204-16,0 0 20 0,-51 127 24 15,51-68-32-15,0 0-72 0,0 3-56 16,0 5-36-16,2-3-28 0,6-6 4 16,1-1-8-16,6-6-52 0,-1-11-208 15,3-1-292-15,0-9-393 0,-5-9-427 16,5 0-957-16</inkml:trace>
  <inkml:trace contextRef="#ctx0" brushRef="#br0" timeOffset="-147745.47">3846 15339 3561 0,'0'0'1813'16,"0"0"-1285"-16,0 0 0 0,0 0 69 0,0 0-169 15,0 0-168-15,0 0-64 0,-58 106-76 16,58-88-12-16,0-2-68 0,0-4-40 15,10-4 0-15,4-4-100 0,-7 0-168 16,5-4-224-16,-2-4-240 0,5-14-273 16,-6 0-572-16,-4-30-804 0</inkml:trace>
  <inkml:trace contextRef="#ctx0" brushRef="#br0" timeOffset="-147614.28">3919 15068 3109 0,'0'0'1100'0,"0"0"-675"16,0 0 131-16,0 0-260 15,0 0-204-15,0 0-84 0,0 0 4 0,0 107-12 16,14-90-76-16,-6-5-384 0,4-1-573 16,7 3-795-16</inkml:trace>
  <inkml:trace contextRef="#ctx0" brushRef="#br0" timeOffset="-147271.68">4088 15278 2108 0,'0'0'1525'0,"0"0"-1021"16,0 0 1-16,0 0 87 0,0 0-200 15,0 119-228-15,3-98-88 0,2-8-52 16,9-4-12-16,-9-1-12 0,5-5-8 16,-3-3 8-16,5-3 0 0,3-14 20 15,-3-4 0-15,2-7-16 0,11-1-4 16,-8-2-4-16,4 2 4 0,-4 6 0 16,-9 5 0-16,4 7-8 0,0 8 4 0,-7 3-20 15,0 2 24-15,4 12 72 0,-6 7 124 16,2 8 52-16,4 6-3 0,-1-3-45 15,1 6-56-15,-4-4-16 0,2-7-20 16,1-4-32-16,-1-5-48 0,3-8-16 16,-8-5-8-16,0-5 0 0,8 0 0 0,-5-5 0 15,7-9-4-15,-7-2-28 0,12-5-104 16,-10-1-124-16,5 1-157 0,0 1-59 16,-4 2 28-16,6 8-200 0,-6 8 36 15,1 2-137-15,-9 5 181 0,5 16 72 16,-5 4 272-16,2 8 212 0,6 5 8 15,-6 2 0-15,1-10-4 0,9 16-669 0</inkml:trace>
  <inkml:trace contextRef="#ctx0" brushRef="#br0" timeOffset="-147055.83">4731 15382 2977 0,'0'0'1737'0,"0"0"-1109"16,0 0-20-16,0 0 13 0,0 0-129 16,0 0-208-16,-15 129-60 0,15-96-92 15,5-3-56-15,5-5-36 0,-3-2-40 16,5-9-20-16,-2-5-160 0,4 0-196 16,1-9-325-16,-3 0-251 0,-7 0-453 15,-5-22-908-15</inkml:trace>
  <inkml:trace contextRef="#ctx0" brushRef="#br0" timeOffset="-146917.28">4743 15049 3337 0,'0'0'1737'0,"0"0"-1293"0,0 0 24 16,0 0-20-16,0 0-243 0,0 0-169 16,0 0-32-16,0 0-8 0,0 0-116 15,0 0-317-15,41 116-371 0,-34-106-617 0,8 8-848 16</inkml:trace>
  <inkml:trace contextRef="#ctx0" brushRef="#br0" timeOffset="-146713.59">4997 15418 2337 0,'0'0'1696'0,"0"0"-1235"0,0 0 147 16,0 0-88-16,0 0-280 0,0 0-212 15,0 0-8-15,0 0 12 0,0 0 16 0,0 0-20 16,109-39-8-16,-89 22-16 0,-10 7-4 15,7 2 0-15,-10 5 0 0,3 2-4 16,-8 1-4-16,0 4-12 0,1 10 20 16,4 2 4-16,-2 7-4 0,-5-2-12 15,12 9-104-15,-10-8-148 0,6 4-272 16,1-7-409-16,-1 3-583 0</inkml:trace>
  <inkml:trace contextRef="#ctx0" brushRef="#br0" timeOffset="-146431.04">5363 15311 2793 0,'0'0'1108'0,"0"0"-591"0,0 0 27 0,0 0-56 15,0 0-100-15,-41 114-64 0,41-73 0 16,0-4-75-16,5-1-29 0,12-9-96 16,-10-9-100-16,8-6-12 0,-1-11-4 15,1-1-8-15,2 0 4 0,-7-13 20 16,4-6 0-16,1-10 0 0,-6-7-16 15,-4-1-8-15,-2-4-24 0,2 8-4 16,-5 4 24-16,0 9 4 0,0 10-12 16,0 10-20-16,4 0-12 0,1 14 36 15,2 12 8-15,8 7 4 0,0 2-4 0,9 2-8 16,0-1 4-16,8-1-20 16,-3-7-268-16,2-5-261 0,6-6-175 0,-8-6-537 15,5-11-531-15</inkml:trace>
  <inkml:trace contextRef="#ctx0" brushRef="#br0" timeOffset="-146276.12">5897 14986 948 0,'0'0'2621'15,"0"0"-1692"-15,0 0-181 0,0 0-220 16,-27 121-116-16,27-65-80 0,0 3-79 16,0 1-101-16,0-1-92 0,10-1-44 15,-10-5-16-15,0-6-188 0,0-9-365 16,0-9-231-16,-17-17-361 0,2-6 53 15,-14-16-437-15</inkml:trace>
  <inkml:trace contextRef="#ctx0" brushRef="#br0" timeOffset="-146190.12">5710 15310 988 0,'0'0'724'15,"0"0"-348"-15,0 0-139 0,0 0-105 16,0 0-76-16,0 0-36 0,204-47-20 0,-168 40-168 16,17-5-693-16</inkml:trace>
  <inkml:trace contextRef="#ctx0" brushRef="#br0" timeOffset="-146034.12">6384 15061 2477 0,'0'0'1969'16,"0"0"-1513"-16,0 0 120 0,0 0-40 15,0 0-116-15,0 0-191 0,-82 127 31 16,77-92-28-16,2 1-60 0,-4-2-108 16,7-4-64-16,0-6 0 0,0-7-188 15,0-4-312-15,0-8-333 0,10-2-507 16,-10-11-837-16</inkml:trace>
  <inkml:trace contextRef="#ctx0" brushRef="#br0" timeOffset="-145900.93">6369 14940 3473 0,'0'0'1573'0,"0"0"-1193"16,0 0 52-16,0 0-28 0,-17 117-152 15,17-84-207-15,3 0-37 0,11-1-8 16,1-4-113-16,7-1-363 0,-5-6-608 15,0-3-569-15,5 1-1132 0</inkml:trace>
  <inkml:trace contextRef="#ctx0" brushRef="#br0" timeOffset="-145706.3">6629 15197 2837 0,'0'0'1160'0,"0"0"-583"0,0 0 155 15,0 0-124-15,0 0-56 0,-83 135-83 16,81-97-149-16,2-1-120 0,2-6-104 0,13-6-64 15,2-9-28-15,-3-10 4 16,3-6-8-16,-2-1 8 0,2-20 8 0,-5-6-16 16,5-12-8-16,-2-5-152 0,-1 1-280 15,-7-1-273-15,3 4-75 0,5 6-365 0,-11 12-115 16,-1 7-457-16</inkml:trace>
  <inkml:trace contextRef="#ctx0" brushRef="#br0" timeOffset="-145474.24">6854 15377 2885 0,'0'0'664'0,"0"0"-304"0,0 0 92 16,0 0 105-16,0 0-229 0,0 0-168 16,0 0 32-16,0 0 48 0,0 0-72 15,0 0-72-15,34-118 64 0,-24 100 165 16,-3 8-61-16,0 1-120 0,3 7-20 16,-5 2 16-16,7 0 24 0,3 11 28 15,-3 14 16-15,2 8-20 0,-2 8-28 0,5 8-139 16,-7 0-21-16,0-2 0 0,-3-4 0 15,-2-10 0-15,0-6 0 0,-5-8 0 16,0-3-13-16,0-9-335 0,0-1-156 16,0 0-297-16,0-2-191 0,0 0-585 0,-10 6-1124 15</inkml:trace>
  <inkml:trace contextRef="#ctx0" brushRef="#br2" timeOffset="-133823.84">10287 16501 1000 0,'0'0'40'0,"0"0"-40"0,0 0-720 0</inkml:trace>
  <inkml:trace contextRef="#ctx0" brushRef="#br2" timeOffset="-133215.33">8854 16485 1700 0,'0'0'513'0,"0"0"-161"16,0 0 124-16,0 0-64 0,0 0-152 15,0 0 56-15,0 0-80 0,0 0 41 0,0 0 43 16,0 0-28-16,-138-8-60 0,121 8 16 16,0 0-68-16,-5 0 8 0,8 9-48 15,-1 8-28-15,-2 5-36 0,10 6 12 16,-3 4-28-16,5 1 4 0,5 1-35 15,0 0 7-15,0 1-32 0,5-5 8 16,5-3-12-16,7-4 0 0,-10-5 0 16,12-6-4-16,-7-5-56 0,10-2-113 0,-5-5-187 15,10 0-124-15,-3 0-332 0,0-5-245 16,-2-6-436-16</inkml:trace>
  <inkml:trace contextRef="#ctx0" brushRef="#br2" timeOffset="-132876.71">9358 16220 3265 0,'0'0'644'0,"0"0"-236"0,0 0 53 16,0 0 51-16,-14 122-156 0,14-79-112 16,0 3-96-16,0 0-52 0,9-2-24 15,1-1-44-15,-5 1-16 0,0-2-8 16,2-6-4-16,3-6-60 0,-10-7-188 15,5-7-120-15,-5-7-264 0,0-1-97 0,-5-6-347 16,-17-2-557-16</inkml:trace>
  <inkml:trace contextRef="#ctx0" brushRef="#br2" timeOffset="-132761.46">9205 16557 2885 0,'0'0'648'0,"0"0"-308"0,0 0-8 0,0 0-107 15,0 0-137-15,0 0 24 0,0 0 4 16,0 0-44-16,0 0-60 0,0 0-12 15,0 0-112-15,139 63-449 0,-125-54-455 16,1 3-529-16</inkml:trace>
  <inkml:trace contextRef="#ctx0" brushRef="#br2" timeOffset="-132556.9">9205 16557 3297 0,'192'95'824'16,"-192"-95"-439"-16,0 0-141 0,7 0 80 15,-4-2 60-15,-1-1-204 0,10-2-68 0,-7-1 0 16,10-4 52-16,-6-4-36 0,6 2-52 16,-1-3-48-16,-2 2-8 0,-2 1-12 0,0 4 0 15,-3 1-4-15,-7 5-8 0,10 2-4 16,-10 0-36-16,7 2-100 0,3 8 28 16,-5 2-120-16,4 3-224 0,-1 5-284 15,-4-7-185-15,6 10-447 0</inkml:trace>
  <inkml:trace contextRef="#ctx0" brushRef="#br2" timeOffset="-132199.02">9666 16582 2529 0,'0'0'704'0,"0"0"-164"0,0 0-120 16,0 0-19-16,0 0-121 0,0 0-104 0,0 0-20 16,0 0 44-16,0 0-56 0,22 126-56 15,-8-97-36-15,-6-7-32 0,6-7-12 16,-2-4-8-16,0-6 0 0,-4-5 0 16,-1 0 8-16,8-2 8 0,-6-12 36 15,-2-1 24-15,8-7 32 0,-5-3 4 16,-5-1-12-16,-3 0-52 0,-2 2-4 15,0 3-4-15,0 8 4 0,0 3 16 16,0 6-12-16,0 4-8 0,0 0-24 16,0 4-8-16,5 7 9 0,0 9-5 15,0 4-8-15,-1 0-4 0,9-2 0 0,-6 4-25 16,5-4-267-16,0-1-164 0,0-1-368 16,-2-3-373-16,-3-3-560 0</inkml:trace>
  <inkml:trace contextRef="#ctx0" brushRef="#br2" timeOffset="-131909.58">10032 16672 1512 0,'0'0'1585'0,"0"0"-1137"0,0 0-156 16,0 0-36-16,0 0-88 0,0 0-84 16,0 0-7-16,0 0 67 0,0 0-20 15,0 0 24-15,53 6 8 0,-53-13 0 16,0-4 40-16,0 3-36 0,0-2-24 15,0 4 24-15,0 0-8 0,-4 5 40 16,-6 1-76-16,3 0-40 0,-8 13-36 16,5 6 28-16,3 12-24 0,-3 7 53 0,5 3 51 15,3-1 4-15,2-6-44 0,0-4-44 16,7-10-44-16,8-4-20 0,2-6-4 16,5-8 0-16,2-2 0 0,0-2-16 15,8-14-176-15,-1-4-181 0,6-9-75 16,-1 0 28-16,-2-8-256 0,-3 11-525 15,6-16-724-15</inkml:trace>
  <inkml:trace contextRef="#ctx0" brushRef="#br2" timeOffset="-131633.65">10539 16160 3177 0,'0'0'516'16,"0"0"-204"-16,0 0 48 0,0 0 13 15,0 0-153-15,0 0-88 0,0 0 8 16,0 0 76-16,0 0-72 0,0 0 28 16,0 0 0-16,104 27-4 0,-94-6 12 15,-6 5-8-15,-4 1-23 0,0 2-33 16,0 2 8-16,-12 1-40 0,5 0-4 16,-12-1-12-16,4-2-40 0,1 3-16 0,-6-5-4 15,10-1-4-15,3-1-4 0,-3-4 0 16,6 3-48-16,4-4-136 0,0 1-165 15,0-3-87-15,0-3-80 0,14 0-352 16,-9-6-285-16,7 7-548 0</inkml:trace>
  <inkml:trace contextRef="#ctx0" brushRef="#br2" timeOffset="-131489.22">10590 16891 3053 0,'0'0'1140'0,"0"0"-635"0,0 0 135 16,0 0-236-16,0 0-124 0,0 0-200 15,0 0-60-15,0 0-20 0,0 0 0 16,0 0-96-16,48 89-256 0,-29-89-428 16,1-4-341-16,11-19-924 0</inkml:trace>
  <inkml:trace contextRef="#ctx0" brushRef="#br2" timeOffset="-127490.86">16637 17114 2160 0,'0'0'1017'0,"0"0"-381"0,0 0-152 16,0 0-63-16,0 0-41 0,0 0-84 0,0 0-96 15,0 0-52-15,0 0-24 0,0 0-24 16,0 0-48-16,0-3-32 0,0 2 8 15,8 1 60-15,-3-3 8 0,7-2-24 16,-8 5-24-16,11-2-8 0,-5 2-8 16,2 0-4-16,2 0 8 0,3 0 0 15,0 0 5-15,-9 0-13 0,9 0-12 0,-8 0-8 16,-6 0-4-16,4 0-4 0,-7 0 8 16,5 0-4-16,-5 0 0 0,0 0 8 15,0 0 12-15,0 0 24 0,0 0 36 16,0 0 24-16,0 0-20 0,0 0-24 0,0 0-20 15,0 0-16-15,0 0 0 16,0 0-16-16,0 0-8 0,0 0 4 0,0 0 4 16,0 0-4-16,0 0 0 0,0-1 0 15,0-5 4-15,0 5-8 0,0-2 8 16,-5-2 12-16,5 2 8 0,0 2-8 16,-5 1 4-16,5-6-8 0,0 2 12 15,-2 0-12-15,2 1-12 0,0 3-4 16,0-1 0-16,0 1 0 0,0 0 0 0,0 0-8 15,0 0-56-15,0-1-132 0,0 1-128 16,0 0-89-16,0 0-63 0,0 0-96 16,0 0-396-16,0 0-177 0,0 0-712 0</inkml:trace>
  <inkml:trace contextRef="#ctx0" brushRef="#br2" timeOffset="-126613.61">16703 17045 560 0,'0'0'312'16,"0"0"-88"-16,0 0-16 0,0 0 12 15,0 0-76-15,0 0-76 0,0 0-36 16,0 0 4-16,0 0 76 0,0 0 120 0,0-5 49 16,0 3-41-16,0 0-16 15,0-1 20-15,0 2-4 0,0-2-20 0,0 0-48 16,0 3-56-16,0-2-48 0,0 2-8 16,0-2 8-16,0 0 16 0,0 0 44 15,0-1 33-15,0 2 15 0,0-1 20 16,0-2 16-16,0 4-16 0,0-5-16 15,0 4-36-15,-3 1-8 0,-6-2-24 16,6-1-4-16,-2 2 0 0,-4-3 4 16,-1 2-32-16,-2 0-8 0,-3-1 8 15,3 3 0-15,0 0 0 0,-2 3-15 0,9 6-25 16,-12 9-20-16,7 5-16 0,3 5-4 16,0 6 0-16,4 1 0 0,3-3 0 15,0 2 0-15,0-4 0 0,3-2-4 16,9-1 4-16,0-6 0 0,5 0-4 0,-3-7-4 15,-2-2 8-15,-2-6-16 16,7-2 8-16,-7-4 4 0,-1 0 4 0,4-6-4 16,-4-6 8-16,3-6 12 0,-7-3-12 15,5-5-4-15,-5-8 8 0,5-4-8 16,-6-6 8-16,-1-2-8 0,2-3 0 16,-1 1 4-16,-4 2-4 0,0 0 4 15,0 2-4-15,0 5 4 0,0-1 0 16,0 4-4-16,0 6 0 0,-4 3 8 15,-1 5-4-15,2 4 8 0,1 4 28 16,2 4-8-16,-10 1 16 0,8 0-20 16,2 6 24-16,-3 0-16 0,1 3 24 0,2 0-36 15,0 4 16-15,0 8-32 0,0 9 28 16,0 12-16-16,0 10 56 0,0 7-24 16,5 6 28-16,7 4-20 0,-2 2 4 15,-1 2-32-15,-1-3-8 0,9-6-20 16,-5-5 0-16,5-9 4 0,-10-10-16 15,10-6 4-15,-3-10 0 0,1 0-144 0,-3-4-128 16,0-5-172-16,0-3-149 0,0-3-107 16,3 0-349-16,-3-8-375 0</inkml:trace>
  <inkml:trace contextRef="#ctx0" brushRef="#br2" timeOffset="-124817.7">17529 17286 1472 0,'0'0'400'0,"0"0"-112"0,0 0 137 0,0 0-1 16,0 0-96-16,0 0 4 0,0 0-44 16,0 0 8-16,0 0-47 0,0 0-45 15,0 0-104-15,0 32-52 0,0-32-4 16,0 0 12-16,0 0 12 0,0 0-8 15,0 0-12-15,0 0 20 0,0 0 16 16,5-6 40-16,-5 0-16 0,0-2-8 16,8-2-12-16,-8-1-24 0,9-3-32 15,-6 0-8-15,-1-2 8 0,5 2-4 16,-4 2 12-16,-1 2 8 0,1 4-4 0,-3 0-4 16,2 0 0-16,5 3 12 0,-7-4-16 15,3 3 0-15,2-2-4 0,-5 2 4 16,4-4 4-16,1 1-8 0,0 2-12 15,-5-1-12-15,7 2 12 0,-7-1 0 16,8 5-4-16,-6-1-8 0,-2 1-8 0,0 0 0 16,5 0 0-16,5 0 24 0,-6 0 12 15,4 3 25-15,1 4 3 0,-1 1-4 16,1 2 4-16,8 2-12 0,-4 2 8 16,-6 2-4-16,7 2-20 0,3 0 0 15,-2 3-4-15,-8-4-8 0,8-1 0 16,-3 1-16-16,-3-7 4 0,1 0-8 15,-7-2-4-15,1-4 0 0,-1 0 0 16,4-4 4-16,-7 0-8 0,3 0 0 16,-3 0-8-16,0 0-28 0,4-4-112 0,-4 0-72 15,5-1-93-15,0 2-55 0,-5 1-36 16,0 0-276-16,3 2-129 0,-3 0-247 16,2 0-377-16</inkml:trace>
  <inkml:trace contextRef="#ctx0" brushRef="#br2" timeOffset="-122270.89">18732 17358 2761 0,'0'0'320'0,"0"0"-72"0,0 0 104 16,0 0 36-16,0 0-39 0,0 0-101 16,0 0-20-16,0 0 20 0,0 0 80 15,0 0-148-15,-39-26-64 0,39 26-52 16,0 0-12-16,2 0-40 0,15-2 36 0,3 0 16 16,-1 2-12-16,5 0-20 0,3 0-28 15,-8 0-4-15,3 0 0 0,-7-3 4 16,2 2 0-16,-5 1-4 0,-2 0 4 15,-3 0-12-15,-7 0 16 0,7 0-4 16,-7 0-4-16,10 8 20 0,-8 6 0 0,-2 6 68 16,0 4-44-16,0 6 4 0,0 0-40 15,0 1 28-15,-2-3-24 0,-8-5 4 16,3-5-12-16,7-6 8 0,0-5-12 16,0-3 0-16,0-4 0 0,-7 0-4 15,7 0-32-15,0 0-68 0,0 0-80 16,0-4-60-16,7-3-52 0,-5 2-208 15,15-3-160-15,-12 0-157 0,5-1-359 16,-1 2-1201-16</inkml:trace>
  <inkml:trace contextRef="#ctx0" brushRef="#br2" timeOffset="-121207.89">19406 17413 1192 0,'0'0'476'0,"0"0"-196"0,0 0 37 15,0 0 87-15,0 0-96 0,0 0-64 16,0 0-24-16,0 0 36 0,0 0 8 16,0 0 4-16,0 0-15 0,-49-39 7 0,35 37 64 15,1 1-68-15,1-2-44 0,-7 3-40 16,7 0-52-16,-3 8 4 0,10 6-40 16,-4 9-44-16,6 2-12 0,-2 5-8 15,5 0 4-15,0 2-8 0,0-7-12 16,0-2-4-16,15-7 4 0,-8-4-8 0,8-8 0 15,2 1 4-15,-3-5-4 0,-2-6 4 16,1-9 4-16,6-12 4 0,-5-10 4 16,-1-14-4-16,1-8-8 0,-9-6 0 15,2-2 4-15,-4-3 0 0,4 2 4 16,-7 2-8-16,0 6 12 0,0 3 16 16,0 9 20-16,0 6 0 0,0 7-4 15,-7 10 24-15,7 9 20 0,-3 5 29 16,3 10 3-16,0 1 12 0,0 3-60 15,-5 22-52-15,5 13-4 0,0 17 8 16,0 15-8-16,8 12 8 0,6 6-4 16,3 2-20-16,12 5 0 0,-7-10 0 0,5-4-4 15,2-11-12-15,0-14-156 0,2-8-273 16,-6-18-163-16,4-8-240 0,-7-7-365 16,4-1-532-16</inkml:trace>
  <inkml:trace contextRef="#ctx0" brushRef="#br3" timeOffset="-88067.15">8330 17853 1244 0,'0'0'480'0,"0"0"-248"15,0 0-32-15,0 0-63 0,0 0 11 16,0 0-56-16,0 0 48 0,0 0-12 0,0 0 40 15,0 0-8-15,-4 0 40 0,4 0 8 16,-5 0-36-16,0-1 112 0,0-2-20 16,-5 1-43-16,3 0-45 0,-3 0-32 15,1 2 12-15,-3 0-28 0,-3 2-12 16,-2 6-52-16,0 4-16 0,-5 2-36 16,8 3 8-16,-3 5-16 0,2-1-4 15,5 7 4-15,3 1-4 0,2 1-4 0,5-4 0 16,0 0 4-16,0-4-4 15,12-4 0-15,-2-1 0 0,7-8-4 0,-5 0 0 16,0-6-20-16,-7 0 12 0,7-3 12 16,-7 0 4-16,10-8 8 0,-13-10 0 15,13-10 20-15,-10-9-20 0,4-7 8 0,-6-6-16 16,-1-6 4-16,-2-8 4 0,0 6 0 16,0-1-4-16,0 1 0 0,0 10 4 15,-2 8 8-15,-8 9 8 0,3 6 12 16,-8 4 20-16,13 8 40 0,-13 3 4 15,10 2-44-15,-7 4-28 0,12 0 4 16,-5 1-4-16,5 1-12 0,0 2-4 16,0 0 4-16,0 0-12 0,0 0 8 15,0 0-8-15,0 0-4 0,0 0-4 16,0 0 0-16,0 0-4 0,0 0 8 0,0 0 0 16,0 5-8-16,0-1 4 15,0 4 4-15,0 3 0 0,0 5 16 0,5 5-8 16,7 11 24-16,-2 0-8 0,2 11 16 15,3 5-24-15,4 8 20 0,-2 4 8 16,5 4 0-16,0-3-36 0,4-2 8 0,-4-7-12 16,7-6 0-16,-4-8 0 0,4-5-8 15,-5-7 4-15,0-7-4 0,-5-4-4 16,1-5-68-16,-1-4-144 0,-2-4-184 16,0-2-136-16,5 0-129 0,-5-6-291 15,2-12-457-15</inkml:trace>
  <inkml:trace contextRef="#ctx0" brushRef="#br3" timeOffset="-87416.48">9024 17608 2281 0,'0'0'516'0,"0"0"-220"0,0 0 192 16,0 0 44-16,0 0-163 0,0 0-101 15,0 0-96-15,0 0 20 0,0 0 0 16,0 0-60-16,0 0-56 0,-10 8 20 16,17 12 52-16,-2 10-72 0,7 4-24 15,-7 5-36-15,2 7 4 0,3 3-16 16,-10 0 4-16,0-1-4 0,0-1-8 0,0-7-84 16,0-6-128-16,0-4-252 15,0-5-152-15,0-7-9 0,0-7-119 0,-10-1-172 16,1-10-209-16</inkml:trace>
  <inkml:trace contextRef="#ctx0" brushRef="#br3" timeOffset="-87284.38">8956 17931 696 0,'0'0'1921'0,"0"0"-1317"0,0 0-144 15,0 0-44-15,0 0-47 0,0 0-85 16,0 0-132-16,0 0-12 0,0 0-24 16,0 0 0-16,0 0-56 0,119-91-48 15,-88 91 0-15,-7 0-12 0,10 0-240 16,-5 0-424-16,-7 3-305 0,-2 3-620 0</inkml:trace>
  <inkml:trace contextRef="#ctx0" brushRef="#br3" timeOffset="-87053.91">9336 17891 3481 0,'0'0'496'0,"0"0"-204"15,0 0-67-15,0 0 103 0,0 0-60 16,0 0-156-16,0 0-100 0,0 0 28 15,0 0 12-15,0 0-4 0,54 54 76 16,-40-64 20-16,1-6-8 0,-8-2-80 0,8-4 12 16,2-3-32-16,-8 5-24 0,3-3 0 15,3 7-8-15,-3 1 0 0,-7 6-4 16,-5 3 0-16,7 1-36 0,-7 5-68 16,5 0-72-16,0 5-140 0,2 8-64 15,3 4-217-15,0-1-383 0,-6 9-577 0</inkml:trace>
  <inkml:trace contextRef="#ctx0" brushRef="#br3" timeOffset="-86710.43">9630 17931 3365 0,'0'0'628'0,"0"0"-308"15,0 0-127-15,0 0 83 0,0 0 0 16,0 0-180-16,0 0-40 0,0 0-28 15,0 0 16-15,0 0-16 0,0 0-20 16,26 63-4-16,-23-61 0 0,4 2-8 16,-2-4 4-16,5 0 0 0,-8 0 8 15,3-4 8-15,0-5 20 0,0 0 16 16,-1-2 40-16,-4-1 20 0,0 2-40 16,0 2-36-16,0 5-16 0,0-1 8 15,0 4-12-15,0 0 8 0,8 0 8 16,-4 5-4-16,1 8 68 0,12 4 72 15,-5 5-20-15,-4 4-60 0,6 1-48 0,-4-2-4 16,4-5-20-16,-4-2-16 0,7-6 0 16,-7-1 0-16,0-2-44 0,2 0-108 15,-3-7-108-15,1 3-100 0,-3-3-196 16,3-2-297-16,-5 0-267 0,2 0-365 0</inkml:trace>
  <inkml:trace contextRef="#ctx0" brushRef="#br3" timeOffset="-86411.69">9986 18024 2533 0,'0'0'932'0,"0"0"-456"16,0 0-212-16,0 0-39 0,0 0-1 15,0 0-8-15,0 0-72 0,0 0-12 16,0 0 0-16,0 0 36 0,0 0-28 16,133-24-40-16,-128 7-52 0,5-1-8 15,-10 1-4-15,0 3-24 0,0 1 16 0,0 4 44 16,-10 4 48-16,3 3-40 0,-13 2 4 15,4 0-36-15,-1 7-4 0,-8 7 8 16,3 4 52-16,6 5 21 0,1 6 11 16,8 4 24-16,-3-6-24 0,5 2-24 15,5-7-72-15,5-4-32 0,12-2-8 0,12-4-8 16,5-2 8-16,2-4-8 0,13-1-16 16,4-5-92-16,0 0-232 0,6 0-169 15,4-8-159-15,-15 5-441 0,20-5-559 0</inkml:trace>
  <inkml:trace contextRef="#ctx0" brushRef="#br3" timeOffset="-73136.09">17971 18107 500 0,'0'0'120'15,"0"0"-96"-15,0 0-24 0,0 0 0 16,0 0-16-16,0 0-28 0,0 0 44 15,0 0 0-15,0 0-40 0,0 0 40 16,0 0 16-16,-25-28 4 0,18 28 4 16,7 0 68-16,-2 0 28 0,-3 0-16 15,5 0 48-15,0-1-80 0,-7 0-72 16,7-1 0-16,-3-3 0 0,-2 3 0 0,3 0 0 16,2 1-4-16,-5-3-12 0,-2 3 4 15,2-1 8-15,0 0-8 0,-2 2 12 16,2 0 4-16,2-1 0 0,-4 1-4 15,0 0-8-15,-3 0-48 0,8 0-40 16,-8 1-28-16,0 3-256 0</inkml:trace>
  <inkml:trace contextRef="#ctx0" brushRef="#br3" timeOffset="-72584.58">17013 18589 1456 0,'0'0'424'0,"0"0"-111"0,0 0-37 16,0 0-48-16,0 0 72 0,0 0-40 16,0 0-56-16,0 0 32 0,0 0 60 15,0 0-24-15,-22 0-23 0,22 0-5 16,0 0 40-16,0 0-20 0,0 0-76 15,0 0-56-15,0 0-48 0,0 0-28 16,0 0 8-16,0 0-12 0,0 0-8 16,0 0 0-16,0 0-16 0,0 0-16 0,3 0-12 15,16 0 8-15,3-2 108 0,9-2 4 16,1-2-48-16,4-2-40 0,-2 3-12 16,0-2 0-16,-2 1-4 0,-8 1-4 15,-2 0 4-15,2 3 8 0,-12 0 0 0,-2 0-8 16,-5 2-12-16,-3 0 8 0,-2 0 0 15,0 0 25-15,0 0-5 0,0 0-8 16,0 0 0-16,0 6-20 0,-7 1-4 16,-10 4-141-16,2 3-131 0,1 0-20 15,6 1-88-15,-1 3-364 0,4-6-241 16,3 10-523-16</inkml:trace>
  <inkml:trace contextRef="#ctx0" brushRef="#br3" timeOffset="-72206.86">17619 18587 2088 0,'0'0'513'0,"0"0"-145"0,0 0-8 15,0 0 192-15,0 0-188 0,0 0-83 16,0 0 63-16,0 0-12 0,0 0-72 16,0 0-80-16,0-20-20 0,0 20 24 15,0 0 4-15,0 0-36 0,0 0-24 16,0 0-11-16,0 0-25 0,0 0-24 16,0 2-24-16,0-2-12 0,0 4 0 15,0 1-32-15,0 6 8 0,0 6 8 16,0 2-4-16,0 1-8 0,0 0-4 0,0-1 4 15,-2-3 0-15,2-4-4 0,0 0 0 16,0-4 0-16,0 1-12 0,0-7-4 16,0 3-112-16,0 1-97 0,2 1-51 15,-2-4-92-15,5 2-60 0,-3-1-228 0,8 4-105 16,-5-5-55-16,0 4-369 0</inkml:trace>
  <inkml:trace contextRef="#ctx0" brushRef="#br3" timeOffset="-71457.55">17765 18640 836 0,'0'0'276'16,"0"0"-192"-16,0 0-56 0,0 0 24 15,0 0 16-15,0 0-60 0,0 0-4 16,0 0 4-16,0 0 4 0,0 0 40 15,0 0 64-15,33-99 28 0,-33 90 28 16,3 4-16-16,-3-1 13 0,0 3 27 0,7 2-40 16,-7-4 0-16,0 5-28 0,0 0 4 15,0 0-8-15,0 0-24 0,0 0 64 16,0 0-8-16,0-1 32 0,0 1 24 0,0 0-48 16,0 0-24-16,0 0 0 0,0-2-7 15,-10 0-5-15,6-1 76 0,-6-1-28 16,5 3-12-16,-2 0 4 0,-3-2-20 15,5 1-40-15,-4 2-36 0,1 0-28 16,-1 0-44-16,-6 10 16 0,5 5-4 16,-2 6 0-16,7 0 4 0,-4 6 12 15,1-2 24-15,4-2-12 0,-1 4 4 16,5-7-20-16,0 0 12 0,0-1-12 16,0-6 16-16,0 1 32 0,0 0-20 15,0 0-20-15,0 0 0 0,9-3-8 16,-9 0-8-16,8-2-16 0,1 1 0 0,-4-3 0 15,7-4 4-15,3 1-4 16,-3-2-4-16,10-2 4 0,-5 0 0 0,5 0-4 16,-1 0-60-16,1 0-128 0,5-5-104 15,-5 2-304-15,2-4-245 0,-9 4-471 0,9-2-1065 16</inkml:trace>
  <inkml:trace contextRef="#ctx0" brushRef="#br3" timeOffset="-51606.22">10779 18127 3093 0,'0'0'316'0,"0"0"-36"15,0 0-24-15,0 0 72 0,0 0-71 16,0 0-53-16,0 0-36 0,0 0 44 16,0 0-12-16,0 0-64 0,0 0-56 15,-17 8-32-15,17 3 20 0,-10 12-8 0,3 4-20 16,2 6-16-16,-7 3-12 0,7-4-8 15,-5-7-4-15,5-11 4 0,5-7-8 16,0-4-28-16,0-3-168 0,0 0-216 16,0 0-168-16,0-4-85 0,0-2 37 15,0 2-188-15,0-3-369 0</inkml:trace>
  <inkml:trace contextRef="#ctx0" brushRef="#br3" timeOffset="-50603.79">11428 17732 1696 0,'0'0'392'0,"0"0"-147"15,0 0-29-15,0 0 88 0,0 0-40 16,0 0-20-16,0 0-76 0,0 0 28 15,0 0-4-15,0 0-32 0,0 0-64 16,0-14-8-16,-2 10 37 0,-3 4 43 16,-7-2 12-16,7 2 4 0,-12 0-16 15,5 0-36-15,5 2 4 0,-10 8-16 0,-3 3-24 16,3 3-40-16,3 5 8 0,-3 1-16 16,5 6 16-16,2 1 0 0,0 0 12 15,10 1-20-15,0 2-4 0,0-1-8 16,5-1-20-16,10-1-12 0,2-7-8 15,7-3-4-15,-2-6 0 0,12-4 0 16,-3-1 0-16,6-6-8 0,-8-1-84 16,12-1-232-16,-5 0-392 0,-14 0-365 15,10-1-756-15</inkml:trace>
  <inkml:trace contextRef="#ctx0" brushRef="#br3" timeOffset="-50224.14">12063 17394 1572 0,'0'0'1185'0,"0"0"-673"16,0 0-68-16,0 0 0 0,0 0 29 15,0 0-105-15,25 131-56 0,-16-94-128 16,1 7-72-16,0 4-44 0,-3 0-36 15,3 0-28-15,-3 0 4 0,0-3-4 16,-4-5-4-16,-1-7-48 0,-2-8-172 16,0-4-244-16,0-9-261 0,0-4-243 0,-5-8-593 15</inkml:trace>
  <inkml:trace contextRef="#ctx0" brushRef="#br3" timeOffset="-50088.73">12042 17664 2741 0,'0'0'700'15,"0"0"-100"-15,0 0-203 0,0 0 55 0,0 0-96 16,0 0-172-16,0 0-128 0,0 0-52 16,0 0 8-16,0 0-12 0,0 0-36 15,143 36-388-15,-136-27-501 0,3 6-1003 0</inkml:trace>
  <inkml:trace contextRef="#ctx0" brushRef="#br3" timeOffset="-49495.53">12175 17261 2321 0,'0'0'632'0,"0"0"-196"0,0 0 0 15,0 0 16-15,0 0-55 16,0 0-117-16,0 0-40 0,0 0 4 0,0 0-64 16,0 0-68-16,0 0-32 0,-160-7-4 0,145 32 12 15,8 10 4-15,-8 5 36 0,13 4 12 16,2 5-20-16,0 2-19 0,0 0-53 16,2 4-16-16,13-2-16 0,-8-5-12 15,8-3 0-15,-3-8-4 0,-2 0-4 16,-1-9-64-16,-6-7-57 0,2-5-43 15,-5-5-92-15,0-4-112 0,0-5-84 16,0 1-52-16,0-3 51 0,0 0 69 16,0-10-24-16,-10-1-36 0,-2-1 228 15,7 0 152-15,-7-2 68 0,7 1 12 16,-5-4 100-16,10 0 168 0,-7-2 60 16,7 3 52-16,0-5-20 0,0 3 41 0,7 0 115 15,10 4-36-15,3 2-112 0,6 6-88 16,-4 0-96-16,10 6-103 0,6 0-45 15,-6 0-16-15,4 3-20 0,1 5-12 16,-6-1-12-16,1 1-185 0,-1-1-243 16,-9 4-264-16,-5-4-505 0,5 3-551 0</inkml:trace>
  <inkml:trace contextRef="#ctx0" brushRef="#br3" timeOffset="-49229.77">12366 17652 2925 0,'0'0'1224'15,"0"0"-647"-15,0 0-105 0,0 0 8 0,0 0-140 16,0 0-196-16,0 0-88 0,0 0-16 16,0 0 36-16,0 0-48 0,0 44-20 15,10-43-4-15,7-1-4 0,-2 0 4 16,-11-3 8-16,9-7-8 0,-9-2 20 16,-1-3-20-16,2 5 8 0,-5 1 24 15,0 5 113-15,0 1 19 0,0 3-24 16,0 3-28-16,0 10-12 0,0 15-32 15,0 2 36-15,4 2-36 0,6-1-52 0,5-4-16 16,2-6-4-16,0-2-76 0,4-7-200 16,-4-5-204-16,3-2-189 0,-3-5-255 15,-3-6-329-15,1-23-832 0</inkml:trace>
  <inkml:trace contextRef="#ctx0" brushRef="#br3" timeOffset="-49055.18">12674 17261 3205 0,'0'0'1020'0,"0"0"-187"16,0 0-213-16,0 0-40 0,0 0-83 16,-39 140-113-16,37-92-128 0,2 4-40 15,0 0-48-15,0-1-100 0,0-6-60 16,10-1 8-16,-1-7-16 0,1-7-56 16,5-4-148-16,-3-4-216 0,5-6-321 15,-5-4-207-15,0-3-581 0,2-7-692 0</inkml:trace>
  <inkml:trace contextRef="#ctx0" brushRef="#br3" timeOffset="-48878.23">12844 17638 2909 0,'0'0'1180'0,"0"0"-455"0,0 0-157 0,0 0-192 16,0 0-132-16,0 0-80 0,0 0-28 16,0 0 12-16,0 0 17 0,0 0-61 15,-49 119-64-15,52-93-24 0,6-1 0 16,6 3-8-16,-8-1 8 0,8-1-12 15,-8 1-4-15,-4-6 8 0,4 2 4 16,-7-5-12-16,0-6 8 0</inkml:trace>
  <inkml:trace contextRef="#ctx0" brushRef="#br3" timeOffset="-48555.93">13159 17724 1816 0,'0'0'1325'16,"0"0"-869"-16,0 0 12 0,0 0-15 0,0 0-89 15,0 0-188-15,0 0-108 0,0 0-16 16,0 0-16-16,0 0 12 0,73 24-28 16,-71-24 8-1,-2 0 36-15,0-3 96 0,0-5-24 0,-2-2-28 0,-8 1-68 16,-5 3 12-16,3 2-20 0,-5 1 32 15,-2 3-28-15,2 2 0 0,0 11-20 16,-2 5 4-16,4 9 16 0,13 3 64 16,-3-1 32-16,5 1 0 0,0 2-39 0,12-6-25 15,12-3-52-15,-2-3-4 16,10-8-12-16,-11-1-4 0,11-7-8 0,2-4-101 16,-8 0-199-16,6-7-272 0,-1-1-352 15,-9 1-445-15,7 4-1284 0</inkml:trace>
  <inkml:trace contextRef="#ctx0" brushRef="#br3" timeOffset="-43754.82">28054 8695 960 0,'0'0'88'0,"0"0"-88"15,0 0 0-15,0 0-4 0,0 0-976 0</inkml:trace>
  <inkml:trace contextRef="#ctx0" brushRef="#br3" timeOffset="-42387.51">28353 7724 392 0,'0'0'196'0,"0"0"-132"0,0 0 0 15,0 0 100-15,0 0 0 0,0 0-68 16,0 0-40-16,0 0-40 0,0 0-4 15,0 0 0-15,-80 0 0 0,72 0 12 16,6 3 24-16,-1-3-12 0,-4 0-28 16,5 0-4-16,2 0 4 0,0 0-4 15,0 0 28-15,0 0 8 0,0 0 12 16,0 0 44-16,0 0 60 0,0 0 12 16,0 0-56-16,-3 0 0 0,3 0 17 15,-2 0-9-15,-1 0 12 0,3 0-88 16,-7 0-20-16,5 0 16 0,-3 0 76 0,5 0 64 15,0 0 28-15,-7 0-16 0,7 0 56 16,-3 0 16-16,-2 0 8 0,1 0-28 16,1 0-3-16,-7 1-73 0,8-1-8 15,-10 5 4-15,7-4-32 0,3 1-40 0,-8-2-24 16,5 2-24-16,0-1-16 0,-2 2-8 16,2 0-4-16,5-2 28 0,-10 5 32 15,3-2 8-15,2 6 12 0,-9 5-4 16,4 4-20-16,3 4-16 0,-8 4 8 15,10 6 16-15,-4-1-12 0,6 2-20 16,1-2 8-16,2 5 8 0,0 1-8 16,0 0-20-16,0-2 20 0,0 1 1 15,14 2-1-15,-4-1 12 0,7-7-4 16,10 1-28-16,-3-2 12 0,5-5-12 16,3-6-32-16,1-5 16 0,-3-4-12 0,3-4-4 15,1-3-4-15,-2-3-4 0,-1 0-12 16,3-10-64-16,-2-6-108 0,-3-5-165 15,0-1-107-15,-5-4-308 0,1 6-429 16,-4-15-644-16</inkml:trace>
  <inkml:trace contextRef="#ctx0" brushRef="#br3" timeOffset="-42176.47">28704 7876 3237 0,'0'0'560'0,"0"0"-256"16,0 0-188-16,0 0 269 0,0 0 63 0,0 0-160 16,0 0-136-16,0 0-44 0,0 0-16 15,0 0-32-15,187 39-36 0,-170-35-12 16,2 0-8-16,-4 0-4 0,-8 2-44 16,3 1-172-16,-8 0-220 0,-2 4-216 15,0-2-217-15,0 5-552 0</inkml:trace>
  <inkml:trace contextRef="#ctx0" brushRef="#br3" timeOffset="-42007.36">28750 8046 3433 0,'0'0'596'0,"0"0"-103"0,0 0-113 16,0 0 148-16,0 0-100 0,0 0-112 16,0 0-112-16,0 0-3 0,0 0-21 0,0 0-52 15,206 10-84-15,-182-13-12 0,5-1-32 16,-7 3 0-16,-5 1-40 0,-2 0-148 15,2 0-153-15,-3 1-175 0,-6 6-224 16,1-6-341-16,-6 9-619 0</inkml:trace>
  <inkml:trace contextRef="#ctx0" brushRef="#br3" timeOffset="-40352.88">30192 7811 2461 0,'0'0'492'0,"0"0"-124"0,0 0-92 0,0 0 112 15,0 0-3-15,0 0-133 0,0 0-56 16,0 0-28-16,0 0-52 0,0 0-40 16,0 0 132-16,-123 140 8 0,113-91-76 15,8 0-60-15,2 3-24 0,0-1-12 0,0 2-8 16,2-7-24-16,10-4-8 15,0-6-4-15,-4-6 0 0,1-5-12 0,-4-9-88 16,2-5-164-16,3-7-152 0,-10 1-136 16,0-5-169-16,0 0-403 0,0-10-425 0</inkml:trace>
  <inkml:trace contextRef="#ctx0" brushRef="#br3" timeOffset="-40222.43">30032 8101 2777 0,'0'0'748'0,"0"0"-132"15,0 0-335-15,0 0-21 0,0 0-28 16,0 0-96-16,0 0-56 0,0 0-64 0,0 0-16 16,0 0-8-16,182 107-192 0,-153-97-292 15,-5-1-273-15,-4-1-211 0,7-8-185 0</inkml:trace>
  <inkml:trace contextRef="#ctx0" brushRef="#br3" timeOffset="-39980.09">30374 8178 1816 0,'0'0'981'0,"0"0"-373"0,0 0-160 16,0 0 24-16,0 0 21 15,0 0-161-15,0 0-92 0,0 0-8 0,0 0-8 16,-140 121-56-16,140-94-80 0,0 1-68 16,9-7-12-16,1-4 0 0,12-7-8 15,-10-7-12-15,5-1 12 0,0-2 12 16,-5-5 16-16,2-13 16 0,1-4 40 16,-5-7 12-16,2-3-40 0,0 5 16 15,-10 6 29-15,3 4 19 0,-5 14-16 16,3 3-28-16,-3 2-28 0,7 11 12 0,-5 10 120 15,3 2-32-15,10 5-84 16,-8-1-44-16,8-7-16 0,-1 1-4 0,3-9-84 16,0-5-200-16,0-4-273 0,2-5-135 15,-2-13-324-15,3-2-389 0,-6-30-1708 0</inkml:trace>
  <inkml:trace contextRef="#ctx0" brushRef="#br3" timeOffset="-39802.54">30781 7679 3057 0,'0'0'1104'0,"0"0"-315"0,0 0-221 16,-17 148-52-16,17-88-92 0,-7 2-107 15,7-2-145-15,0-2-84 0,0-1-40 16,15-3-40-16,-6 0-8 0,8-11-64 16,-7-3-276-16,0-8-245 0,-3-9-255 0,3-9-433 15,4-6-884-15</inkml:trace>
  <inkml:trace contextRef="#ctx0" brushRef="#br3" timeOffset="-39594.59">31021 8034 1504 0,'0'0'2005'15,"0"0"-1144"-15,0 0-305 0,0 0 28 0,0 0-148 16,0 0-168-16,0 0-84 0,0 0-48 16,0 0-3-16,-31 132 23 0,28-93-20 15,3 0-60-15,-7-2-40 0,7-1-24 16,0-1-4-16,0-6 0 0,0-3-8 15,0-5 0-15,-7-8 0 0,7-4-36 16,-10-7-84-16,3-2-92 0,-3-4-189 16,0-14-99-16,8-7-140 0,-5-3-261 0,7 6-335 15,0-14-925-15</inkml:trace>
  <inkml:trace contextRef="#ctx0" brushRef="#br3" timeOffset="-39323.53">31307 8085 2957 0,'0'0'548'0,"0"0"80"0,0 0-175 16,0 0 55-16,0 0-156 0,0 0-120 16,0 0-100-16,0 0-12 0,0 0-28 15,0 0-4-15,49-19-24 0,-49 9-12 16,0-2-28-16,0-3-12 0,-10 5-8 16,3 0 8-16,-8 3-8 0,1 5 4 15,-3 2-4-15,0 0 4 0,5 7-4 16,-5 12 0-16,2 8 28 0,1 12 60 0,4 0 65 15,10 8-9-15,0-7-16 0,0-5-84 16,17-3-40-16,5-7-4 0,0-9-4 16,2-1 0-16,2-7-60 0,1-2-60 15,0-3-40-15,4-3-101 0,-9 0-175 16,-2 0-64-16,1 0-240 0,-11 0-597 16,-10 1-824-16</inkml:trace>
  <inkml:trace contextRef="#ctx0" brushRef="#br3" timeOffset="-38257.06">28498 8689 1992 0,'0'0'493'15,"0"0"-165"-15,0 0-4 0,0 0-24 16,0 0-68-16,0 0-40 0,0 0-48 0,0 0 24 15,0 0 8-15,0 0-67 0,-92 102-1 16,77-77-16-16,10 1 36 0,1 1-72 16,4-2 4-16,0 2-28 0,0-6 4 15,0-2-8-15,7-3-4 0,10-6-16 16,-3-2 4-16,1-4-4 0,-8-4 12 16,8 0-16-16,-3-6 20 0,-2-8-4 15,2-4 60-15,-7-5-28 0,-3-7-12 16,5-7-16-16,-7-7 8 0,0-7-16 15,0-2 0-15,0-1-8 0,0 3 20 16,-9 6 12-16,1 7 4 0,-6 6 12 0,4 5 32 16,0 9 16-16,1 6 24 0,4 6 4 15,2 6 32-15,1 0-16 0,2 17-72 16,0 13-20-16,0 16 16 0,0 16 21 16,0 16 7-16,0 10 20 0,7 3 8 0,10 2-68 15,-2-7-32-15,2-9 4 0,2-13-20 16,5-12-8-16,1-12-4 0,6-11 0 15,-4-10-196-15,2-5-132 0,-5-13-197 16,3-1-187-16,-10-1-381 0,2-31-447 0</inkml:trace>
  <inkml:trace contextRef="#ctx0" brushRef="#br3" timeOffset="-37918.54">29182 8832 1896 0,'0'0'1753'0,"0"0"-1185"0,0 0-291 16,0 0 131-16,0 0 12 0,0 0-188 15,0 0-84-15,0 0-44 0,0 0 28 0,0 0-24 16,0 0-56-16,181 39-40 0,-161-39-8 16,-8 0-4-16,5 0-132 0,-12 0-200 15,-5 5-252-15,0 10-269 0,0-7-343 16,0 10-929-16</inkml:trace>
  <inkml:trace contextRef="#ctx0" brushRef="#br3" timeOffset="-37787.33">29167 9064 2989 0,'0'0'808'0,"0"0"-163"0,0 0-177 16,0 0-60-16,0 0-228 0,0 0-112 0,0 0-8 16,0 0 16-16,0 0-36 0,0 0-24 15,0 0-16-15,189 5 0 0,-162-5-108 0,2 2-280 16,0 2-408-16,-7 1-357 0,0 2-920 15</inkml:trace>
  <inkml:trace contextRef="#ctx0" brushRef="#br3" timeOffset="-37439.69">30406 8713 1924 0,'0'0'1309'0,"0"0"-669"0,0 0-204 16,0 0 57-16,0 0-1 0,0 0-212 15,0 0-84-15,-61 99-20 0,56-57 40 16,0 6-24-16,5 1-44 0,0 7-75 16,-2 2-33-16,-3 3-36 0,-2-4 4 15,0-1-8-15,-10-8-145 0,12-8-203 16,-7-7-188-16,-3-12-424 0,0-12-197 16,-6-6-532-16</inkml:trace>
  <inkml:trace contextRef="#ctx0" brushRef="#br3" timeOffset="-37305.23">30141 9021 3573 0,'0'0'660'0,"0"0"-75"16,0 0 59-16,0 0-104 0,0 0-76 0,0 0-219 15,0 0-109-15,0 0-80 0,180 18-36 16,-151-5-12-16,2-4-8 0,-6 1-76 16,-1 2-249-16,-10-1-255 0,8-1-344 15,-14-4-517-15,6-2-880 0</inkml:trace>
  <inkml:trace contextRef="#ctx0" brushRef="#br3" timeOffset="-37072.56">30512 9091 3773 0,'0'0'677'0,"0"0"-185"0,0 0 76 16,0 0-184-16,0 0-140 0,0 0-140 16,0 0-76-16,-7 104-16 0,22-98-12 0,-8-6 4 15,7 0 4-15,3-15 0 0,3-6 8 16,-6-4-4-16,3-5-8 0,0 0 16 15,-10 0-12-15,8 3-4 0,-5 8-4 16,-5 2 4-16,2 7-4 0,-2 2 0 0,-3 7 0 16,-2 1-4-16,0 1 4 0,3 9 0 15,-3 6 0-15,7 1-100 0,-2 1-164 16,0-2-152-16,-5 3-292 0,7-4-249 16,2 6-595-16</inkml:trace>
  <inkml:trace contextRef="#ctx0" brushRef="#br3" timeOffset="-36768.29">30830 9156 1988 0,'0'0'1629'15,"0"0"-957"-15,0 0-191 0,0 0 67 0,0 0-140 16,0 0-128-16,0 0-148 0,0 0-80 16,0 0-40-16,0 0 8 0,0 0-8 15,24 74 8-15,-9-74-8 0,-1-14 24 16,-2 0 0-16,-2-5-4 0,2 0-20 15,-5-3-4-15,5-3-4 0,-9 4-4 0,-1-2 0 16,-2 5 8-16,0 6-4 0,5 4 0 16,-5 7-4-16,0 1 4 0,0 5 8 15,0 13-8-15,0 7 16 0,5 7 56 16,0 1 29-16,-5 2-21 0,7-5-28 16,3-3-40-16,-3-6-16 0,3-6 0 15,0-5-12-15,-1-2-104 0,-2-4-105 16,3-2-127-16,5-2-148 0,-8-5-340 15,3-2-221-15,7-20-708 0</inkml:trace>
  <inkml:trace contextRef="#ctx0" brushRef="#br3" timeOffset="-36371.69">31225 9052 2253 0,'0'0'1632'0,"0"0"-1188"0,0 0-79 15,0 0 171-15,0 0-168 0,0 0-168 16,0 0-88-16,0 0-32 0,0 0-24 0,0 0-28 15,0 0-8-15,148 76-8 0,-134-96 4 16,-9-1-12-16,7-5 4 0,-12 4-4 16,0-1 0-16,0 4 0 0,0 3-4 15,0 3 4-15,-12 3 12 0,7 3-8 16,-4 5 4-16,4 2 36 0,-7 0 44 16,7 8-12-16,-5 9-32 0,8-3 0 15,-3 5 17-15,5-1-5 0,0-2-8 0,0-4 8 16,0 3 0-16,0-5 12 0,0-1 8 15,0 0 0-15,5-6-20 0,-5 3-12 16,2-1-8-16,-2-1-20 0,0-1-4 16,0 6 24-16,0 0 4 0,5 3-20 15,-5 5 4-15,0 0 28 0,0 2 0 16,0 1-4-16,0 1-20 0,0 2 16 16,5 0 20-16,-5-5-20 0,7-3-20 0,5-5-16 15,3-2-4-15,2-1 0 0,2-3-8 16,1-2 8-16,11-2-8 0,-7 0 4 15,3-6-8-15,0-4-8 0,-3 1-64 16,-2-5-168-16,-3 1-236 0,-2 1-217 16,-5 4-327-16,-2-1-537 0,-5 8-988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3T19:37:26.939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2363 4833 2869 0,'0'0'424'0,"0"0"-424"0,0 0 316 16,0 0 320-16,0 0 97 0,0 0-349 0,0 0-208 16,0 0-16-16,0 0 44 0,-15 9-12 15,15-9-88-15,7 0-72 0,10 0-20 16,0 0 40-16,10 0 112 0,9 1-3 15,5 5-57-15,3-2-8 0,5 0 4 16,4-1-4-16,10 0-8 0,-5-2 0 0,12 2-20 16,-2-3 16-16,7 0 4 15,-2 0-8-15,-3 0-20 0,-4 0-4 0,11 0-8 16,1 0 16-16,7 0 48 0,5 2-44 16,2 2-12-16,-8 1-24 0,-1 0-8 15,2 2-8-15,-5-3-8 0,5 7-4 16,-10-1 0-16,10-1 4 0,-3 2-4 15,-7-1-4-15,-5-2-4 0,1 0 4 16,-3-4 4-16,-5 1 0 0,-8-3 0 16,-1 4 0-16,-3-4 0 0,-3 0-4 0,-7 2 4 15,8 0 0-15,4-1-4 0,0 4 12 16,10 1 12-16,-4-4-4 0,6 3 0 16,3-5-3-16,-3 3-17 0,13-5 0 15,-1 0 0-15,6 0 0 0,-3 0 0 16,-5-5 0-16,0 4 0 0,-5 1 0 15,-2 0 0-15,-5 0 0 0,-4 6 0 0,-1 2 0 16,-5 2 0-16,0-4 0 16,1 2 0-16,-1-2 0 0,0-3 0 0,6-3 0 15,-1 0 0-15,0 0 0 0,10 0 0 16,0-9 0-16,2 6 0 0,0-6 0 16,-2 2 0-16,2 5 0 0,-9-1 0 15,7-1 0-15,0 2 0 0,-3-1 0 0,3-2 0 16,2 1 0-16,-2-4 0 0,3 2 0 15,-1 0 0-15,-2-1 0 0,2-2 0 16,3-1 0-16,7 0 0 0,0-3 0 16,5 1 0-16,9 0 0 0,-4-3 0 15,-3 1 0-15,-7 3 0 0,-2 1 0 16,-8 1 0-16,-2 5 0 0,-15 1 0 16,0-1 0-16,-2 4 0 0,-10 0 0 15,1 0 0-15,-13 0 0 0,0 2 0 0,-12 0 0 16,-3 1 0-16,3 0 0 0,-12 1 0 15,-2-4 0-15,4 2 0 0,-7-2 0 16,0 0 0-16,0 0 0 16,0 0 0-16,0 0 0 0,0 0 0 0,0 0 0 15,0 0 0-15,0 0 0 0,0 3 0 0,0 0-217 16,-7 3-191-16,4 3-140 0,-2 4-133 16,-9 6 5-16,11-6-540 0,-14 13-349 0</inkml:trace>
  <inkml:trace contextRef="#ctx0" brushRef="#br0" timeOffset="1436.04">10226 4343 1908 0,'0'0'569'0,"0"0"-297"0,0 0-64 0,0 0 32 16,0 0 148-16,0 0-72 0,0 0-44 16,0 0-75-16,0 122 3 0,0-84-52 15,5 8 24-15,-5 3-76 0,5 4-20 0,-1-2-40 16,-4 1-24-16,0-5 4 0,0-5-4 15,0-6-12-15,0-7 0 0,0-10-68 16,0-1-184-16,0-3-168 0,5-5-29 16,-2-2-139-16,-3-4-192 0,0-4-481 0</inkml:trace>
  <inkml:trace contextRef="#ctx0" brushRef="#br0" timeOffset="1638.16">10262 4352 2941 0,'0'0'484'0,"0"0"-88"16,0 0-8-16,0 0 9 0,0 0-61 0,0 0-84 16,0 0-52-16,0 0-40 0,0 0 20 15,0 0 0-15,0 0-36 0,138-20 40 16,-125 49-72-16,-9 5-100 0,1-4 16 16,0 0-28-16,0 0-128 0,-5-6-172 0,0-11-64 15,0 3-108-15,0-11-349 0,7-1 185 16,-7-4-396-16,8 0-745 0</inkml:trace>
  <inkml:trace contextRef="#ctx0" brushRef="#br0" timeOffset="2026.59">10623 4674 2056 0,'0'0'889'0,"0"0"-545"0,0 0-52 16,0 0 36-16,0 0-12 0,-36 112-103 15,36-98-129-15,0-5-32 0,0-6 12 0,12-2 16 16,-7-1 48-16,5 0 32 0,4-4 84 16,1-5 56-16,-1-8-32 0,1-2-96 15,4-2-48-15,-4-5-16 0,-8 1-4 16,5 1 16-16,-2 0-40 0,0 4-19 15,-5 8-25-15,-3 2 20 0,-2 3-8 16,0 7 36-16,0 0-20 0,0 0-8 16,0 10-48-16,0 6 20 0,-7 5-20 15,2 6 24-15,0 2-24 0,0-1 0 16,5 0 0-16,0 0-12 0,0-9 8 16,0-4-8-16,0-1 4 0,10-7 0 0,-8-5-12 15,1 1-8-15,4-3-92 0,-2 0-104 16,0 0-117-16,12 0-87 0,-13-3-112 15,11-5-324-15,-5 1-293 0,2-4-524 0</inkml:trace>
  <inkml:trace contextRef="#ctx0" brushRef="#br0" timeOffset="2387.52">10982 4650 2020 0,'0'0'933'16,"0"0"-433"-16,0 0-92 0,0 0 129 16,0 0 15-16,0 0-144 0,0 0-188 15,-24 127-44-15,17-92-4 0,7-8-72 16,-3-3-36-16,3-8-8 0,0-8 0 15,0-2-12-15,0-6 16 0,5 0 28 16,12-10 40-16,0-6 53 0,2-6 39 0,13-7-32 16,-5-1-88-16,-1 0-56 0,-6 3-40 15,2 8 8-15,-13 7-8 0,1 1-4 16,-3 8-36-16,-2 2-140 0,-5 1-152 16,2 0-141-16,8 0-27 0,-7 0-124 15,1 1-185-15,4 5-135 0,-3 0-321 16,-5 4-755-16</inkml:trace>
  <inkml:trace contextRef="#ctx0" brushRef="#br0" timeOffset="2628.06">10982 4650 1288 0,'216'141'1169'0,"-206"-139"-589"0,-10-2-116 15,5 1-40-15,9 0-76 0,-7-1-131 16,10 0-9-16,-2-2 12 0,2-8 32 16,2-5-108-16,-2 0-60 0,-2-4-32 15,2-2-16-15,-12 0 4 0,-3 3 64 16,-2 4 64-16,0 5-28 0,0 2-12 0,0 5 8 15,-2 2-56-15,-8 0 0 0,-7 2-36 16,2 11 8-16,-2 8 20 0,-7 0-3 16,7 6-25-16,5 1-16 0,2 1-4 15,5 0-24-15,5-4-4 0,5-2-4 16,12 0-16-16,15-1-113 0,4-3 69 0,10-1-316 16,0-7-304-16,5-3-373 0,-10-1-271 15,15-5-1129-15</inkml:trace>
  <inkml:trace contextRef="#ctx0" brushRef="#br0" timeOffset="3119.48">12323 4322 1760 0,'0'0'1197'0,"0"0"-645"16,0 0-180-16,0 0 125 0,0 0 83 15,0 0-136-15,0 0-160 0,0 0-80 0,0 0 0 16,0 0-36-16,0 0 16 0,-17 73-31 16,14-36 7-16,3 4-40 0,0-1-40 15,0 4-52-15,0-2-16 0,0 1-8 16,0-2-4-16,0-4 0 0,0-3-168 16,5-4-241-16,10-2-207 0,-8-13-408 15,8-5-529-15,-1-8-968 0</inkml:trace>
  <inkml:trace contextRef="#ctx0" brushRef="#br0" timeOffset="3289.66">12628 4533 1364 0,'0'0'2893'16,"0"0"-2232"-16,0 0-145 0,0 0 0 16,0 0-24-16,0 0-147 0,-44 118-177 15,44-97-64-15,0-1-40 0,0-2-48 0,0-4-16 16,15-4-80-16,-8-4-228 0,3-6-229 15,7 0-171-15,-7-12-408 0,-1-1-221 16,13-33-1584-16</inkml:trace>
  <inkml:trace contextRef="#ctx0" brushRef="#br0" timeOffset="3403.32">12812 4175 3041 0,'0'0'424'0,"0"0"-260"0,0 0-60 16,0 0-84-16,0 0-20 0,0 0-92 15,0 0-368-15,0 0-633 0</inkml:trace>
  <inkml:trace contextRef="#ctx0" brushRef="#br0" timeOffset="3555.46">12812 4175 2853 0,'85'-46'820'0,"-85"64"-292"0,0 8 97 15,0 10-1-15,0 6-152 0,0 11-84 16,3 5-103-16,11 5-125 0,-7 3-96 15,3 2-28-15,-5-2-24 0,-5-1-12 16,0-1-104-16,0-6-337 0,0-9-207 16,-5-13-564-16,-12-9-405 0</inkml:trace>
  <inkml:trace contextRef="#ctx0" brushRef="#br0" timeOffset="3921.8">12951 4559 2425 0,'0'0'1388'0,"0"0"-892"0,0 0-131 15,0 0 163-15,0 0-88 0,0 0-248 16,0 0-92-16,0 0-40 0,0 0-36 16,184 55-16-16,-162-37-8 0,-1-2-96 0,-4 0-248 15,0-2-316-15,-2-8-49 16,-8-3-35-16,3-3 20 0,-3-1 176 0,-7-11 283 16,0 0 265-16,0 1 40 0,0 6-36 15,0 1 277-15,0 4 363 0,0 0-156 16,-7 0-16-16,2 2-140 0,0 8-143 15,-2 4 79-15,7 1 32 0,0 0 16 16,0 2-100-16,0-4-96 0,0 2-48 16,12-5-20-16,0-5-32 0,-2 0 4 15,-1-4-12-15,-1-1 20 0,1 0-12 16,1-10 12-16,5-1 0 0,-1-6-20 0,-6-3 4 16,4 1-8-16,-8 4 8 0,-4 3-8 15,0 6 0-15,0 6 4 0,0 0-12 16,0 14-28-16,-7 4-84 0,-7 6-80 15,4 6-148-15,-5 3-304 0,8-2-97 16,-3-5-423-16,3 4-909 0</inkml:trace>
  <inkml:trace contextRef="#ctx0" brushRef="#br0" timeOffset="4086.6">13489 4696 2345 0,'0'0'1292'16,"0"0"-572"-16,0 0-307 0,0 0-101 0,0 0-24 15,0 0-8-15,0 0-104 0,0 0-52 16,0 0-88-16,0 0-20 0,68 38-8 16,-56-37-8-16,-3-1 0 0,3 3-40 15,3-3-152-15,-8 2-184 0,8 1-332 16,-1-1-377-16,1 3-648 0</inkml:trace>
  <inkml:trace contextRef="#ctx0" brushRef="#br0" timeOffset="4338.14">13753 4708 2913 0,'0'0'1148'0,"0"0"-551"16,0 0 55-16,0 0-216 0,0 0-168 15,0 0-96-15,0 0-64 0,0 0 12 16,0 0-32-16,0 0-60 0,0 0-16 0,-92 81 9 16,111-69-13-16,1-4-8 0,-4-5 0 15,11-3 4-15,-5-8 28 0,5-5 28 16,-3-10 16-16,-2 1-20 0,-3 2 0 15,0 4-16-15,-9 4-16 0,-3 8-24 16,1 2-8-16,-8 2-12 0,0 4-20 16,0 8 40-16,0 0-92 0,0 3-213 15,0 0-107-15,2-2-204 0,3-11-533 16,12-2-651-16</inkml:trace>
  <inkml:trace contextRef="#ctx0" brushRef="#br0" timeOffset="4509.54">14293 4137 604 0,'0'0'3337'16,"0"0"-2444"-16,0 0-293 0,0 0-152 15,0 0 104-15,0 0-35 0,-38 150-165 0,30-87-56 16,-6 10-72-16,2 5-8 0,2 5-63 16,-5 1-153-16,3-2 0 0,10-2 0 15,2-11-181-15,0-7-327 0,0-11-477 16,0-17-387-16,0-8-1001 0</inkml:trace>
  <inkml:trace contextRef="#ctx0" brushRef="#br0" timeOffset="5250.69">15498 4654 1700 0,'0'0'993'0,"0"0"-541"0,0 0-80 0,0 0 144 16,0 0-19-16,0 0-37 0,0 0-68 15,0 0-88-15,0 0-68 0,0 0-100 16,22 62-24-16,-15-52 12 0,15-8-28 16,-10-2-4-16,0 0 21 0,8-2 23 15,-6-8 36-15,-2-4-20 0,-7-4-48 0,7-2-40 16,-12 2-32-16,0-1-12 0,0 4-4 15,0 5 0-15,0 2 8 0,-14 1-8 16,-1 7 0-16,1 0 0 0,-8 0-4 16,2 15-4-16,-4 0 16 0,5 10-12 15,-3 2 12-15,5 6 8 0,5 3-20 16,12-1-8-16,0-5-8 0,10-2-4 16,9-2-108-16,13-8-252 0,-1-6-281 15,3-5-155-15,-3-4-485 0,16-7-587 0</inkml:trace>
  <inkml:trace contextRef="#ctx0" brushRef="#br0" timeOffset="5453.65">16056 4191 3157 0,'0'0'984'0,"0"0"-391"0,0 0-9 0,0 0-112 15,0 0-128-15,-49 122-80 0,49-85-59 16,0 4-45-16,0 3-32 0,12-3-60 15,-7 4-36-15,2-5-12 0,1 1-16 16,-8-8-4-16,5 0-28 0,-3-9-256 16,8-3-229-16,-6-5-131 0,-1 0-444 0,4-8-213 15,-2-7-920-15</inkml:trace>
  <inkml:trace contextRef="#ctx0" brushRef="#br0" timeOffset="5621.12">16235 4540 3613 0,'0'0'1153'0,"0"0"-485"16,0 0-52-16,0 0-39 0,-22 120-165 16,20-78-180-16,-1 1-48 0,3-5-84 15,0-8-52-15,0-4-48 0,3-8-20 0,2-8-168 16,4-2-116-16,-4-8-232 0,2-3-113 16,3-20-91-16,-3 4-297 0,13-38-523 0</inkml:trace>
  <inkml:trace contextRef="#ctx0" brushRef="#br0" timeOffset="5724.88">16385 4313 3361 0,'0'0'804'0,"0"0"-379"0,0 0 99 15,0 0-212-15,-65 103-208 0,53-71-92 16,9 1-12-16,-2-4-228 0,5-1-412 16,0-10-253-16,0 1-591 0</inkml:trace>
  <inkml:trace contextRef="#ctx0" brushRef="#br0" timeOffset="6000.4">16458 4552 2257 0,'0'0'1264'0,"0"0"-424"0,0 0-39 0,0 0-221 15,0 0-136-15,0 0-112 0,0 0-191 16,0 116-113-16,2-101-12 0,13-4-12 16,-8-6-4-16,3 0-4 0,7-5 4 15,-3-2 4-15,3-10 4 0,-4-6 16 0,11-3-16 16,-2 0 0-16,-1-4-8 0,4 6 0 15,-6-2 8-15,-4 7 36 0,-3 8 8 16,-3 1 4-16,-6 5 20 0,-1 5 60 16,-2 9 108-16,8 4-16 0,-8 9-68 15,0-1-84-15,0 1-56 0,0 2-8 16,0-5-4-16,0 0-8 0,2-5-56 16,3-7-164-16,7-1-152 0,-2-4-204 15,7-7-157-15,9 0-231 0,-6-9-193 16,18-18-536-16</inkml:trace>
  <inkml:trace contextRef="#ctx0" brushRef="#br0" timeOffset="6157.54">17125 4549 2777 0,'0'0'1685'0,"0"0"-813"16,0 0-72-16,0 0-95 0,-83 119-197 16,69-85-184-16,-1 4-152 0,5-2-32 0,3-3-40 15,7-5-72-15,0-8-28 0,0 1 0 16,0-9-140-16,3-5-212 0,11-7-264 15,-7 0-341-15,6-10-199 0,3-28-521 0</inkml:trace>
  <inkml:trace contextRef="#ctx0" brushRef="#br0" timeOffset="6311.71">17268 4352 4658 0,'0'0'804'0,"0"0"-240"0,0 0-52 16,0 0-203-16,0 0-253 0,0 0-48 15,0 0 0-15,0 0-16 0,0 0-244 16,0 0-349-16,0 0-199 0,0 58-537 16,4-62-904-16</inkml:trace>
  <inkml:trace contextRef="#ctx0" brushRef="#br0" timeOffset="6752.76">17469 4726 3269 0,'0'0'860'0,"0"0"-347"16,0 0 231-16,0 0-100 0,0 0-87 15,0 0-233-15,0 0-148 0,0 0-48 16,0 0-20-16,0 0-48 0,12-82-36 16,-7 82-8-16,-3 0 0 0,8 6-4 0,-8-2 8 15,6 4-12-15,-4-1 0 16,1-2-4-16,0-3-4 0,7-2-8 0,-4 0 8 16,6-7 0-16,3-8 4 0,12-7 0 15,-12-6 8-15,10-1-12 0,-1 3 0 16,-6 4 4-16,-3 4-4 0,-3 5 0 15,-4 7 0-15,2 1 16 0,0 5 16 16,-4 0 4-16,6 14 36 0,1 4 60 16,-8 5-12-16,3 10-28 0,-6 3-60 15,-4 1-12-15,0 0-16 0,0-4-4 0,0-4-136 16,0-6-196-16,0 0-228 0,0-10-253 16,0-4-143-16,0-6-365 0,0-3-171 15,17-3-529-15</inkml:trace>
  <inkml:trace contextRef="#ctx0" brushRef="#br0" timeOffset="7040.64">17975 4634 2649 0,'0'0'1088'0,"0"0"-508"0,0 0 189 15,0 0-161-15,0 0-180 0,0 0-132 16,0 0-7-16,0 0 7 0,0 0-88 16,0 0-80-16,-94 113-12 0,94-87-24 15,0-5-32-15,0-3-28 0,5-7-24 0,4-4-4 16,-1-7-4-16,4 0 4 0,5-14 20 15,5-7 0-15,-1-3-8 0,6-9-8 16,-5-3 0-16,0-1-4 0,-5 4-4 16,5 5 0-16,-15 5 0 0,2 7-4 15,-9 8 4-15,0 7 8 0,0-3-4 16,0 4 8-16,0 0-8 0,0 5 12 16,0 7 0-16,0 5 16 0,0 2-4 0,0 6-4 15,0 0-20-15,0 3-4 16,3-3 0-16,2 1-44 0,-5-6-240 0,9-1-200 15,-9-9-369-15,5-4-115 0,-5-6-421 16,0-7-372-16</inkml:trace>
  <inkml:trace contextRef="#ctx0" brushRef="#br0" timeOffset="7221.55">18160 4315 2669 0,'0'0'1320'15,"0"0"-607"-15,0 0-9 0,0 0-136 16,0 0-176-16,0 0-216 0,0 0 149 15,0 0 11-15,12 121-64 0,-12-58-120 16,0 2-88-16,0 3-44 0,-12-2-20 16,-3-6-28-16,1-5-256 0,1-8-352 15,-1-13-377-15,-1-11-363 0,3-13 19 16,-5-15-368-16</inkml:trace>
  <inkml:trace contextRef="#ctx0" brushRef="#br0" timeOffset="7434.83">18046 4642 896 0,'0'0'1208'0,"0"0"-303"16,0 0-145-16,0 0-232 0,0 0-139 15,0 0-141-15,0 0-16 0,0 0-52 16,0 0-92-16,208-28-56 0,-164 28-20 0,4 2-12 16,-4-1-40-16,2-1-196 0,5 0 28 15,-10 0-76-15,-12-1-213 0,-9-3 141 16,-6-4 356-16,-9 3 4 0,-5 1 360 16,0 3 237-16,0 1-25 0,0 4-180 15,-12 14-112-15,-5 5 48 0,-5 7 129 16,-2 7-133-16,-5 0-96 0,9 2-96 15,1-8-64-15,4 1-44 0,8-8-28 16,7-6-88-16,0-8-336 0,0-8-389 16,0-2-139-16,5-6-569 0,7-34-1340 0</inkml:trace>
  <inkml:trace contextRef="#ctx0" brushRef="#br0" timeOffset="7715.69">18720 4405 3313 0,'0'0'612'0,"0"0"-119"15,0 0 131-15,0 0-176 0,-15 103-220 16,15-72-104-16,0 5-48 0,0-4-52 16,7 0-24-16,-4-3-40 0,4-5-104 15,3-6-56-15,-5-4-120 0,2-9 176 16,-7-5 144-16,2 0 36 0,-2-7 100 16,0-7-28-16,0-4 28 0,0 4 152 15,0 2-36-15,-2 5-56 0,-5 4 153 16,2 3-113-16,-7 0-72 0,7 3-60 15,2 9-56-15,-6 5 8 0,1 5 0 16,8 4-8-16,0-4-24 0,0 4 0 16,10-7-24-16,5-4-4 0,2-1-152 0,7-7-236 15,-10-2-185-15,11-5-95 0,6-3-521 16,-12-6-171-16</inkml:trace>
  <inkml:trace contextRef="#ctx0" brushRef="#br0" timeOffset="7952.15">19287 4444 3961 0,'0'0'1413'16,"0"0"-925"-16,0 0 140 0,-73 113-71 0,56-72-129 16,5-4-212-16,7-3-104 0,5-11-84 15,0-7-24-15,7-8-4 0,15-8 0 16,5-6 16-16,7-14 8 0,5-8-4 16,4-4-4-16,1-3-16 0,2 5 12 15,-10 4 8-15,-2 8 36 0,-14 6 28 16,1 6 16-16,-8 6-91 0,-9 1-9 15,9 16 0-15,-9 7 0 0,-4 10 0 0,0 8 0 16,0 6 0-16,0 7 0 0,-2 3 0 16,-3-9 0-16,-2 1 0 0,4-8-513 15,-1-4-555-15,-6-16-529 0,-14 3-1629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3T19:43:45.455"/>
    </inkml:context>
    <inkml:brush xml:id="br0">
      <inkml:brushProperty name="width" value="0.05292" units="cm"/>
      <inkml:brushProperty name="height" value="0.05292" units="cm"/>
      <inkml:brushProperty name="color" value="#FFA5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21524 8810 1040 0,'0'0'1449'0,"0"0"-1129"16,0 0-24-16,0 0 28 0,0 0 60 15,0 0-68-15,0 0-92 0,0 0 25 0,0 0-53 16,-119-22 40-16,100 22-60 0,-5 4-56 16,-3 10-24-16,-4 2-4 0,9 5 0 15,-10 8 12-15,10 1-32 0,-4 6-4 16,9 1-24-16,-3 1 8 0,13 1-20 0,-3 0-8 15,10-2-16-15,0-1-12 0,13-5 12 16,6-2-12-16,3-5 4 0,0-12 0 16,4-5-12-16,-6-7 12 0,6-6 0 15,-4-13 24-15,12-11-16 0,-10-10 4 16,5-8-8-16,-9-8 0 0,2 0 0 16,-8 0-4-16,1 5 0 0,-13 10 8 15,8 13-4-15,-10 5 8 0,0 10 52 16,0 8 76-16,0 2 60 0,-10 3 1 15,3 6-69-15,-5 14-60 0,2 13 44 16,-7 10 60-16,10 14-60 0,2 8-4 0,2-1-28 16,3-2-8-16,0-2-20 0,8-12-28 15,6-4-8-15,8-12-16 0,-2-9-4 16,4-9-4-16,-2-5 4 0,-1 0-12 16,6-7-68-16,-3-2-176 0,3 0-160 15,0-2-177-15,-1-8-111 0,-4-1-388 0,10-9-457 16</inkml:trace>
  <inkml:trace contextRef="#ctx0" brushRef="#br0" timeOffset="1199.51">22627 9052 2233 0,'0'0'872'16,"0"0"-456"-16,0 0-252 0,0 0 92 15,0 0 132-15,0 0-103 0,0 0-121 16,0 0 0-16,0 0 60 0,0 0-36 15,116-105-44-15,-96 79-4 0,-1 4-48 16,-4-4-16-16,-1 5 12 0,3-1-12 16,-9 2-8-16,4 5 24 0,-10 2-4 15,8 7-8-15,-10 0 40 0,5 6 17 16,-5 0 19-16,0 0-12 0,0 0-40 16,7 12-44-16,3 8 128 0,4 8 20 15,-2 11 0-15,5 4-84 0,-2 8-16 16,-1 2-16-16,-2-4-40 0,3-4 0 15,-8-9-20-15,8-8-16 0,-8-8-8 0,3-8-8 16,-3-6 0-16,3-5-4 0,-1-1-16 16,1-2-104-16,7-15-128 0,2-3-200 0,11-7-321 15,-4 6-199-15,-2 3-693 0,6 0-1348 16</inkml:trace>
  <inkml:trace contextRef="#ctx0" brushRef="#br0" timeOffset="2449.46">24843 8146 2120 0,'0'0'621'15,"0"0"-125"-15,0 0-8 0,0 0-32 16,0 0-95-16,0 0-129 0,0 0 20 15,0 0 20-15,-206 3-80 0,169 15-8 16,-11 3-24-16,2 7-4 0,0 9 8 16,-15 4 12-16,5 12-36 0,3 5-11 15,0 12-13-15,-6 2-4 0,1 4-28 0,5 6 8 16,0 4-36-16,14-1 4 0,5 7-20 16,7-7 0-16,10 2-4 0,10-3-8 15,5 0 0-15,2-6 4 0,9-2-8 16,8-5 20-16,12-7 0 0,3-9-12 15,2-6-16-15,9-9-12 0,3-4-4 0,5-16 4 16,0-1-4-16,3-9-16 16,-1-4-68-16,5-6-136 0,0 0-116 0,-2-3-165 15,0-8-83-15,-1-8-380 0,-8 6-477 16,20-19-1624-16</inkml:trace>
  <inkml:trace contextRef="#ctx0" brushRef="#br0" timeOffset="2966.64">25296 9016 2621 0,'0'0'768'16,"0"0"-196"-16,0 0-111 15,0 0-9-15,0 0-72 0,0 0-84 0,0 0-92 16,0 0 8-16,0 0-60 0,0 0-40 16,-116-9-52-16,113 19 24 0,1 3-36 15,-1 0 32-15,-4 4-23 0,7-4 7 16,0 1-52-16,0-3 0 0,10-1-8 16,-5-2-4-16,4-4 4 0,-4 0-8 15,5-2 4-15,-3-2 0 0,8 0 0 16,-8 0 20-16,5-6-12 0,3-2 8 15,-11-3-12-15,6 1 4 0,-5-1-4 0,-5 2 4 16,0-1-8-16,0 1 16 0,0 3-16 16,0-4 12-16,0 4-8 0,0-1 12 15,-5 0-8-15,-5 4 4 0,10 2 20 16,0 1 100-16,0 0-20 0,0 8-36 0,0 7 52 16,0 10 20-16,0 2-20 0,10 3-44 15,0 3-12-15,2 0-8 0,5 4 20 16,0-2 8-16,-3-3-16 0,6-2-12 15,-3-6-20-15,-3-8-32 0,3-3-4 16,3-5-4-16,-3-5 0 0,0-1 0 16,2-2-4-16,0 0 4 0,6-11 4 15,1-1-8-15,-4-1-60 0,5-4-128 0,-5 2-136 16,7 3-96-16,-8-1-225 0,4 5-163 16,-6 5-609-16,8-1-768 0</inkml:trace>
  <inkml:trace contextRef="#ctx0" brushRef="#br0" timeOffset="5199.26">26360 8854 1260 0,'0'0'1045'0,"0"0"-485"16,0 0-188-16,0 0 36 0,0 0 12 15,0 0-111-15,0 0-69 0,0 0-68 0,0 0-28 16,0 0 24-16,0 17 88 0,0 2-60 15,0 1-52-15,7 9-48 0,-4 0 8 16,2 2 28-16,9 1-56 0,-7-6-44 16,3-3-16-16,-3-5 8 0,5-8-8 15,-9-2-4-15,7-7-8 0,-6 2-4 16,4-3 20-16,1-3 48 0,8-13 72 16,0-3 53-16,3-10-9 0,2-4-36 15,4-8 0-15,-4-3-32 0,7 0-36 16,-7-1-16-16,0 5 12 0,4 4-12 15,-9 4-24-15,3 7-12 0,-3 7-16 16,-10 7-12-16,5 5 0 0,0 5-4 16,-7 1 0-16,12 0 8 0,-2 7-12 0,-8 4-36 15,5 7-148-15,3 1-132 0,-11 7-253 16,11 2-123-16,-10-5-516 0,7 11-429 0</inkml:trace>
  <inkml:trace contextRef="#ctx0" brushRef="#br0" timeOffset="5730.82">27800 8761 3317 0,'0'0'624'0,"0"0"-191"16,0 0 111-16,0 0-4 0,0 0-200 0,0 0-84 16,0 0-36-16,-177-26-20 0,148 43-79 15,5 4-61-15,-8 8 0 0,3 5 16 0,5 2 8 16,4 2-32-16,8-1-28 0,7-3-8 16,5-2-4-16,0-4-4 0,0-5-8 15,8-7-8-15,1-6 4 0,6-6 0 16,-3-4 4-16,12-3 0 0,-4-13 16 15,4-9 4-15,3-13-4 0,-1-11-8 16,1-12-4-16,-5-5-4 0,4-8 0 16,-6-5 8-16,-1-4 0 0,1 1-4 15,-6 3-4-15,3-2 0 0,-2 8 28 16,-11 6-24-16,9 15 52 0,-11 5 36 16,-2 14 36-16,0 11-48 0,0 6 32 15,0 7-12-15,-2 7 20 0,-8 2-16 0,3 0 0 16,-8 19-52-16,3 10-12 0,2 16-36 15,1 15 24-15,6 14-16 0,3 11 8 16,0 7-16-16,0 7 4 0,0 0-4 16,0 0-4-16,3-7 0 0,11-10-12 15,3-8 24-15,0-17-28 0,2-10-32 0,13-13-160 16,-10-11-136-16,9-2-184 0,3-6-289 16,-10-4-175-16,-4-5-513 0,4-6-780 0</inkml:trace>
  <inkml:trace contextRef="#ctx0" brushRef="#br0" timeOffset="6649.7">28578 7793 1064 0,'0'0'1125'0,"0"0"-613"0,0 0-232 15,0 0 72-15,0 0 120 0,0 0-120 0,0 0-99 16,0 0-5-16,0-110 8 0,0 98-16 16,0 2-72-16,0 2-32 0,0 3 4 15,2-2 0-15,-2 5-24 0,3 1-32 16,6 1-4-16,6 0-24 0,7 5 112 15,0 13 72-15,9 1-39 0,3 17-45 16,0 2-8-16,0 14-4 0,2 9-48 16,-4 9 8-16,-10 11-12 0,-1 11-12 15,-8 6-8-15,-13 11-20 0,0 4-4 16,-15 1-20-16,-7 1 0 0,-12-1 4 0,-4-5-20 16,-11-4-12-16,10-12 4 0,-7-15 8 15,10-12-8-15,-3-12-4 0,8-15-112 16,6-11-76-16,3-5-28 0,8-10-72 15,4-4-112-15,1-3-85 0,4-2-51 16,5-4-376-16,0 1-253 0,14-1-212 0</inkml:trace>
  <inkml:trace contextRef="#ctx0" brushRef="#br0" timeOffset="7497.24">29501 8902 1272 0,'0'0'1409'0,"0"0"-1021"15,0 0-84-15,0 0 84 0,0 0 40 16,0 0-23-16,0 0-81 0,0 0-44 16,0 0-20-16,0 0-36 0,0-33-8 15,15 12-16-15,0 0-44 0,-6-6-12 16,13-3-40-16,-5-2-27 0,-2-3-33 0,6-2-16 16,-4 0-16-16,5 1 24 0,0 4-16 15,-5 6 4-15,-2 8 8 0,-1 7 16 16,-9 10-44-16,0 1 0 0,7 1 40 15,0 19 148-15,-2 8 0 0,-1 9-68 16,4 8-24-16,-9 3 16 0,11 6-28 0,-3-4-4 16,-2-2-32-16,2-11-40 0,0-5-4 15,0-6-8-15,3-10 0 0,-11-6 4 16,11-2-4-16,0-4-24 0,-8 2-144 16,3-6-128-16,4 0-88 0,-7 0-177 15,8-7-71-15,-3-5-372 0,-2 1-365 16,-1-5-940-16</inkml:trace>
  <inkml:trace contextRef="#ctx0" brushRef="#br0" timeOffset="7968.34">31094 7862 2064 0,'0'0'865'0,"0"0"-333"0,0 0-100 0,0 0 28 15,0 0 5-15,0 0-121 16,0 0-60-16,0 0-44 0,0 0-16 0,0 0-56 16,-208-50-52-16,164 80-12 0,0 11 80 15,-4 7 53-15,-5 9-37 0,-11 4-28 16,11 9 8-16,0 7-28 0,4 4-64 16,6 5 4-16,6 1-32 0,6 3 0 15,4 5-24-15,15 1 16 0,2 0-12 0,6-1-4 16,4 0 0-16,14-4 12 0,5-5-8 15,8-8-12-15,5-5-16 0,4-9-4 16,0-7-8-16,6-13 4 0,-4-10-4 16,1-8 0-16,7-7-12 0,-9-8-36 15,1-4-68-15,-1-3-56 0,-3-4-104 16,0 0-168-16,-3-11-265 0,-2 0-47 16,-5-1-601-16,5-14-808 0</inkml:trace>
  <inkml:trace contextRef="#ctx0" brushRef="#br0" timeOffset="8533.71">31033 8752 2497 0,'0'0'988'0,"0"0"-448"0,0 0-175 16,0 0 107-16,0 0-100 0,0 0-188 0,0 0-136 15,0 0-28-15,0 0 28 0,0 0 64 16,0 0-20-16,22 1-44 0,-5 4 16 16,-5-2 12-16,13-3 8 0,-6 0-32 15,0 0-20-15,-2 0-12 0,3 0-4 16,-3-8-8-16,0 5 0 0,-3-4-4 15,-9 7 0-15,-3 0 0 0,-2 0-4 16,0 0 0-16,0 0 12 0,0 0 16 16,0 7 20-16,0 4 36 0,-4 4 40 15,-8 1 5-15,-3 4-13 0,5 0-24 0,-2 2-4 16,7-4 0-16,-4 2-44 16,1-3 8-16,3-5-48 0,1-2 8 0,4-2-12 15,0-2 0-15,0-2 0 0,0-1-4 16,0 2-4-16,0-4-88 0,0 4-196 15,0 0-77-15,9-4-75 0,8 4-236 16,-14-5-325-16,11 1-359 0</inkml:trace>
  <inkml:trace contextRef="#ctx0" brushRef="#br0" timeOffset="9183.94">31719 8725 2525 0,'0'0'888'0,"0"0"-248"0,0 0-107 15,0 0-21-15,0 0-136 0,0 0-136 16,0 0-92-16,0 0-16 0,0 0-32 16,0 0-12-16,-191 99-20 0,176-69 0 15,11-4-20-15,-4 2-20 0,8-7-12 0,0-1 0 16,8-8-16-16,-1-3 0 0,5-2 0 15,2-7 0-15,8 0 4 0,-7-12 20 16,2-6 12-16,2-5 33 0,-2 0 11 0,0-5-24 16,-12 3-28-16,10 1-12 15,-15 4 16-15,0 2 44 0,0 5 48 0,0 8-48 16,0 0 16-16,0 5-36 0,-10 2 44 16,3 13-32-16,-6 7 16 0,6 4 48 15,7 7 4-15,0-2 0 0,0 1-80 16,17 0-32-16,-2-7-24 0,4-1 16 15,0-4-16-15,6-2-4 0,-6-1-12 16,8-6-116-16,2-4-124 0,-7-5-112 16,14-2-297-16,-4-7-155 0,-11 2-561 15,16-11-547-15</inkml:trace>
  <inkml:trace contextRef="#ctx0" brushRef="#br0" timeOffset="9747.56">32037 8701 156 0,'0'0'1304'16,"0"0"-844"-16,0 0-91 0,0 0 115 0,0 0-116 15,0 0-40-15,0 0-12 0,0 0 52 16,0 0-15-16,0 0-29 0,-24-23-20 16,24 23-32-16,0 0-32 0,0 0-32 15,0 0 24-15,-8 0 8 0,8 5 25 16,-2 4-81-16,-3 2-88 0,5 8-28 16,0 2-20-16,0 1 0 0,0 4-40 15,0-4 4-15,15 1 4 0,-6-5-12 16,6-1-4-16,-3-8 0 0,3-2-8 15,-3-4 8-15,10-3 12 0,-5-8 40 16,0-5 52-16,4-5 44 0,1-5-16 16,-2-3-24-16,-3-3-12 0,-1-1-20 0,-1 0-16 15,2 0-12-15,0 0-20 0,0 6-16 16,-5 4-8-16,0 6-8 0,-2 7 4 16,-5 3-20-16,4 4-124 0,-4 0-84 15,10 9-88-15,-10 4-212 0,9 6-205 0,-7 3-343 16,3-3-505-16,-10 11-1668 0</inkml:trace>
  <inkml:trace contextRef="#ctx0" brushRef="#br0" timeOffset="10043.59">32822 8662 564 0,'0'0'3081'16,"0"0"-2493"-16,0 0-75 0,0 0 35 15,0 0-148-15,0 0-128 0,0 0-68 16,-196 117-4-16,177-80 33 0,-1 1-73 0,3 4-32 16,10 0-56-16,7-6-20 0,0-5-28 15,0-5 8-15,7-5-28 0,10-8 0 16,3-3 0-16,4-2-4 0,3-4 0 15,-3-1 0-15,5-3-12 0,5-3-52 16,-8-9-164-16,13-3-169 0,-5-6-167 16,3-2-336-16,-16 0-473 0,16-13-1036 0</inkml:trace>
  <inkml:trace contextRef="#ctx0" brushRef="#br0" timeOffset="10413.86">33099 8011 2605 0,'0'0'588'15,"0"0"-200"-15,0 0 160 0,0 0-35 16,0 0-113-16,0 0-84 0,0 0-56 0,0 0-16 15,0 0-32-15,0 0-80 0,152-62 76 16,-108 64 29-16,0 10-21 0,7 8-48 16,4 8 24-16,3 13-8 0,-4 8 12 15,-11 16-36-15,3 13-28 0,-9 11-36 16,-13 10 16-16,-12 5-44 0,-9 7-51 16,-3 3-17-16,-15-2 0 0,-9-2 0 15,-8-10 0-15,-4-12 0 0,0-17 0 16,-3-16 0-16,7-14 0 0,-4-14-169 15,7-6-123-15,-5-7-132 0,2-6-228 16,8 0-213-16,2 1-291 0,8-5-205 16,-3 13-952-16</inkml:trace>
  <inkml:trace contextRef="#ctx0" brushRef="#br1" timeOffset="12686.47">21059 8522 1616 0,'0'0'384'0,"0"0"81"15,0 0 59-15,0 0-120 0,0 0-32 16,0 0-48-16,0 0-35 0,0 0 7 16,-85-118-32-16,78 98-20 0,7 3-32 15,0 4-32-15,0-4-40 0,0 6-8 16,0 2 12-16,0 2-44 0,0 2-28 15,4 3-28-15,4 0-24 0,6 2 0 0,-2-2 16 16,10 2 4-16,0 0-8 0,10 0 24 16,4 0 20-16,8 11 17 0,9 5 3 15,3 12-8-15,14 6 32 0,10 8-8 16,5 6-44-16,-10 9-20 0,10 7-24 0,-13 3 4 16,-1 0-28-16,-1-2 0 0,-9-6-4 15,-8-8 4-15,-9-8 4 0,-10-6 0 16,-3-2-4-16,-9-5 8 0,-8 0-4 15,-1-3-4-15,-9-2-8 0,-4 3-64 16,0-8-48-16,0 6-120 0,-4-5-97 16,-9-9-75-16,-1 1-144 0,-3-8-288 15,10-4-157-15,-30-2-540 0</inkml:trace>
  <inkml:trace contextRef="#ctx0" brushRef="#br1" timeOffset="12935.77">21941 8172 1896 0,'0'0'1341'0,"0"0"-917"0,0 0 40 0,0 0 9 16,0 0 119-16,-187 131-56 0,129-55-204 15,-22 20-48-15,-9 13-39 0,-13 12-33 16,-5 10-72-16,-9 3-24 0,7 4-68 15,0-7 4-15,9-10-44 0,13-13 12 16,9-17-12-16,18-17-16 0,21-19-64 16,10-15-84-16,12-14-92 0,17-11-197 0,0-3-147 15,17-5-316-15,2 0-313 0,13-7-760 0</inkml:trace>
  <inkml:trace contextRef="#ctx0" brushRef="#br1" timeOffset="14199.77">24765 8593 1920 0,'0'0'969'0,"0"0"-409"15,0 0-220-15,0 0 224 0,0 0-7 0,0 0-205 16,0 0-172-16,0 0-36 0,0 0 140 16,0 0 64-16,95 62-52 0,-42-23-3 15,17 2-73-15,3 10-36 0,12-1-40 16,7 8-16-16,12 4-20 0,0-1 8 16,15 5-32-16,7 4 16 0,3 7-8 15,-6 2 108-15,1 2-191 0,-5-5-9 16,-15-4 0-16,-17-11 0 0,-17-9 0 15,-4-12 0-15,-23-5 0 0,-1-13 0 16,-18-4 0-16,-7-7 0 0,0-11 0 0,-10 0-45 16,0-11-171-16,-7-14-112 0,0-8-240 15,0-13-337-15,0-9-187 0,0 11-465 16,-9-25-1128-16</inkml:trace>
  <inkml:trace contextRef="#ctx0" brushRef="#br1" timeOffset="14418.9">26842 8506 3917 0,'0'0'100'0,"0"0"128"16,0 0 193-16,0 0 131 0,0 0-116 15,0 0-160-15,-191 11-68 0,106 37-16 16,-22 20-4-16,-33 19 13 0,-27 14-125 16,-25 17-36-16,-21 4-36 0,-1 0 40 15,-6-2-4-15,11-16-36 0,18-17 8 0,21-14 8 16,32-13-16-16,39-12-4 0,33-11 0 15,35-5-28-15,31-8-192 0,9-4-161 16,37-4-215-16,10-4-408 0,-5-3-361 16,32-9-1148-16</inkml:trace>
  <inkml:trace contextRef="#ctx0" brushRef="#br1" timeOffset="21262.62">24358 8854 3141 0,'0'0'332'0,"0"0"132"16,0 0-264-16,0 0 0 0,0 0 13 16,0 0 23-16,-143 134-68 0,111-70 28 15,3 4-40-15,12 6 8 0,12 1 48 16,5-11-92-16,0-14-72 0,17-14-16 16,17-18-8-16,5-17 68 0,24-2 108 15,7-27-16-15,10-11-56 0,12-20-59 0,-2-11-29 16,5-13-32-16,9-4 0 0,0-7-8 15,15-4-12-15,7-1 12 0,5 3 4 16,-5 9 0-16,2 12 12 0,-21 15-12 16,-22 20 0-16,-27 15-4 0,-19 16 0 15,-25 9-20-15,-14 23 20 0,-4 24 4 0,-40 19 12 16,-14 24 48-16,-22 18 8 0,-10 13 28 16,-2 11-20-16,2 3 40 0,13-4-24 15,21-15-12-15,15-17-36 0,24-29 8 16,17-26-20-16,5-25-16 0,33-19 12 15,28-38 28-15,21-27-8 0,20-23-20 16,12-30-16-16,21-10-16 0,10-19 0 16,10-1 4-16,15-6-8 0,7 9 8 15,2 10 4-15,-12 23-4 0,-12 24-4 16,-27 25-8-16,-26 29 4 0,-39 23-8 0,-20 11 8 16,-28 27-4-16,-20 27 8 0,-32 16 12 15,-21 29-8-15,-30 18 0 0,-9 19 8 16,-9 9 16-16,1 9 28 0,10-7-40 15,20-16 44-15,24-18-28 0,22-31-4 16,24-28-24-16,7-32-8 0,34-22 12 16,20-20-4-16,24-33 16 0,14-20-8 15,22-25-8-15,10-19-4 0,22-11 0 0,14-7 0 16,8-4-16-16,-1 9 16 0,-4 5 8 16,-10 12-8-16,-17 19-8 0,-24 19 8 15,-27 21 12-15,-34 28-12 0,-31 22-20 16,-27 16 12-16,-15 34 8 0,-43 29 4 15,-22 27 4-15,-24 27-8 0,-10 18-4 16,-7 9 4-16,-3-3 48 0,15-3 8 16,17-16 16-16,22-20-60 0,28-26 8 0,23-32-20 15,19-32 0-15,10-24-12 16,41-29 12-16,29-29 32 0,9-26-28 0,23-18-4 16,4-11-20-16,3-8 16 0,2-1-4 15,-7-3-4-15,12 4 12 0,-5 3 12 0,8 2 0 16,4 8-12-16,-12 13-8 15,-12 21 8-15,-36 18 0 0,-22 26 0 0,-32 15-4 16,-11 15 0-16,-8 15-8 0,-27 16 12 16,-14 27 12-16,-25 17-4 0,-14 28 12 15,-7 9 28-15,-5 7-7 0,7-9-41 16,17-12 0-16,17-27 0 0,20-17 0 16,16-24 0-16,10-15 0 0,5-15 0 15,13-1 0-15,20-27 0 0,18-11 0 16,10-15-141-16,14-9-179 0,-12-1-192 15,3 4-369-15,-23 19-271 0,-4-3-701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3T19:46:17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13244 13631 1684 0,'0'0'368'0,"0"0"-195"16,0 0 91-16,0 0-16 0,0 0 20 16,0 0-120-16,0 0-32 0,0 0 240 15,0 0-124-15,0 0-20 0,5 66-52 16,-5-48-11-16,0 2-5 0,0 8-12 16,0 5-20-16,0 7-12 0,0 1-4 15,0 6 40-15,0-2-52 0,0-6-8 16,0-6 0-16,0-8-36 0,0-6-12 15,0-5-16-15,0-8-12 0,0-4 4 16,0-2-4-16,0 0 0 0,0-8-84 16,0-11-220-16,0-9-260 0,0-9-357 0,0 7-147 15,0-29-1261-15</inkml:trace>
  <inkml:trace contextRef="#ctx0" brushRef="#br0" timeOffset="198.83">13135 13227 2561 0,'0'0'552'0,"0"0"-68"0,0 0 4 16,0 0-7-16,0 0-21 0,0 0-116 16,0 0-124-16,0 0-56 0,0 0-100 15,0 0-48-15,-46-29-16 0,46 32-12 0,0 6-4 16,0-1-104-16,2 2-260 0,13 1-332 15,-8-2-225-15,7 7-580 0</inkml:trace>
  <inkml:trace contextRef="#ctx0" brushRef="#br0" timeOffset="626.66">14099 12785 2180 0,'0'0'341'0,"0"0"-189"0,0 0 36 16,0 0 16-16,0 0 88 0,0 0-132 0,0 0-104 15,0 0-16-15,0 0 44 0,-160 109 12 16,146-79-16-16,9 7 20 0,-7 3 32 16,7 7-20-16,3 4 12 0,-6 5 21 15,8 7-13-15,0 1-16 0,0 4-12 16,0 5 4-16,8 2-8 0,-6-2-36 15,3 4-44-15,5-8-20 0,-8-5 8 16,-2-7 0-16,3-9-8 0,-3-4-16 16,0-14-152-16,0-8-224 0,-3-8-233 0,1-6-263 15,-15-8-241-15</inkml:trace>
  <inkml:trace contextRef="#ctx0" brushRef="#br0" timeOffset="795.92">13680 13601 2000 0,'0'0'977'0,"0"0"-261"0,0 0-312 16,0 0-119-16,0 0-69 0,0 0 76 16,0 0-116-16,0 0 0 0,0 0-24 0,223-19-76 15,-179 18-28-15,-1 1-28 0,-1 0-12 16,-1 0-4-16,-2 0-4 0,-3 0-124 16,-2 0-316-16,0 1-233 0,-10-1-391 15,12 0-837-15</inkml:trace>
  <inkml:trace contextRef="#ctx0" brushRef="#br0" timeOffset="1279.33">15358 12603 1624 0,'0'0'617'0,"0"0"-317"0,0 0-52 16,0 0 24-16,0 0 124 0,0 0-96 15,0 0-40-15,-194 84-40 0,157-57 1 16,8 3 11-16,-2 3-64 0,-3 3-16 16,0 3 16-16,7 3-12 0,0 1-28 15,6 4-40-15,-6 4 32 0,5 1-16 16,5 2-20-16,3 5-4 0,6 2 20 16,1 5-8-16,5 4 4 0,2 3 0 15,0 3 24-15,9 0-3 0,6 2-25 0,2-1-4 16,10-2 20-16,2-5 4 0,-3-4 0 15,3-7-44-15,8-3-12 16,-8-11-24-16,7-6-16 0,-2-9-8 0,-7-7-4 16,2-9-4-16,-5-6 4 0,8-2-8 15,4-6-4-15,-2 0-56 0,2-10-92 16,10-5-204-16,-7-6-193 0,7-4-187 0,-22 6-493 16,15-5-792-16</inkml:trace>
  <inkml:trace contextRef="#ctx0" brushRef="#br0" timeOffset="2047.4">16056 13427 1612 0,'0'0'733'15,"0"0"-261"-15,0 0-96 0,0 0 80 0,0 0-60 16,0 0-132-16,0 0-83 16,0 0 19-16,0 0-16 0,0 0-20 0,0 0-44 15,-119 105 12-15,114-89 0 0,-2 1-8 16,-1 1-16-16,8-1 4 0,0-4-36 16,0 5-4-16,0 1-36 0,0-1 0 15,8-1-12-15,1-2 0 0,1-3-20 0,0-1-8 16,2-7 16-16,0-1-20 0,0 0 16 15,0-3 0-15,5-5 0 0,-5-6 16 16,3-9-12-16,2-7 4 0,-7-1-16 16,-1-3 8-16,-4 1-4 0,0 1 4 15,-5 3-4-15,0 5 8 0,0 3 4 16,0 2 40-16,-15 6 44 0,8 2-8 16,-7 4 4-16,4 4 45 0,-5 0-41 15,6 4-32-15,1 11 20 0,-1 8 44 16,6 5 12-16,3 9 28 0,0 1-20 15,0-2-36-15,17 0-36 0,3-5-36 0,-1-1-12 16,5-6-16-16,3-1 4 0,-8-4 0 16,6-1-16-16,-1-2 0 0,-2-5 0 15,9 0 4-15,-7-3-4 0,5-3 0 0,5-3-4 16,-2-2-12-16,-5 0-68 0,2 0-116 16,-5-7-176-16,5 6-248 0,-5-3-257 15,0 1-536-15,-7 3-832 0</inkml:trace>
  <inkml:trace contextRef="#ctx0" brushRef="#br0" timeOffset="3838.48">16538 12813 1272 0,'0'0'512'0,"0"0"-103"0,0 0-185 16,0 0 44-16,0 0-76 0,0 0 48 16,0 0-48-16,0 0 40 0,0 0-48 15,0 0 0-15,0 0-48 0,0-2 28 16,0 2-36-16,0 0-35 0,0 0-29 15,0 7-16-15,0 3 36 0,0 3 72 0,0 4-44 16,0 1-32-16,0 2-16 0,0 3-20 16,0 4-20-16,2-1-8 0,-2 1 8 15,3-5-8-15,-1-4 8 0,-2-6-20 16,0-2-4-16,0-6 0 0,0-4 8 16,5 0-8-16,-5 0 8 0,3 0 28 0,4-6 60 15,-2-6 36-15,7-4 8 0,-5-6-32 16,5-3-28-16,0 3-16 0,-7 0-12 15,12 1-8-15,-10 7 0 0,6-2-24 16,-1 5-8-16,-8 3 0 0,11 4 0 16,-5 0-8-16,4 4 4 0,1 0 24 15,2 4 32-15,2 8 48 0,1 6 24 16,-1 3-8-16,-2-1-19 0,-3 5-45 16,-1 0-16-16,1-1-16 0,-9-4-16 15,10 0-12-15,-8-2 0 0,2-3 0 16,-4-3-4-16,-2-1-16 0,4-4-72 15,-7 0-81-15,2-3-87 0,-2-4-88 0,0 0-128 16,5 0-388-16,-2 0-161 0,9 0-319 16</inkml:trace>
  <inkml:trace contextRef="#ctx0" brushRef="#br0" timeOffset="4561.26">17253 13618 1908 0,'0'0'453'15,"0"0"-161"-15,0 0 40 0,0 0 60 16,0 0-48-16,0 0-68 0,0 0-12 15,0 0-3-15,0 0-53 0,0 0 0 16,0 0-48-16,-2-10-36 0,14 6 124 0,14 1-4 16,1 1-96-16,5-2-52 0,-1 4-36 15,5 0-12-15,-2 0-28 0,-2 0-8 16,-10 0 0-16,0 0-12 0,-5 0 4 16,-5 0-4-16,0 0-60 0,-7 0-164 15,4 4-168-15,-6 1-288 0,-3 3-117 0,0 0-507 16,0 2-1137-16</inkml:trace>
  <inkml:trace contextRef="#ctx0" brushRef="#br0" timeOffset="4729.6">17428 13546 2205 0,'0'0'776'16,"0"0"-244"-16,0 0-80 0,0 0 77 0,0 0-97 16,0 0-236-16,0 0-96 0,0 0 64 15,0 0 84-15,0 0-56 0,0 0-80 16,17 111-64-16,-13-83 0 0,6-1-40 15,-5-2-4-15,2-2 4 0,3-2-16 16,-5-6-76-16,7-4-136 0,-2-2-380 16,-3-6-337-16,-5 0-431 0,3-6-1121 0</inkml:trace>
  <inkml:trace contextRef="#ctx0" brushRef="#br0" timeOffset="5388.16">18247 12907 2661 0,'0'0'444'0,"0"0"-36"0,0 0-72 16,0 0-40-16,0 0-76 0,0 0-15 16,-34 106-93-16,34-62 0 0,0 4-20 15,0 8-36-15,2 7 0 0,8 3-8 16,0 2-4-16,-3-1-24 0,3-1-12 15,-1-8-4-15,-4-8-4 0,5-12 4 16,-8-14-4-16,1-7 0 0,-1-6 0 0,-2-11 0 16,10 0 8-16,-3-4 56 15,8-13 160-15,-1-3-40 0,-4-8-56 0,9 0-64 16,6 0 8-16,-16 2 20 0,6 5 20 16,-3 5 16-16,-5 8 44 0,-2 6 33 15,-5 2-105-15,0 5-76 0,0 8 0 16,0 6 72-16,0 5-12 0,0 5-36 0,-14-2-44 15,-3-1 12-15,-10-3-16 0,3-8 8 16,4-5-8-16,-9-5-32 0,7-5-124 16,5 0-101-16,0-12-111 0,13-4-108 15,4-6-140-15,0-4-48 0,14 1 43 16,1 4-387-16,9 2-1225 0</inkml:trace>
  <inkml:trace contextRef="#ctx0" brushRef="#br0" timeOffset="5892.28">18911 12779 2773 0,'0'0'524'0,"0"0"24"0,0 0-48 16,0 0-151-16,0 0-189 0,0 0-8 16,0 0-40-16,-7 119 4 0,7-85-24 15,0-4-52-15,0-5-28 0,0-8-12 0,0-6 8 16,0-5-8-16,7-6 0 16,5 0 4-16,0-12 92 0,5-6 64 0,0-7-60 15,3-4-52-15,-3 6-4 0,-5 1-4 16,-3 6 16-16,-1 8 40 0,1 3-40 15,-4 5-44-15,5 5 0 0,-5 11 104 16,5 7 20-16,-6 6-36 0,-1 1-56 16,4 5-28-16,0-5-16 0,1-2-4 15,1-4-184-15,-1-2-204 0,-1-2-232 16,-2-5-497-16,7-2-551 0</inkml:trace>
  <inkml:trace contextRef="#ctx0" brushRef="#br0" timeOffset="6190.99">19597 13170 2080 0,'0'0'1397'0,"0"0"-869"0,0 0-163 0,0 0 271 16,0 0-124-16,0 0-300 0,0 0-52 15,0 0 4-15,0 0-64 0,211 21-52 16,-187-24-36-16,3-5 0 0,-8 8-12 16,1-4-12-16,-8 4-120 0,-7 0-192 15,4 0-284-15,-6 4-245 0,-3 2-347 16,0 8-1129-16</inkml:trace>
  <inkml:trace contextRef="#ctx0" brushRef="#br0" timeOffset="6359.26">19616 13453 3793 0,'0'0'657'16,"0"0"-277"-16,0 0 0 0,0 0 84 0,0 0-48 15,0 0-172-15,0 0-52 0,0 0-47 16,0 0-69-16,0 0-68 0,182-28-8 15,-155 22-28-15,-8 4-169 0,-2 0-167 16,0 2-168-16,-2 0-452 0,-8 0-341 16,-7 0-1040-16</inkml:trace>
  <inkml:trace contextRef="#ctx0" brushRef="#br0" timeOffset="6924.28">20453 13284 1220 0,'0'0'532'0,"0"0"-156"0,0 0-27 16,0 0 35-16,0 0 12 0,0 0-72 15,0 0 4-15,0 0-16 0,0 0-23 16,0 0-97-16,-34-15-120 0,51 16-24 16,14 4 220-16,1 4 24 0,-3-2-80 15,10 4-104-15,-8-4-52 0,1-2-36 16,-3 0 0-16,-5-5-20 0,0 0 0 0,-12 0-124 16,3 0-324-16,-5 0-320 0,-10 0-325 15,0 5-588-15</inkml:trace>
  <inkml:trace contextRef="#ctx0" brushRef="#br0" timeOffset="7079.36">20438 13498 1800 0,'0'0'1813'0,"0"0"-1117"0,0 0-339 0,0 0-45 16,0 0 76-16,0 0-72 0,0 0-72 16,0 0-20-16,0 0-72 0,184-2-108 15,-140-1-24-15,2 1-20 0,3 2-32 16,-6 0-232-16,-2-2-236 0,-2 0-388 15,-12 1-409-15,4 1-1108 0</inkml:trace>
  <inkml:trace contextRef="#ctx0" brushRef="#br0" timeOffset="7578.8">21779 13210 3125 0,'0'0'672'0,"0"0"-148"0,0 0-15 16,0 0-41-16,0 0-172 0,0 0-44 15,0 0-24-15,-180 72-36 0,161-46-36 16,0 1-19-16,4 5 15 0,0 5 24 16,11-2-12-16,4-1-36 0,0 1-36 0,0-5-20 15,0 0-4-15,17-4-24 0,0-4-4 16,2-1-16-16,-2-3-12 0,2-3-12 16,-2-3 4-16,3-4-4 0,-3-1 0 15,0-6-28-15,-3-1-44 0,3 0-104 16,5-1-160-16,0-11-201 0,4-7-115 15,-9 1-436-15,3-18-805 0</inkml:trace>
  <inkml:trace contextRef="#ctx0" brushRef="#br0" timeOffset="7992.82">22065 12795 2957 0,'0'0'644'0,"0"0"-108"16,0 0-11-16,0 0 3 0,0 0-96 0,0 0-136 16,0 0-96-16,0 0-52 0,0 0-56 15,0 0 4-15,0 0-12 0,-12 46-11 16,12-12-17-16,2-3-16 0,5-1-28 15,1-4-4-15,-4-4-8 0,4-7 4 16,-1-10-4-16,-5 0 0 0,8-5 0 0,-5-7 0 16,7-11 32-16,3-8 4 0,-1-6-20 15,3-5-4-15,2 0-8 0,-2 0-4 16,5 5 0-16,-5 4 8 0,0 8 0 16,3 4 12-16,-6 8-16 0,8 8 36 15,0 0 28-15,0 14 68 0,-3 10 44 16,-2 8-44-16,5 9-64 0,-8-1-16 15,-6 4-20-15,6-4-24 0,-4-3-12 0,-5-7-4 16,2-7-84-16,-2-2-144 0,0-9-220 16,-5-1-257-16,7-7-315 0,-7-4-641 15,10 0-1248-15</inkml:trace>
  <inkml:trace contextRef="#ctx0" brushRef="#br0" timeOffset="8638.77">23723 13404 2965 0,'0'0'560'16,"0"0"-344"-16,0 0 288 0,0 0 17 15,0 0-73-15,0 0-92 0,0 0-60 16,148-113-28-16,-112 62-84 0,0-6-76 16,-2-1-48-16,-2-1 4 0,-6 6 5 15,-4 5-33-15,0 7 16 0,-5 11 8 16,-7 11-4-16,-1 10-12 0,-1 6-12 16,-1 3 8-16,0 17 48 0,8 10 108 0,2 12 44 15,5 12-32-15,2 6-48 16,-2 3-20-16,-5-1 16 0,2-2-91 0,-2-7-65 15,7-9 0-15,0-4 0 0,-2-8 0 16,-2-10 0-16,-1-3 0 0,-4-9 0 16,4-5 0-16,0-2-245 0,6-16-159 0,-4-7-172 15,11-9-401-15,-13 4-391 0,3-10-805 0</inkml:trace>
  <inkml:trace contextRef="#ctx0" brushRef="#br0" timeOffset="9196.93">25468 13279 3073 0,'0'0'712'0,"0"0"-412"0,0 0 121 16,0 0 75-16,0 116-132 0,0-66-144 16,7 5-28-16,3-2 12 0,-3 2-72 15,5-6-48-15,3-10 0 0,-1-14 64 16,3-11 1-16,3-12-61 0,4-6 64 0,5-21 64 15,5-8-28-15,2-18-92 0,3-8-16 16,-2-2-48-16,11-4 12 0,-12 5-28 16,3 9 8-16,2 12-16 0,-14 11 44 15,0 15-28-15,-8 13 4 0,5 13 76 0,-4 20 100 16,2 10-36-16,-10 8-79 16,2 6-89-16,-2-1 0 0,3 1 0 0,-5-4 0 15,4-7 0-15,1-7 0 0,2-8-185 16,0-10-219-16,7-9-288 0,0-12-273 15,-7 0-427-15,7-16-401 0</inkml:trace>
  <inkml:trace contextRef="#ctx0" brushRef="#br0" timeOffset="9776.84">27087 12951 3041 0,'0'0'624'15,"0"0"-172"-15,0 0 17 0,0 0 11 16,0 0-136-16,0 0-100 0,0 0-20 16,0 0-24-16,0 0-72 0,223 84-64 0,-174-78-28 15,-6-4 0-15,3 2-24 0,-2-4-4 16,-12 0-8-16,-1 0 12 0,-12 0-8 16,-6 0 0-16,-6 0 0 0,0 0-4 15,-7 1 0-15,0 2 4 0,0 7 12 16,-7 6-4-16,-17 6-8 0,-8 9 4 15,-4 4-4-15,-3 6-4 0,-12-1 20 16,0 1 64-16,0-1 77 0,-2-2-9 16,17-6-68-16,2-4-56 0,4-1-12 0,21-9-16 15,-3-6 0-15,12-5-4 0,0-5-16 16,0 0-132-16,17-2-193 0,9-6-163 16,16-11-240-16,-16-1-501 0,28-17-788 0</inkml:trace>
  <inkml:trace contextRef="#ctx0" brushRef="#br0" timeOffset="10221.58">28559 12702 3901 0,'0'0'677'15,"0"0"-169"-15,0 0-212 0,0 0 152 16,0 0-60-16,0 0-140 0,0 0-31 0,0 0-41 16,169 131-60-16,-147-84-44 15,0 5-48-15,-8 7 4 0,-11 1-8 0,-3 3-8 16,-5-1-8-16,-22-8-4 0,-2-8-24 15,0-10-44-15,-7-9-20 0,2-10 4 16,7-15-32-16,1-2-93 0,-6-13-47 16,15-12 100-16,2-6 76 0,11-4 32 15,1 3 48-15,3 7 0 0,0 4 28 16,3 6 32-16,14 7-4 0,2 6 56 16,15 2 36-16,5 2 41 0,0 10 35 15,4 6-60-15,-6 5-60 0,9 1-64 0,-8 3-32 16,6-2-4-16,0 1-4 0,4-7-188 15,-9-7-345-15,-3-2-163 0,-14-9-845 16,-5-9-1280-16</inkml:trace>
  <inkml:trace contextRef="#ctx0" brushRef="#br0" timeOffset="10462.5">29310 12390 3053 0,'0'0'1236'0,"0"0"-703"0,0 0 183 0,0 0-132 16,0 0-115-16,238 115-153 0,-178-65-40 15,3 9 16-15,-5 10-88 0,1 13-40 16,-16 10-92-16,3 12-8 0,-19 12-4 16,-15 11-12-16,-12 8-16 0,-17-1-8 15,-22-6 0-15,-21-12 1 0,1-14-25 16,-11-17 0-16,0-19-9 0,2-15-99 15,3-20-60-15,9-13-192 0,0-13-156 16,3-7-345-16,16-8-291 0,3-20-761 0</inkml:trace>
  <inkml:trace contextRef="#ctx0" brushRef="#br0" timeOffset="10893.92">30704 12650 3113 0,'0'0'516'0,"0"0"-4"0,0 0 141 15,0 0-13-15,0 0-372 0,0 0-180 16,0 0 16-16,0 0 56 0,-78 122-4 15,69-84-12-15,-1 2-56 0,0-3-16 16,10-1-11-16,0-5-33 0,0-6 0 0,0-5-28 16,0-8 8-16,0-5-16 0,10-4 8 15,-8-3 0-15,10 0 16 0,-7-8-8 16,7-3 16-16,0 1-20 0,-4 1 0 16,-3 5 0-16,-5 4-4 0,0 0 0 0,0 16-4 15,-13 11 4-15,-6 12 24 0,-5 7-4 16,4 7 48-16,-4-3 56 0,5 4 32 15,12-6-20-15,4-3-56 0,3-7-8 16,0-6-36-16,3-6-24 0,13-6-12 16,4-4-4-16,-3-4-36 0,5-4-132 15,9-1-232-15,-4-6-213 0,0-1-159 16,-8 0-709-16,-2 0-1164 0</inkml:trace>
  <inkml:trace contextRef="#ctx0" brushRef="#br0" timeOffset="12042.17">13920 16704 2745 0,'0'0'952'0,"0"0"-684"15,0 0-164-15,0 0 112 0,0 0-79 16,0 0 179-16,0 0 108 0,0 0-232 16,0 0-64-16,206 35-52 0,-177-28-16 15,-2 2 0-15,-8 0-4 0,-4 4-16 16,-1 0-8-16,-14 5-8 0,0 3-4 0,0 5 0 16,-14 3-12-16,-8-2 4 0,-5 6-4 15,-9-6 0-15,0 2 0 0,4-7-8 16,1-2 0-16,6-3 4 0,6-7-4 15,7-5 4-15,7 1-4 0,-2 3-4 16,7 1-8-16,0 2 4 0,0 6 8 16,12-1-4-16,2-2 4 0,3 1 0 15,0-2 0-15,5 2 0 0,0 1-4 16,2-1 4-16,-4 3 0 0,-3-1 12 16,2-1 28-16,-2 1 28 0,-3 2 56 0,-6 1 20 15,4 2-8-15,-5 2-36 0,-2 2-3 16,-5 6-17-16,0 1-20 0,0 2-32 15,0 0 8-15,-17-4-20 0,0-3 16 16,-12 0-16-16,2-7 12 0,-9-1-20 16,0-3 16-16,4-6-24 0,1 0 8 15,1-4 4-15,-1-1-24 0,9 1 4 0,5 1-20 16,3 0-92-16,-1-5-60 0,10 7-145 16,3-4-39-16,-1-1-172 0,3-2-372 15,0 0-185-15,0 3-564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customXml" Target="../ink/ink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Concolic Execution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What is the benefit of concolic execution over symbolic execution? How does it compare in terms of soundness / completeness of vulnerability finding?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marvel of engineering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NP Reductions once were used to </a:t>
            </a:r>
            <a:r>
              <a:rPr lang="en-US" sz="2400" cap="small" dirty="0" err="1"/>
              <a:t>to</a:t>
            </a:r>
            <a:r>
              <a:rPr lang="en-US" sz="2400" cap="small" dirty="0"/>
              <a:t> show that a problem was difficult, now they are used to show that a problem is do-able</a:t>
            </a:r>
          </a:p>
        </p:txBody>
      </p:sp>
      <p:pic>
        <p:nvPicPr>
          <p:cNvPr id="6" name="Picture 5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AEA493FC-F30E-8B7C-498E-458BA2D1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89" y="3079425"/>
            <a:ext cx="5167032" cy="29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do sat Solvers work?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Naïve Solution: Exponential time 2^n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2823883" y="2637429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</p:spTree>
    <p:extLst>
      <p:ext uri="{BB962C8B-B14F-4D97-AF65-F5344CB8AC3E}">
        <p14:creationId xmlns:p14="http://schemas.microsoft.com/office/powerpoint/2010/main" val="317377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Conjunctive Normal </a:t>
            </a:r>
            <a:r>
              <a:rPr lang="en-US" sz="3400" b="1" dirty="0" err="1"/>
              <a:t>FOrm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convenient representation for a Boolean Expression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5B9E6-E475-C9B3-E54A-C58DAE4F3E57}"/>
              </a:ext>
            </a:extLst>
          </p:cNvPr>
          <p:cNvSpPr txBox="1"/>
          <p:nvPr/>
        </p:nvSpPr>
        <p:spPr>
          <a:xfrm>
            <a:off x="766482" y="2055124"/>
            <a:ext cx="8633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Any Boolean expression can  be represented as a conjunction of disjunctions using the standard Boolean transformations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C7167-8037-2FEB-407F-65115BE346C1}"/>
              </a:ext>
            </a:extLst>
          </p:cNvPr>
          <p:cNvSpPr txBox="1"/>
          <p:nvPr/>
        </p:nvSpPr>
        <p:spPr>
          <a:xfrm>
            <a:off x="587188" y="267921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¬(P ∨ Q) ⇐⇒ ¬P ∧ ¬Q</a:t>
            </a:r>
          </a:p>
          <a:p>
            <a:r>
              <a:rPr lang="en-US" dirty="0"/>
              <a:t>¬(P ∧ Q) ⇐⇒ ¬P ∨ ¬Q</a:t>
            </a:r>
          </a:p>
          <a:p>
            <a:r>
              <a:rPr lang="en-US" dirty="0"/>
              <a:t>¬¬P ⇐⇒ P</a:t>
            </a:r>
          </a:p>
          <a:p>
            <a:r>
              <a:rPr lang="en-US" dirty="0"/>
              <a:t>(P ∧ (Q ∨ R)) ⇐⇒ ((P ∧ Q) ∨ (P ∧ R))</a:t>
            </a:r>
          </a:p>
          <a:p>
            <a:r>
              <a:rPr lang="en-US" dirty="0"/>
              <a:t>(P ∨ (Q ∧ R)) ⇐⇒ ((P ∨ Q) ∧ (P ∨ R))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2E83DAC-441B-7D0F-0115-8D789F72B619}"/>
                  </a:ext>
                </a:extLst>
              </p14:cNvPr>
              <p14:cNvContentPartPr/>
              <p14:nvPr/>
            </p14:nvContentPartPr>
            <p14:xfrm>
              <a:off x="4976280" y="2719080"/>
              <a:ext cx="6062760" cy="3934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2E83DAC-441B-7D0F-0115-8D789F72B6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920" y="2709720"/>
                <a:ext cx="6081480" cy="39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66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Unit </a:t>
            </a:r>
            <a:r>
              <a:rPr lang="en-US" sz="3400" b="1" dirty="0" err="1"/>
              <a:t>Propagaion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Unit propagation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2823883" y="2637429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5B9E6-E475-C9B3-E54A-C58DAE4F3E57}"/>
              </a:ext>
            </a:extLst>
          </p:cNvPr>
          <p:cNvSpPr txBox="1"/>
          <p:nvPr/>
        </p:nvSpPr>
        <p:spPr>
          <a:xfrm>
            <a:off x="623047" y="3381905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literal that exists all alone in a clause is a unit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8E083A-C250-9F8A-FD74-3828B0516734}"/>
                  </a:ext>
                </a:extLst>
              </p14:cNvPr>
              <p14:cNvContentPartPr/>
              <p14:nvPr/>
            </p14:nvContentPartPr>
            <p14:xfrm>
              <a:off x="505800" y="1974600"/>
              <a:ext cx="11645640" cy="4810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8E083A-C250-9F8A-FD74-3828B05167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440" y="1965240"/>
                <a:ext cx="11664360" cy="48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36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Pure literal Elimination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Unit propagation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2823883" y="2637429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5B9E6-E475-C9B3-E54A-C58DAE4F3E57}"/>
              </a:ext>
            </a:extLst>
          </p:cNvPr>
          <p:cNvSpPr txBox="1"/>
          <p:nvPr/>
        </p:nvSpPr>
        <p:spPr>
          <a:xfrm>
            <a:off x="623047" y="3381905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literal that occurs only positively, or only negatively, in a formula is pure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0FD5AD-BFDE-2147-FD91-ABB575A86754}"/>
                  </a:ext>
                </a:extLst>
              </p14:cNvPr>
              <p14:cNvContentPartPr/>
              <p14:nvPr/>
            </p14:nvContentPartPr>
            <p14:xfrm>
              <a:off x="845280" y="1486440"/>
              <a:ext cx="6206400" cy="33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0FD5AD-BFDE-2147-FD91-ABB575A867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5920" y="1477080"/>
                <a:ext cx="6225120" cy="3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67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DPLL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2823883" y="1355472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(a) ∧ (b ∨ c) ∧ (¬a ∨ c ∨ d) ∧ (¬c ∨ d) ∧ (¬c ∨ ¬d ∨ ¬a) ∧ (b ∨ d)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785DC-4CD8-D54E-EF39-9E95160FDFBE}"/>
              </a:ext>
            </a:extLst>
          </p:cNvPr>
          <p:cNvSpPr txBox="1"/>
          <p:nvPr/>
        </p:nvSpPr>
        <p:spPr>
          <a:xfrm>
            <a:off x="421341" y="1913154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function DPLL(φ)</a:t>
            </a:r>
          </a:p>
          <a:p>
            <a:r>
              <a:rPr lang="en-US" dirty="0"/>
              <a:t>	if φ = true then</a:t>
            </a:r>
          </a:p>
          <a:p>
            <a:r>
              <a:rPr lang="en-US" dirty="0"/>
              <a:t>		return true</a:t>
            </a:r>
          </a:p>
          <a:p>
            <a:r>
              <a:rPr lang="en-US" dirty="0"/>
              <a:t>	end if</a:t>
            </a:r>
          </a:p>
          <a:p>
            <a:r>
              <a:rPr lang="en-US" dirty="0"/>
              <a:t>	if φ contains a false clause then</a:t>
            </a:r>
          </a:p>
          <a:p>
            <a:r>
              <a:rPr lang="en-US" dirty="0"/>
              <a:t>		return false</a:t>
            </a:r>
          </a:p>
          <a:p>
            <a:r>
              <a:rPr lang="en-US" dirty="0"/>
              <a:t>	end if</a:t>
            </a:r>
          </a:p>
          <a:p>
            <a:r>
              <a:rPr lang="en-US" dirty="0"/>
              <a:t>	for all unit clauses l in φ do</a:t>
            </a:r>
          </a:p>
          <a:p>
            <a:r>
              <a:rPr lang="en-US" dirty="0"/>
              <a:t>		φ ← UNIT-PROPAGATE(l, φ)</a:t>
            </a:r>
          </a:p>
          <a:p>
            <a:r>
              <a:rPr lang="en-US" dirty="0"/>
              <a:t>	end for</a:t>
            </a:r>
          </a:p>
          <a:p>
            <a:r>
              <a:rPr lang="en-US" dirty="0"/>
              <a:t>	for all literals l occurring pure in φ do</a:t>
            </a:r>
          </a:p>
          <a:p>
            <a:r>
              <a:rPr lang="en-US" dirty="0"/>
              <a:t>		φ ← PURE-LITERAL-ASSIGN(l, φ)</a:t>
            </a:r>
          </a:p>
          <a:p>
            <a:r>
              <a:rPr lang="en-US" dirty="0"/>
              <a:t>	end for</a:t>
            </a:r>
          </a:p>
          <a:p>
            <a:r>
              <a:rPr lang="en-US" dirty="0"/>
              <a:t>	l ← CHOOSE-LITERAL(φ)</a:t>
            </a:r>
          </a:p>
          <a:p>
            <a:r>
              <a:rPr lang="en-US" dirty="0"/>
              <a:t>	return DPLL(φ ∧ l) ∨ DPLL(φ ∧ ¬l)</a:t>
            </a:r>
          </a:p>
          <a:p>
            <a:r>
              <a:rPr lang="en-US" dirty="0"/>
              <a:t>end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3A1AC0-99FB-FC97-4613-1A5D1BABBACB}"/>
                  </a:ext>
                </a:extLst>
              </p14:cNvPr>
              <p14:cNvContentPartPr/>
              <p14:nvPr/>
            </p14:nvContentPartPr>
            <p14:xfrm>
              <a:off x="7406640" y="2749680"/>
              <a:ext cx="4733640" cy="790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3A1AC0-99FB-FC97-4613-1A5D1BABBA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7280" y="2740320"/>
                <a:ext cx="4752360" cy="80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07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No Magic Bullet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know some constraints are computationally hard to unpack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645B8-DD29-E898-5CCE-654C1C732656}"/>
              </a:ext>
            </a:extLst>
          </p:cNvPr>
          <p:cNvSpPr txBox="1"/>
          <p:nvPr/>
        </p:nvSpPr>
        <p:spPr>
          <a:xfrm>
            <a:off x="847894" y="2690336"/>
            <a:ext cx="9824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main(){</a:t>
            </a:r>
            <a:br>
              <a:rPr lang="en-US" dirty="0"/>
            </a:br>
            <a:r>
              <a:rPr lang="en-US" dirty="0"/>
              <a:t>  char s[80];</a:t>
            </a:r>
          </a:p>
          <a:p>
            <a:r>
              <a:rPr lang="en-US" dirty="0"/>
              <a:t>  </a:t>
            </a:r>
            <a:r>
              <a:rPr lang="en-US" dirty="0" err="1"/>
              <a:t>scanf</a:t>
            </a:r>
            <a:r>
              <a:rPr lang="en-US" dirty="0"/>
              <a:t>(“%s”, s);</a:t>
            </a:r>
          </a:p>
          <a:p>
            <a:r>
              <a:rPr lang="en-US" dirty="0"/>
              <a:t>  if (sha256sum(s) == c01b39c7a35ccc3b081a3e83d2c71fa9a767ebfeb45c69f08e17dfe3ef375a7b</a:t>
            </a:r>
          </a:p>
          <a:p>
            <a:r>
              <a:rPr lang="en-US" dirty="0"/>
              <a:t>}</a:t>
            </a:r>
          </a:p>
        </p:txBody>
      </p:sp>
      <p:pic>
        <p:nvPicPr>
          <p:cNvPr id="2050" name="Picture 2" descr="Magic Bullet Personal Blender Silver MBR-0301 - Best Buy">
            <a:extLst>
              <a:ext uri="{FF2B5EF4-FFF2-40B4-BE49-F238E27FC236}">
                <a16:creationId xmlns:a16="http://schemas.microsoft.com/office/drawing/2014/main" id="{6649F3EF-3CF5-78C6-91FA-DEF6E6DD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58471"/>
            <a:ext cx="2111002" cy="40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4BE70951-B90F-CE04-91FA-86F994890E72}"/>
              </a:ext>
            </a:extLst>
          </p:cNvPr>
          <p:cNvSpPr/>
          <p:nvPr/>
        </p:nvSpPr>
        <p:spPr>
          <a:xfrm>
            <a:off x="6378202" y="1121027"/>
            <a:ext cx="5307106" cy="5319965"/>
          </a:xfrm>
          <a:prstGeom prst="noSmoking">
            <a:avLst>
              <a:gd name="adj" fmla="val 791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No Magic Bullet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know some constraints are computationally hard to unpack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645B8-DD29-E898-5CCE-654C1C732656}"/>
              </a:ext>
            </a:extLst>
          </p:cNvPr>
          <p:cNvSpPr txBox="1"/>
          <p:nvPr/>
        </p:nvSpPr>
        <p:spPr>
          <a:xfrm>
            <a:off x="13454" y="2685854"/>
            <a:ext cx="12720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char s[80];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(“%s”, s);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(sha256sum(s) == c01b39c7a35ccc3b081a3e83d2c71fa9a767ebfeb45c69f08e17dfe3ef375a7b){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 /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2143AA-DBA2-EB01-1D8E-5E07D4860E58}"/>
                  </a:ext>
                </a:extLst>
              </p14:cNvPr>
              <p14:cNvContentPartPr/>
              <p14:nvPr/>
            </p14:nvContentPartPr>
            <p14:xfrm>
              <a:off x="4712040" y="4460400"/>
              <a:ext cx="6352200" cy="1957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2143AA-DBA2-EB01-1D8E-5E07D4860E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2680" y="4451040"/>
                <a:ext cx="6370920" cy="19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85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From SAT to SMT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Next Time…</a:t>
            </a:r>
          </a:p>
          <a:p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8C77F-4A73-4D46-2E89-CCAF9B9BD90B}"/>
              </a:ext>
            </a:extLst>
          </p:cNvPr>
          <p:cNvSpPr txBox="1"/>
          <p:nvPr/>
        </p:nvSpPr>
        <p:spPr>
          <a:xfrm>
            <a:off x="935624" y="2280893"/>
            <a:ext cx="8633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Symbolic execution requires path constraints far more complex than Boolean expressions.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2CF4-B0A4-764D-702F-BA3B0122A3A6}"/>
              </a:ext>
            </a:extLst>
          </p:cNvPr>
          <p:cNvSpPr txBox="1"/>
          <p:nvPr/>
        </p:nvSpPr>
        <p:spPr>
          <a:xfrm>
            <a:off x="920072" y="2974468"/>
            <a:ext cx="8633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Although a naïve reduction is somewhat straightforward, naivety does not gel well with NP-completeness</a:t>
            </a:r>
          </a:p>
        </p:txBody>
      </p:sp>
    </p:spTree>
    <p:extLst>
      <p:ext uri="{BB962C8B-B14F-4D97-AF65-F5344CB8AC3E}">
        <p14:creationId xmlns:p14="http://schemas.microsoft.com/office/powerpoint/2010/main" val="375759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91F98-465C-F062-04AD-D03FDB7FD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 3 is on Friday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Boolean Satisfiability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Tools / Techniques underlying Symbolic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Enhancing Symbolic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980398-94D3-C8BC-8BE1-13B1E894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61" y="1936376"/>
            <a:ext cx="3090556" cy="397136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Generating test cases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57464C-8645-D26B-F095-84B4D2067EB8}"/>
              </a:ext>
            </a:extLst>
          </p:cNvPr>
          <p:cNvSpPr txBox="1">
            <a:spLocks/>
          </p:cNvSpPr>
          <p:nvPr/>
        </p:nvSpPr>
        <p:spPr>
          <a:xfrm>
            <a:off x="834447" y="2458306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Prioritizing states in the symbolic execution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0E0BF-5A57-25C3-4550-9698464DA2AA}"/>
              </a:ext>
            </a:extLst>
          </p:cNvPr>
          <p:cNvSpPr txBox="1">
            <a:spLocks/>
          </p:cNvSpPr>
          <p:nvPr/>
        </p:nvSpPr>
        <p:spPr>
          <a:xfrm>
            <a:off x="821000" y="3457872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Pruning Duplicate states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7C88D8-7FC6-55DA-F7E8-5A098BD55AE0}"/>
              </a:ext>
            </a:extLst>
          </p:cNvPr>
          <p:cNvSpPr txBox="1">
            <a:spLocks/>
          </p:cNvSpPr>
          <p:nvPr/>
        </p:nvSpPr>
        <p:spPr>
          <a:xfrm>
            <a:off x="812036" y="4175045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Concretizing (some) input to make progress</a:t>
            </a:r>
          </a:p>
        </p:txBody>
      </p:sp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Time: Satisfiability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magic that made Symbolic execution work was the solver</a:t>
            </a:r>
          </a:p>
        </p:txBody>
      </p:sp>
      <p:pic>
        <p:nvPicPr>
          <p:cNvPr id="1026" name="Picture 2" descr="How to achieve better customer satisfaction | The Sunday Mail">
            <a:extLst>
              <a:ext uri="{FF2B5EF4-FFF2-40B4-BE49-F238E27FC236}">
                <a16:creationId xmlns:a16="http://schemas.microsoft.com/office/drawing/2014/main" id="{02E35D9F-AC07-02B2-16F3-C777E697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54" y="2118550"/>
            <a:ext cx="4324758" cy="28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645B8-DD29-E898-5CCE-654C1C732656}"/>
              </a:ext>
            </a:extLst>
          </p:cNvPr>
          <p:cNvSpPr txBox="1"/>
          <p:nvPr/>
        </p:nvSpPr>
        <p:spPr>
          <a:xfrm>
            <a:off x="847893" y="2601239"/>
            <a:ext cx="432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Determines if a path constraint is feasible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E91D3-93DF-DA7F-C0E7-B7690830E1C5}"/>
              </a:ext>
            </a:extLst>
          </p:cNvPr>
          <p:cNvSpPr txBox="1"/>
          <p:nvPr/>
        </p:nvSpPr>
        <p:spPr>
          <a:xfrm>
            <a:off x="847892" y="3313933"/>
            <a:ext cx="432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Induces a test case that satisfies the path constraint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A9009-720B-2ECC-C112-D3E217F481EF}"/>
              </a:ext>
            </a:extLst>
          </p:cNvPr>
          <p:cNvSpPr txBox="1"/>
          <p:nvPr/>
        </p:nvSpPr>
        <p:spPr>
          <a:xfrm>
            <a:off x="847892" y="4376179"/>
            <a:ext cx="432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for </a:t>
            </a:r>
            <a:r>
              <a:rPr lang="en-US"/>
              <a:t>consistent concretization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F1764F8-EC77-63C7-D1B7-B03554D29935}"/>
                  </a:ext>
                </a:extLst>
              </p14:cNvPr>
              <p14:cNvContentPartPr/>
              <p14:nvPr/>
            </p14:nvContentPartPr>
            <p14:xfrm>
              <a:off x="3343680" y="4865040"/>
              <a:ext cx="3018600" cy="1023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F1764F8-EC77-63C7-D1B7-B03554D299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4320" y="4855680"/>
                <a:ext cx="3037320" cy="10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1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Boolean Satisfiability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At the root of the solver is a mechanism for solving a hard problem: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85BD7-DA26-74A1-C0D6-A9C79AF5B8B1}"/>
              </a:ext>
            </a:extLst>
          </p:cNvPr>
          <p:cNvSpPr txBox="1"/>
          <p:nvPr/>
        </p:nvSpPr>
        <p:spPr>
          <a:xfrm>
            <a:off x="847893" y="2247136"/>
            <a:ext cx="599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Boolean expression, provide a satisfying assignment to its variables or indicate no such assignment is possible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D05F24-8E44-EF25-EA0E-80B408B1144F}"/>
                  </a:ext>
                </a:extLst>
              </p:cNvPr>
              <p:cNvSpPr txBox="1"/>
              <p:nvPr/>
            </p:nvSpPr>
            <p:spPr>
              <a:xfrm>
                <a:off x="1192306" y="4159624"/>
                <a:ext cx="824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D05F24-8E44-EF25-EA0E-80B408B11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06" y="4159624"/>
                <a:ext cx="8249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59AF8-4A8E-3570-91CA-F2A85E6AB9D8}"/>
                  </a:ext>
                </a:extLst>
              </p:cNvPr>
              <p:cNvSpPr txBox="1"/>
              <p:nvPr/>
            </p:nvSpPr>
            <p:spPr>
              <a:xfrm>
                <a:off x="1192306" y="4701988"/>
                <a:ext cx="824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59AF8-4A8E-3570-91CA-F2A85E6A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06" y="4701988"/>
                <a:ext cx="8249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54628C-4497-7EBA-0F85-8B3F57E4DF95}"/>
                  </a:ext>
                </a:extLst>
              </p:cNvPr>
              <p:cNvSpPr txBox="1"/>
              <p:nvPr/>
            </p:nvSpPr>
            <p:spPr>
              <a:xfrm>
                <a:off x="1192306" y="5314086"/>
                <a:ext cx="769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54628C-4497-7EBA-0F85-8B3F57E4D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06" y="5314086"/>
                <a:ext cx="769121" cy="276999"/>
              </a:xfrm>
              <a:prstGeom prst="rect">
                <a:avLst/>
              </a:prstGeom>
              <a:blipFill>
                <a:blip r:embed="rId4"/>
                <a:stretch>
                  <a:fillRect l="-1587" r="-555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EDCACE-E885-5022-45B6-39778B706C59}"/>
              </a:ext>
            </a:extLst>
          </p:cNvPr>
          <p:cNvCxnSpPr/>
          <p:nvPr/>
        </p:nvCxnSpPr>
        <p:spPr>
          <a:xfrm>
            <a:off x="2909046" y="2164975"/>
            <a:ext cx="19812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14515F-97E5-5035-3223-96A807986D53}"/>
              </a:ext>
            </a:extLst>
          </p:cNvPr>
          <p:cNvSpPr txBox="1"/>
          <p:nvPr/>
        </p:nvSpPr>
        <p:spPr>
          <a:xfrm>
            <a:off x="8274424" y="2708801"/>
            <a:ext cx="3195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search for a solution </a:t>
            </a:r>
          </a:p>
          <a:p>
            <a:r>
              <a:rPr lang="en-US" dirty="0"/>
              <a:t>requires a lot of computation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CBEC6C-C29B-DBEA-FB81-CA9091E1419F}"/>
              </a:ext>
            </a:extLst>
          </p:cNvPr>
          <p:cNvSpPr txBox="1"/>
          <p:nvPr/>
        </p:nvSpPr>
        <p:spPr>
          <a:xfrm>
            <a:off x="6589060" y="4305122"/>
            <a:ext cx="283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scales rapidly with </a:t>
            </a:r>
          </a:p>
          <a:p>
            <a:r>
              <a:rPr lang="en-US" dirty="0"/>
              <a:t>the size of the problem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45166B-2E7E-F7EE-54E6-553D8C65FECD}"/>
              </a:ext>
            </a:extLst>
          </p:cNvPr>
          <p:cNvSpPr txBox="1"/>
          <p:nvPr/>
        </p:nvSpPr>
        <p:spPr>
          <a:xfrm>
            <a:off x="4507623" y="3355132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time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4C425B-E0FE-B86C-D7B0-92F515105867}"/>
              </a:ext>
            </a:extLst>
          </p:cNvPr>
          <p:cNvSpPr/>
          <p:nvPr/>
        </p:nvSpPr>
        <p:spPr>
          <a:xfrm>
            <a:off x="5015753" y="2052024"/>
            <a:ext cx="3186953" cy="798752"/>
          </a:xfrm>
          <a:custGeom>
            <a:avLst/>
            <a:gdLst>
              <a:gd name="connsiteX0" fmla="*/ 3186953 w 3186953"/>
              <a:gd name="connsiteY0" fmla="*/ 798752 h 798752"/>
              <a:gd name="connsiteX1" fmla="*/ 1716741 w 3186953"/>
              <a:gd name="connsiteY1" fmla="*/ 59164 h 798752"/>
              <a:gd name="connsiteX2" fmla="*/ 0 w 3186953"/>
              <a:gd name="connsiteY2" fmla="*/ 99505 h 79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953" h="798752">
                <a:moveTo>
                  <a:pt x="3186953" y="798752"/>
                </a:moveTo>
                <a:cubicBezTo>
                  <a:pt x="2717426" y="487228"/>
                  <a:pt x="2247900" y="175705"/>
                  <a:pt x="1716741" y="59164"/>
                </a:cubicBezTo>
                <a:cubicBezTo>
                  <a:pt x="1185582" y="-57377"/>
                  <a:pt x="592791" y="21064"/>
                  <a:pt x="0" y="99505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0F32C9-838D-E9AF-89FE-26458DBF8F93}"/>
              </a:ext>
            </a:extLst>
          </p:cNvPr>
          <p:cNvSpPr/>
          <p:nvPr/>
        </p:nvSpPr>
        <p:spPr>
          <a:xfrm rot="7044826">
            <a:off x="9029033" y="3760247"/>
            <a:ext cx="1951018" cy="798752"/>
          </a:xfrm>
          <a:custGeom>
            <a:avLst/>
            <a:gdLst>
              <a:gd name="connsiteX0" fmla="*/ 3186953 w 3186953"/>
              <a:gd name="connsiteY0" fmla="*/ 798752 h 798752"/>
              <a:gd name="connsiteX1" fmla="*/ 1716741 w 3186953"/>
              <a:gd name="connsiteY1" fmla="*/ 59164 h 798752"/>
              <a:gd name="connsiteX2" fmla="*/ 0 w 3186953"/>
              <a:gd name="connsiteY2" fmla="*/ 99505 h 79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953" h="798752">
                <a:moveTo>
                  <a:pt x="3186953" y="798752"/>
                </a:moveTo>
                <a:cubicBezTo>
                  <a:pt x="2717426" y="487228"/>
                  <a:pt x="2247900" y="175705"/>
                  <a:pt x="1716741" y="59164"/>
                </a:cubicBezTo>
                <a:cubicBezTo>
                  <a:pt x="1185582" y="-57377"/>
                  <a:pt x="592791" y="21064"/>
                  <a:pt x="0" y="99505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F7F134-F6E8-458B-FA05-5B39767E5FCA}"/>
              </a:ext>
            </a:extLst>
          </p:cNvPr>
          <p:cNvSpPr txBox="1"/>
          <p:nvPr/>
        </p:nvSpPr>
        <p:spPr>
          <a:xfrm>
            <a:off x="4507623" y="3724464"/>
            <a:ext cx="131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F578E0-7068-3868-2262-69A1C8996B6F}"/>
              </a:ext>
            </a:extLst>
          </p:cNvPr>
          <p:cNvSpPr txBox="1"/>
          <p:nvPr/>
        </p:nvSpPr>
        <p:spPr>
          <a:xfrm>
            <a:off x="4507623" y="4093796"/>
            <a:ext cx="13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log n time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CEFE31-9C53-E2AF-2074-3938EDCBB794}"/>
              </a:ext>
            </a:extLst>
          </p:cNvPr>
          <p:cNvSpPr txBox="1"/>
          <p:nvPr/>
        </p:nvSpPr>
        <p:spPr>
          <a:xfrm>
            <a:off x="4507623" y="4463128"/>
            <a:ext cx="180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polynomial 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B20320-35E5-0FA9-C915-918AD548EB9B}"/>
              </a:ext>
            </a:extLst>
          </p:cNvPr>
          <p:cNvSpPr txBox="1"/>
          <p:nvPr/>
        </p:nvSpPr>
        <p:spPr>
          <a:xfrm>
            <a:off x="4507623" y="4832460"/>
            <a:ext cx="186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 time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088280-256E-7571-6C83-CFD9F302FC70}"/>
                  </a:ext>
                </a:extLst>
              </p14:cNvPr>
              <p14:cNvContentPartPr/>
              <p14:nvPr/>
            </p14:nvContentPartPr>
            <p14:xfrm>
              <a:off x="2031120" y="1345320"/>
              <a:ext cx="8632440" cy="4347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088280-256E-7571-6C83-CFD9F302FC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1760" y="1335960"/>
                <a:ext cx="8651160" cy="43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class of problems where…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85BD7-DA26-74A1-C0D6-A9C79AF5B8B1}"/>
              </a:ext>
            </a:extLst>
          </p:cNvPr>
          <p:cNvSpPr txBox="1"/>
          <p:nvPr/>
        </p:nvSpPr>
        <p:spPr>
          <a:xfrm>
            <a:off x="847894" y="1987161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solution can be generated in polynomial time by a nondeterministic Turing machine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878E1-7B50-6D3B-8127-71F1F4281363}"/>
              </a:ext>
            </a:extLst>
          </p:cNvPr>
          <p:cNvSpPr txBox="1"/>
          <p:nvPr/>
        </p:nvSpPr>
        <p:spPr>
          <a:xfrm>
            <a:off x="847894" y="2708817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solution can be verified in polynomial time by a deterministic Turing machine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D10D7-2820-3329-299D-932F59A9D410}"/>
                  </a:ext>
                </a:extLst>
              </p14:cNvPr>
              <p14:cNvContentPartPr/>
              <p14:nvPr/>
            </p14:nvContentPartPr>
            <p14:xfrm>
              <a:off x="7805520" y="1960560"/>
              <a:ext cx="2837160" cy="1329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D10D7-2820-3329-299D-932F59A9D4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6160" y="1951200"/>
                <a:ext cx="2855880" cy="13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9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NP-Completeness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class of problems where…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878E1-7B50-6D3B-8127-71F1F4281363}"/>
              </a:ext>
            </a:extLst>
          </p:cNvPr>
          <p:cNvSpPr txBox="1"/>
          <p:nvPr/>
        </p:nvSpPr>
        <p:spPr>
          <a:xfrm>
            <a:off x="847894" y="2708817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“hardest problems in NP”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6009D2-F39B-18F9-4034-371258B7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119312"/>
            <a:ext cx="4191000" cy="2619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21322B-7F7B-71AC-250F-DF47126E6111}"/>
              </a:ext>
            </a:extLst>
          </p:cNvPr>
          <p:cNvSpPr txBox="1"/>
          <p:nvPr/>
        </p:nvSpPr>
        <p:spPr>
          <a:xfrm>
            <a:off x="847894" y="2119312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solution could be used as a solver for any problem in NP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23FC4-E57F-C6EF-3123-07D0C69AB90F}"/>
              </a:ext>
            </a:extLst>
          </p:cNvPr>
          <p:cNvSpPr txBox="1"/>
          <p:nvPr/>
        </p:nvSpPr>
        <p:spPr>
          <a:xfrm>
            <a:off x="847894" y="3298322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 is the canonical example of an NP-Complete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B5609-D84E-DD54-542C-01EC75504880}"/>
                  </a:ext>
                </a:extLst>
              </p14:cNvPr>
              <p14:cNvContentPartPr/>
              <p14:nvPr/>
            </p14:nvContentPartPr>
            <p14:xfrm>
              <a:off x="1412640" y="2463840"/>
              <a:ext cx="1571040" cy="55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B5609-D84E-DD54-542C-01EC755048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3280" y="2454480"/>
                <a:ext cx="1589760" cy="5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2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dcmitype/"/>
    <ds:schemaRef ds:uri="http://www.w3.org/XML/1998/namespace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18987</TotalTime>
  <Words>889</Words>
  <Application>Microsoft Office PowerPoint</Application>
  <PresentationFormat>Widescreen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Tenorite</vt:lpstr>
      <vt:lpstr>Monoline</vt:lpstr>
      <vt:lpstr>Exercise #31</vt:lpstr>
      <vt:lpstr>Administrivia and  Announcements</vt:lpstr>
      <vt:lpstr>Boolean Satisfiability</vt:lpstr>
      <vt:lpstr>Where We’re At</vt:lpstr>
      <vt:lpstr>Previously: Enhancing Symbolic Execution</vt:lpstr>
      <vt:lpstr>This Time: Satisfiability</vt:lpstr>
      <vt:lpstr>Boolean Satisfiability</vt:lpstr>
      <vt:lpstr>NP</vt:lpstr>
      <vt:lpstr>NP-Completeness</vt:lpstr>
      <vt:lpstr>The marvel of engineering</vt:lpstr>
      <vt:lpstr>How do sat Solvers work?</vt:lpstr>
      <vt:lpstr>Conjunctive Normal FOrm</vt:lpstr>
      <vt:lpstr>Unit Propagaion</vt:lpstr>
      <vt:lpstr>Pure literal Elimination</vt:lpstr>
      <vt:lpstr>DPLL</vt:lpstr>
      <vt:lpstr>No Magic Bullet</vt:lpstr>
      <vt:lpstr>No Magic Bullet</vt:lpstr>
      <vt:lpstr>From SAT to SMT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103</cp:revision>
  <dcterms:created xsi:type="dcterms:W3CDTF">2023-08-21T14:00:41Z</dcterms:created>
  <dcterms:modified xsi:type="dcterms:W3CDTF">2023-11-14T21:49:13Z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