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296" r:id="rId5"/>
    <p:sldId id="295" r:id="rId6"/>
    <p:sldId id="256" r:id="rId7"/>
    <p:sldId id="1060" r:id="rId8"/>
    <p:sldId id="343" r:id="rId9"/>
    <p:sldId id="1088" r:id="rId10"/>
    <p:sldId id="1080" r:id="rId11"/>
    <p:sldId id="1052" r:id="rId12"/>
    <p:sldId id="1046" r:id="rId13"/>
    <p:sldId id="1082" r:id="rId14"/>
    <p:sldId id="1083" r:id="rId15"/>
    <p:sldId id="1089" r:id="rId16"/>
    <p:sldId id="1084" r:id="rId17"/>
    <p:sldId id="1086" r:id="rId18"/>
    <p:sldId id="1087" r:id="rId19"/>
    <p:sldId id="1090" r:id="rId20"/>
    <p:sldId id="1085" r:id="rId21"/>
    <p:sldId id="1094" r:id="rId22"/>
    <p:sldId id="10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1T18:26:43.9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23589 3559 1608 0,'0'0'280'0,"0"0"12"0,0 0-7 15,0 0 15-15,0 0-56 0,0 0-72 16,0 0-24-16,0 0 16 0,0 0 44 16,-29-18-48-16,27 18 12 0,2-5 20 15,0 4 9-15,-3-1-13 0,-4 0 4 16,7 1-20-16,0-2 0 0,0 3-44 0,0 0-40 15,0 0-44-15,0 0-28 0,0 0-12 16,0 0 4-16,0 0-8 0,0 0-4 16,0 0-4-16,0 0 0 0,0 0-4 15,0 0 0-15,0 0-4 0,0 0 4 0,7 3 12 16,1 0 20-16,6 5 20 0,3 3-20 16,0-2-8-16,-2 2 0 0,7 6-8 15,-3-4-4-15,8 8 12 0,-6 2-12 16,1 2 8-16,0 4-4 0,0 1-8 15,-10 0 8-15,10-2-4 0,-12 1 16 16,4-1-12-16,-4-4 0 0,-1-4-4 16,-6-5 8-16,-1-4-8 0,6-4 0 15,-8-2-4-15,4-3-4 0,-1-2 0 16,-3 0-36-16,0 0-148 0,0 0-80 16,0-10-88-16,0-1-137 0,0-8-307 0,0 5-369 15,-7-13-763-15</inkml:trace>
  <inkml:trace contextRef="#ctx0" brushRef="#br0" timeOffset="255.34">23888 3457 896 0,'0'0'940'0,"0"0"-415"15,0 0-77-15,0 0-64 0,0 0-92 16,0 0 40-16,0 0-88 0,0 0-56 15,0 0-63-15,0 0-13 0,0 0 72 0,-95 103 16 16,66-65-24-16,-12 2-16 0,4 4-44 16,-1-4-56-16,1-1-8 0,1-2-20 15,9-3-12-15,3-10-8 0,7-5-12 16,5-2 0-16,7-1-4 0,3-6 0 16,2-1-120-16,0 0-328 0,14-7-185 15,3-2-255-15,0-2-192 0</inkml:trace>
  <inkml:trace contextRef="#ctx0" brushRef="#br0" timeOffset="545.09">24283 3464 2697 0,'0'0'700'16,"0"0"-212"-16,0 0-312 0,0 0 28 0,0 0 77 15,0 0-137-15,0 0-104 16,0 0-28-16,0 0-12 0,0 0 0 0,0 0-52 15,0 97-469-15,-8-87-379 0,6 8-717 0</inkml:trace>
  <inkml:trace contextRef="#ctx0" brushRef="#br0" timeOffset="695.95">24232 3785 2677 0,'0'0'1132'0,"0"0"-483"0,0 0-193 16,0 0-80-16,0 0-76 0,0 0-144 15,0 0-112-15,0 0-44 0,0 0-4 16,0 0-20-16,5 30-192 0,2-28-628 16,3-2-321-16,7 0-676 0</inkml:trace>
  <inkml:trace contextRef="#ctx0" brushRef="#br0" timeOffset="3971.75">24828 3288 2237 0,'0'0'588'0,"0"0"-164"0,0 0-56 0,0 0 52 15,0 0-71-15,0 0-73 0,0 0-100 16,0 0-48-16,0 0 20 0,0 0 36 15,0-48-64-15,0 48-40 0,0 0-36 0,0 0-20 16,0 0-24-16,0 0-16 0,0 0-4 16,0 3 16-16,7 4-4 0,1 1 8 15,-4 3 16-15,-1 6-8 0,7-2 40 16,-10 8-44-16,0-1 28 0,0 3 4 16,0-2-16-16,-10 2-12 0,3-3-8 15,-8 0 16-15,5-2-16 0,3 0 4 16,0-3 0-16,-5-2-4 0,0 2 0 15,2-1 4-15,3-5-4 0,2-1-4 16,0-3 4-16,-5-3-16 0,10 4 8 0,-5-5 4 16,5 2 0-16,-9 2-4 0,6 0-12 15,-2 2 20-15,5 4-4 0,-2 2 4 16,-5 4-20-16,4 5 16 0,-2 5-8 16,5 2 12-16,0 4-8 0,0 1 16 15,0-3-4-15,0 1-4 0,0-6 0 16,0-2 8-16,0-4 4 0,5-6-4 15,5-4 4-15,-8-8-12 0,3 1 4 0,-2-5 12 16,6 0 16-16,-4 0 0 0,0 0 4 16,5-9-20-16,-3-1 4 0,3-5-20 15,7 2-180-15,-5 1-348 0,-5 2-281 16,0 3-387-16,3 0-885 0</inkml:trace>
  <inkml:trace contextRef="#ctx0" brushRef="#br0" timeOffset="4423.01">25020 3734 1844 0,'0'0'557'0,"0"0"-25"16,0 0-196-16,0 0 12 0,0 0-52 16,0 0-80-16,0 0-56 0,0 0-55 15,0 0-13-15,0 0 44 0,0 0 12 16,19-58-12-16,-7 46-28 0,-5-6 56 16,8-5-4-16,-1-4-48 0,3-6 4 15,0 0-56-15,0-3-36 0,-2 2-4 16,-3 4 0-16,0 2-4 0,0 5-8 0,-7 2-8 15,5 5 8-15,-5 2-8 0,-3 6 4 16,-2 4-4-16,5-1 0 0,-5 4 0 16,5 1-4-16,-5 0-16 0,0 0-4 0,0 0-24 15,5 5 48-15,-5 7 28 16,7 3-24-16,3 6 8 0,-6 2 16 0,9 5-28 16,-4 3 4-16,1-1 8 0,-3 4-8 15,3-1-4-15,-3 3 0 0,3-9 0 16,-5-1-4-16,4-4-40 0,-6-4-284 15,-3-3-192-15,0-1-133 0,0-5-143 16,-3-6-168-16,-9 4-577 0</inkml:trace>
  <inkml:trace contextRef="#ctx0" brushRef="#br0" timeOffset="4606.53">25177 3616 2573 0,'0'0'1048'0,"0"0"-287"16,0 0-313-16,0 0-8 0,0 0-76 15,0 0-172-15,0 0-104 0,0 0-4 16,0 0 40-16,0 0 4 0,66 0-16 0,-47-5-84 16,3 3-20-16,-3 1-4 0,5-2-4 15,-4 0-208-15,2 1-196 0,-5 0-260 16,0 0-221-16,-3-1-307 0,1-1-965 0</inkml:trace>
  <inkml:trace contextRef="#ctx0" brushRef="#br0" timeOffset="4838.89">25563 3342 2633 0,'0'0'464'0,"0"0"-68"16,0 0-4-16,0 0-28 0,0 0-43 15,0 0-101-15,0 0-108 0,0 0-72 16,0 0-20-16,0 0 44 0,0 0 16 15,0 58-4-15,7-28 88 0,-5 0-24 0,-2 3-88 16,3-2-32-16,-1-1-16 0,-2 5 4 16,0-13-8-16,2 4-32 0,6-7-252 15,-8-1-356-15,0-6-117 0,0-4-279 16,0-3-177-16</inkml:trace>
  <inkml:trace contextRef="#ctx0" brushRef="#br0" timeOffset="5124.91">25572 3430 1584 0,'0'0'685'0,"0"0"-5"16,0 0-168-16,0 0-48 0,0 0-124 15,0 0-127-15,0 0-53 0,0 0-52 16,0 0 40-16,0 0 36 0,0 0-44 16,32 57-44-16,-23-39 32 0,4 0-4 15,3 0-64-15,-3-6-4 0,-6-4-20 16,0-1-8-16,0-5 20 0,3-2 32 0,-3-9 76 15,8-5 40-15,-3-9-12 0,0-4-44 16,3-3-63-16,-1-5-45 0,-6 5-28 16,1 0 4-16,-4 5-4 0,-2 5-8 0,6 4-4 15,-9 4-88-15,3 10-125 0,-1-4-67 16,3 6-168-16,-3 0-184 0,8 8-29 16,-10 8-139-16,5-7-52 0,7 12-289 0</inkml:trace>
  <inkml:trace contextRef="#ctx0" brushRef="#br0" timeOffset="5492.16">25938 3390 2729 0,'0'0'700'16,"0"0"-168"-16,0 0-140 0,0 0-35 15,0 0-69-15,0 0-64 0,0 0-72 16,0 0-32-16,0 0-20 0,0 0-36 16,0 0-28-16,75 70-24 0,-58-55-8 0,-5-2-4 15,1 0-132-15,-1-3-304 16,-3-4-260-16,-1 0-357 0,1-6-680 0</inkml:trace>
  <inkml:trace contextRef="#ctx0" brushRef="#br0" timeOffset="5643.75">26198 3347 2185 0,'0'0'1084'0,"0"0"-424"0,0 0-171 0,0 0-89 15,0 0-28-15,0 0-92 0,0 0-124 16,0 0-56-16,-83 110-52 0,76-91-20 16,-5 2-16-16,0-1-8 0,4-2-4 15,-6-1-144-15,7-1-264 0,-3-5-296 16,7-1-225-16,-9-1-423 0</inkml:trace>
  <inkml:trace contextRef="#ctx0" brushRef="#br0" timeOffset="5873.7">26059 3533 3145 0,'0'0'596'16,"0"0"-224"-16,0 0-7 0,0 0 23 0,0 0-64 15,0 0-92-15,0 0-40 0,-46 104-76 16,39-70 32-16,-7 5-36 0,4-1-80 16,-2-7-24-16,4-2-4 0,6-4-8 15,2-7-32-15,0-6-120 0,0-1-108 16,0-7-132-16,0 1-176 0,0-5-189 16,0 0-307-16,12-5-289 0</inkml:trace>
  <inkml:trace contextRef="#ctx0" brushRef="#br0" timeOffset="6363.89">26367 3306 3137 0,'0'0'604'0,"0"0"-104"0,0 0-71 16,0 0 31-16,0 0-84 15,0 0-160-15,0 0-64 0,0 0-44 0,0 0 24 16,0 0-4-16,0 0-72 0,-26 94-28 16,28-82-16-16,10-1 4 0,-7-2-12 15,5 4 4-15,-5-1 0 0,-1 0 4 16,1 2-4-16,-5 0 0 0,0 2 4 15,0 1-8-15,0-2-4 0,0 1 0 16,-9 2-12-16,4-1-28 0,-5-5 4 16,-5 0 4-16,8 5 0 0,-10-8 20 0,8 1 8 15,-1-2-4-15,5 2 8 16,-2-1-8-16,4 2 4 0,1-1-12 16,2 5 12-16,0-4 4 0,0 7 12 0,0-6 48 15,12 6 24-15,-7 1-8 0,9 1-16 16,-9 0-12-16,10 2-3 0,-10 0 19 15,-3-2-8-15,-2-2-20 0,0 1-20 0,0-5 0 16,0-3-4-16,0-1-8 0,0-6 0 16,0 3-4-16,-5-7-8 0,-5 0-56 15,3 0-64-15,2 0-141 0,5-9-111 16,0 0-292-16,0-1-180 0,0-1-181 16,12-3-452-16</inkml:trace>
  <inkml:trace contextRef="#ctx0" brushRef="#br0" timeOffset="6588.65">26784 3835 3009 0,'0'0'712'0,"0"0"-188"0,0 0 73 15,0 0-49-15,0 0-152 0,0 0-144 16,0 0-84-16,0 0-36 0,0 0-36 0,0 0-56 15,0 0-20-15,-56 117-16 0,52-99-4 16,-1-2-8-16,0-6-172 0,-5-2-196 16,8 0-280-16,-1-8-385 0,1 0-367 15,-8 0-1421-15</inkml:trace>
  <inkml:trace contextRef="#ctx0" brushRef="#br0" timeOffset="6924.68">27065 3560 356 0,'0'0'2385'15,"0"0"-1741"-15,0 0-132 0,0 0-19 16,0 0-29-16,0 0-140 0,0 0-76 16,0 0-116-16,0 0-60 0,0 0 20 15,32 21 28-15,-25-2 20 0,8 1-72 0,-1 4-40 16,-6 0-28-16,1 0 16 0,-4-4-16 15,7-1-108-15,-7-1-332 0,0-1-320 16,-3-8-285-16,6 1-608 0</inkml:trace>
  <inkml:trace contextRef="#ctx0" brushRef="#br0" timeOffset="7140.11">27276 3579 2064 0,'0'0'1473'15,"0"0"-733"-15,0 0-215 0,0 0-61 16,0 0-92-16,0 0-72 0,0 0-56 16,-51 121-84-16,37-82-40 0,-3 0-11 15,-5 0-69-15,3 6-24 0,-1-8-8 16,-4 2-4-16,7-4-4 0,7-8-84 0,-7-6-161 16,10-3-139-16,5-6-144 0,2-5-164 15,0-5-193-15,0 0-503 0,0-2-581 0</inkml:trace>
  <inkml:trace contextRef="#ctx0" brushRef="#br0" timeOffset="7402.41">27555 3560 2873 0,'0'0'848'0,"0"0"-280"0,0 0-107 16,0 0-9-16,0 0-152 0,0 0-164 16,0 0-100-16,0 0-28 0,0 0-8 15,0 0-20-15,0 0-384 0,-22 74-456 16,22-69-417-16,0 9-1524 0</inkml:trace>
  <inkml:trace contextRef="#ctx0" brushRef="#br0" timeOffset="7542.04">27533 3826 3621 0,'0'0'1013'0,"0"0"-313"0,0 0-192 0,0 0-76 0,0 0-107 15,0 0-177-15,0 0-132 0,0 0-16 16,0 0-52-16,0 0-56 0,0-3-457 15,7-5-271-15,8 1-417 0,0-4-760 0</inkml:trace>
  <inkml:trace contextRef="#ctx0" brushRef="#br0" timeOffset="8042.17">27839 3428 2357 0,'0'0'720'0,"0"0"-276"0,0 0 4 16,0 0 9-16,0 0-57 0,0 0-76 0,0 0-76 16,0 0-60-16,0 0 0 0,0 0-24 15,0 0-16-15,0-18-32 0,0 18-40 16,0 0-24-16,0 4-40 0,0 2-12 15,0 4 16-15,-8 6 4 0,8 2-12 16,-9 3-4-16,6 0-4 0,-2 0 0 16,3 2 0-16,0-3 4 0,2-7-4 15,0 2-4-15,0-5 4 0,0 1 0 16,0-4-4-16,0 1-4 0,0-5 4 0,2-1-8 16,0 0 0-16,6 1-12 0,-8-1 4 15,9 4 20-15,-9-2 0 0,5 7 4 16,-5 2-4-16,0 4 20 0,0 5-12 15,0 7 0-15,-5 1-4 0,-4-1 20 16,1 5 4-16,-1-1 36 0,1-1 29 0,6-4 39 16,2-6-32-16,0-5-32 0,0-6-28 15,0-8-12-15,0 2 0 0,5-5 0 16,7 1-12-16,-2-1 16 0,-1 0-16 16,8 0 4-16,-2-2-8 0,-1-5 8 15,-6-2-12-15,6 4-8 0,-6-2-104 16,1 0-164-16,6 0-177 0,-8 3-115 15,3 3-424-15,-5-3-497 0,2 2-1356 0</inkml:trace>
  <inkml:trace contextRef="#ctx0" brushRef="#br0" timeOffset="8415.59">28161 3867 2369 0,'0'0'1096'0,"0"0"-456"0,0 0-51 16,0 0-25-16,0 0-108 0,0 0-140 0,0 0-100 16,0 0-68-16,0 0-32 0,0 0 1 15,0 0-33-15,7-59-32 0,8 36 0 16,2-13-8-16,12-3-4 0,-10-4-24 16,6-5 0-16,-1 1-8 0,-5 6-4 15,-4 0-4-15,-6 8 4 0,4 4-4 16,-6 8 0-16,2 4 0 0,-9 9 4 15,0 2 0-15,0 2 0 0,0 4 0 16,0-1 8-16,0 1 4 0,0 0 28 16,0 0 32-16,0 1-24 0,0 11-20 0,0 4-16 15,0 11 8-15,0 1 12 0,0 2 16 16,0 7 20-16,0-5-44 0,5 3-12 16,5-1-12-16,-5 1-4 0,5-1 4 15,-3 3-4-15,-2-6-8 0,0-1-176 16,-5-2-244-16,0-2-169 0,0-8-155 0,-10-5-409 15,3-3-127-15,-8-6-829 0</inkml:trace>
  <inkml:trace contextRef="#ctx0" brushRef="#br0" timeOffset="8499.08">28161 3867 3401 0</inkml:trace>
  <inkml:trace contextRef="#ctx0" brushRef="#br0" timeOffset="8583.84">28161 3867 3401 0,'0'-118'884'0,"0"118"-295"0,0 0-45 0,0 0-132 0,7 0-104 0,8 0-32 0,-1 0 17 15,11-7-89-15,1 4-60 0,-6-6-60 16,9 1-48-16,-5 1-36 0,-2-4-8 0,2 4-208 16,-9-1-361-16,-8 1-95 0,3 5-448 15,-10-4-445-15</inkml:trace>
  <inkml:trace contextRef="#ctx0" brushRef="#br0" timeOffset="8792.39">28374 3509 2469 0,'0'0'936'16,"0"0"-240"-16,0 0-211 0,0 0-13 15,0 0-140-15,0 0-104 0,0 0-60 16,0 0 24-16,0 0-8 0,0 0 16 0,0 0-104 16,90 89-12-16,-80-64-59 0,-5 1-1 15,4 1-20-15,-6 1-8 0,-3-2-61 16,0 1-279-16,5-9-200 0,-5-5-384 15,0-3-153-15,0-3-215 0,0-7-917 0</inkml:trace>
  <inkml:trace contextRef="#ctx0" brushRef="#br0" timeOffset="9103.56">28510 3503 1964 0,'0'0'1201'0,"0"0"-453"0,0 0-179 0,0 0 43 16,0 0-120-16,0 0-176 0,0 0-84 15,0 0-60-15,0 0-4 0,0 0 5 16,0 0-89-16,17 10 12 0,-10 7-28 0,3 5-12 16,5 5 4-16,-8 3-28 0,5 0-20 15,0 2 0-15,-5-6-4 0,8-4-4 16,-10-11 0-16,4-2-4 0,-6-9 4 16,2 0 4-16,7-2 24 0,-2-13 8 15,4-7 12-15,-2-7-20 0,5-4-16 16,-5-5-4-16,-4-2-8 0,1 2 0 15,-6-4 0-15,2 8-4 0,-5 0 0 16,0 11 0-16,0 5-36 0,0 4-80 0,0 9-16 16,0 3-12-16,0 2-124 0,0 0-217 15,0 7 49-15,0 2-68 0,0 5-96 16,0 0-101-16,0 1-479 0,0 4-573 0</inkml:trace>
  <inkml:trace contextRef="#ctx0" brushRef="#br0" timeOffset="9334.33">28847 3423 712 0,'0'0'2885'16,"0"0"-2117"-16,0 0-155 0,0 0-45 15,0 0-160-15,0 0-92 0,0 0-92 16,0 0-119-16,0 0-49 0,0 0 32 15,0 0 16-15,44 40-60 0,-30-24-24 0,-4 2-8 16,2 0-12-16,3 0-84 0,-8-1-321 16,3-7-223-16,-6 0-376 0,8-8-237 15,-12-2-212-15,5-1-319 0</inkml:trace>
  <inkml:trace contextRef="#ctx0" brushRef="#br0" timeOffset="9493.2">28847 3423 1164 0,'206'-71'1977'0,"-206"71"-1145"0,0 0-139 0,0 0-9 16,-5 2-156-16,0 7-168 0,-4 0-132 16,1 5 5-16,-6 5-33 0,2 3-20 15,2 0-92-15,-5 4-56 0,3-4-32 16,8 4 0-16,-6-7-156 0,3 0-292 16,2-1-261-16,0-6-479 0,-5 5-501 0</inkml:trace>
  <inkml:trace contextRef="#ctx0" brushRef="#br0" timeOffset="9684.7">28937 3515 1672 0,'0'0'2133'0,"0"0"-1388"0,0 0-229 16,0 0 48-16,0 0-156 0,0 0-140 16,0 0-92-16,0 0-63 0,-27 104-53 15,27-85-20-15,0 1-28 0,0-2-12 16,0 0 0-16,0-3-88 0,0-5-157 15,0 0-143-15,0-8-100 0,0 1-368 16,5 0-377-16,0-3-776 0</inkml:trace>
  <inkml:trace contextRef="#ctx0" brushRef="#br0" timeOffset="10133.44">29140 3269 2080 0,'0'0'1289'0,"0"0"-617"16,0 0-99-16,0 0 7 0,0 0-76 15,0 0-188-15,0 0-68 0,0 0-44 16,0 0-27-16,0 0-41 0,0 0-64 16,17-19-28-16,-7 27 8 0,-8 3 44 15,1 6 12-15,2 1-32 0,0 2-28 16,-5 2-4-16,0 3-24 0,0-6-16 15,0 3 4-15,0-2-4 0,0-2 4 16,0-1-8-16,0-1 0 0,0-6 0 16,0 0 8-16,0 0-8 0,0 0 0 15,-5-2-12-15,-3 2-4 0,4 1-8 0,-9 0 24 16,9 4-8-16,-6-4 4 0,0 5 4 16,5-2 0-16,0 4 0 0,3-2 0 15,0 2-4-15,2-1-8 0,0-1 8 16,0-1 0-16,4 0 4 0,1 0 0 15,0-3 0-15,0 2 8 0,-5-2-4 0,0-2 0 16,0 1 4-16,0-2-8 0,0 0 8 16,0 0-8-16,0 0 0 0,0-2 0 15,-15 4 0-15,8-4 0 0,-2 2-116 16,1 1-76-16,-6-1-120 0,6-2-41 16,-4 2-55-16,0 2-172 0,5 1-264 15,-5 0-165-15,0-3-348 0,-3 13-419 0</inkml:trace>
  <inkml:trace contextRef="#ctx0" brushRef="#br0" timeOffset="11407.74">23577 6248 1988 0,'0'0'605'16,"0"0"-197"-16,0 0-140 0,0 0 40 15,0 0-16-15,0 0-116 0,0 0-60 0,0 0 16 16,0 0 13-16,0 0 23 0,0 0-4 15,22-9-12-15,-5 9-4 0,12-2-28 16,5 0-24-16,7-1 44 0,8 2-12 16,4-5-48-16,3 0 4 0,-3-7-36 15,0 0-16-15,-2-5 20 0,-2-3 4 16,-3-2-32-16,-7-2-4 0,-3-3-4 16,-4 0-8-16,-8 1 0 0,0 0-4 15,-12 7-4-15,-2 2-56 0,-10 11-128 0,0 2-112 16,0-1-96-16,-5 3-216 0,-7 2-461 15,-17-4-604-15</inkml:trace>
  <inkml:trace contextRef="#ctx0" brushRef="#br0" timeOffset="11764.2">23805 5957 1664 0,'0'0'813'0,"0"0"-309"15,0 0-176-15,0 0-36 0,0 0 56 16,0 0-80-16,0 0-71 0,0 0-13 16,0 0-32-16,0 0 32 0,0 0 48 15,-14 30-104-15,-8-1-28 0,0 8-44 0,-10-3-20 16,-4 5-24-16,5-2 0 0,-3-5-12 16,-3-6 4-16,15-4 0 0,-4-5 8 15,4-6-12-15,10-4 16 0,5-5-16 16,-3 1 4-16,10-3-4 0,0 0-8 15,0 0-24-15,0 3 0 0,2-3-16 16,13 1 24-16,-3 6 24 0,5-2 68 16,0 1 0-16,5 4-20 0,0-3 12 0,4-3 4 15,-6 1 8-15,11-2-20 0,-7-3-32 16,5 1 4-16,3-1-16 0,-10 0 0 16,9 0-8-16,-9-1-56 0,10-5-216 15,-8 4-172-15,0 0-180 0,-2-5-225 16,-3 5-435-16</inkml:trace>
  <inkml:trace contextRef="#ctx0" brushRef="#br0" timeOffset="12214.5">24794 5554 2533 0,'0'0'736'0,"0"0"-388"15,0 0 8-15,0 0-24 0,0 0-67 0,0 0-89 16,0 0-88-16,0 0 52 0,0 0 32 15,0 0 36-15,66 37-96 0,-49-21-60 16,2 0 16-16,-2 2-32 0,0-1-32 16,-3-4-4-16,-1 1-4 0,1-2-172 15,-2 4-276-15,-9-5-249 0,-1-2-271 16,-2 0-649-16</inkml:trace>
  <inkml:trace contextRef="#ctx0" brushRef="#br0" timeOffset="12412.34">24881 5579 2897 0,'0'0'740'0,"0"0"-376"0,0 0 9 15,0 0-61-15,0 0-20 0,0 0-44 16,0 0-80-16,-123 109-68 0,91-77 12 0,6 0-40 16,-4 0-28-16,4-6-28 0,9-4-16 15,5-6 0-15,7-6-12 0,5-3-228 16,0-3-188-16,0-2-232 0,5-2-253 15,4 0-400-15,11-6-691 0</inkml:trace>
  <inkml:trace contextRef="#ctx0" brushRef="#br0" timeOffset="12633.6">25296 5477 3009 0,'0'0'696'0,"0"0"-256"0,0 0-71 0,0 0-149 16,0 0-96-16,0 0-84 0,0 0-40 16,0 0-4-16,0 0-160 0,0 0-277 15,0 0-431-15,-17 95-725 0</inkml:trace>
  <inkml:trace contextRef="#ctx0" brushRef="#br0" timeOffset="12789.38">25286 5742 3513 0,'0'0'1057'0,"0"0"-521"0,0 0-120 0,0 0-132 16,0 0-56-16,0 0-92 0,0 0-88 15,0 0-48-15,0 0-20 0,0 0 16 16,0 0 4-16,39 0-276 0,-27 0-304 15,0-2-372-15,3-2-361 0,-1-4-1244 0</inkml:trace>
  <inkml:trace contextRef="#ctx0" brushRef="#br0" timeOffset="13360.76">25863 5464 1404 0,'0'0'468'15,"0"0"-107"-15,0 0 95 0,0 0-32 16,0 0-72-16,0 0 52 0,0 0-88 0,0 0-79 16,0 0 103-16,0 0-36 15,0 0-88-15,-63-14-40 0,49 14 68 0,6 0-88 16,-4 0 16-16,-2 0-44 0,4 0-36 15,0 8-12-15,-2-2 0 0,0 4-40 16,-3 5 8-16,1 2-24 0,11 1-4 16,-6 3-7-16,4 1-9 0,2 4-4 0,3 2 0 15,0 2 4-15,3 2-8 16,4-5 4-16,8-5 0 0,-1-2-17 0,1-9 17 16,2-2-16-16,0-4 0 0,0-5 16 15,-3-3 16-15,6-10 25 0,-1-12-13 16,3-3 20-16,2-9 0 0,-9-2 4 15,6 0-20-15,-8 5-12 0,-9 5-12 16,1 6 0-16,-2 6-8 0,-3 5 8 16,0 3-8-16,0 0-4 0,0 4-60 15,0 2-141-15,0 1 29 0,0 2-52 0,-3 2-144 16,3 8-272-16,0 5-153 0,0-3-163 16,0 9-353-16</inkml:trace>
  <inkml:trace contextRef="#ctx0" brushRef="#br0" timeOffset="13608.57">26355 5696 2957 0,'0'0'740'0,"0"0"-43"0,0 0-169 15,0 0-72-15,0 0-156 0,0 0-104 16,0 0-88-16,0 0-76 0,0 0-32 0,0 0 4 16,-56 76-8-16,42-50 4 15,-3-4-8-15,0 4-88 0,7-10-300 0,3-1-204 16,2 0-181-16,-2-6-151 0,7-1-609 0</inkml:trace>
  <inkml:trace contextRef="#ctx0" brushRef="#br0" timeOffset="13943.67">26719 5444 3017 0,'0'0'824'0,"0"0"-396"0,0 0-115 0,0 0 7 15,0 0 4-15,0 0-28 0,0 0-172 16,0 0-52-16,0 0-24 0,0 0-16 15,0 0-24-15,77 115-8 0,-65-102-44 16,1-4-272-16,-6 1-332 0,3 1-225 16,-10-6-483-16,4 2-781 0</inkml:trace>
  <inkml:trace contextRef="#ctx0" brushRef="#br0" timeOffset="14147.31">26910 5446 2917 0,'0'0'620'0,"0"0"-120"0,0 0 29 16,0 0-25-16,0 0-108 0,-60 108-112 16,38-69-56-16,-2 9-24 0,-8 8-48 15,3 3-32-15,-10 3-36 0,8 0-31 16,4-3-41-16,0-11-12 0,10-5-4 0,13-13-40 16,4-10-265-16,0-8-123 0,0-6-220 15,0-2-281-15,4-4-191 0,11-4-465 0</inkml:trace>
  <inkml:trace contextRef="#ctx0" brushRef="#br0" timeOffset="14430.01">27293 5366 248 0,'0'0'2437'16,"0"0"-1717"-16,0 0-192 0,0 0 25 16,0 0-13-16,0 0-68 0,0 0-160 15,0 0-108-15,0 0-48 0,0 0-24 16,0 0-60-16,8-10-72 0,-8 10-28 15,0 3 4-15,0 4-108 0,0 4-192 16,0 1-304-16,0-3-485 0,0 4-447 0</inkml:trace>
  <inkml:trace contextRef="#ctx0" brushRef="#br0" timeOffset="14580.64">27225 5623 3405 0,'0'0'636'16,"0"0"-239"-16,0 0 99 0,0 0-12 15,0 0-164-15,0 0-196 0,0 0-116 16,0 0-4-16,0 0-4 0,0 0-8 0,0 0-60 16,22 44-268-16,-5-49-272 0,-5-6-277 15,8-8-723-15</inkml:trace>
  <inkml:trace contextRef="#ctx0" brushRef="#br0" timeOffset="14964.57">27560 5386 3057 0,'0'0'916'0,"0"0"-299"0,0 0-121 15,0 0-4-15,0 0-148 0,0 0-112 16,0 0-132-16,0 0-44 0,0 0 48 16,0 0 0-16,14 84-59 0,-14-48-37 15,0-5 8-15,-9 5-12 0,-8-2-4 16,0-4-85-16,-5-1-63 0,5-11-20 15,5-8-16-15,0-5 16 0,0-2 36 0,4-3-28 16,-1-8-100-16,1-10 56 0,8 0 128 16,0-3 52-16,0 3 4 0,0 2 20 0,5 4 0 15,7 5 0-15,-4 2 68 0,4 3 16 16,0 2 8-16,0 0 44 0,5 4 72 16,5 6 16-16,-3 2-24 0,5 3 24 15,6-1 88-15,-4 2-27 0,6-6-61 16,-1-1-100-16,-2-3-56 0,-4-3-32 15,1-3-16-15,-2 0-12 0,-2 0-8 16,-5-7-76-16,-5 2-196 0,0-1-169 16,-4-2-207-16,1 4-232 0,-6 2-397 15,-1 2-576-15</inkml:trace>
  <inkml:trace contextRef="#ctx0" brushRef="#br0" timeOffset="15936.3">25970 5216 1564 0,'0'0'580'16,"0"0"-135"-16,0 0-93 0,0 0-48 15,0 0 0-15,0 0-12 0,0 0-40 16,0 0-88-16,0 0 37 0,0 0-77 15,0 0 60-15,72 23-24 0,-59-17-40 0,-9 0-44 16,4-2 0-16,-3 3-40 0,-1-5-12 16,1 5-4-16,-2-5 0 0,4 0-12 15,-7 4 4-15,2-6-4 0,-2 1 0 16,3 2 0-16,-3 2 0 0,2 4-8 16,3 0 16-16,-5 1-4 0,5 1-8 15,-5 0 0-15,5 0-4 0,-3 4 0 0,-2-3 0 16,5 2 4-16,0 1 4 0,-5 0 0 15,0 0-4-15,0-2-4 0,0 6 8 16,0-6-8-16,0 4 12 0,0-1 12 16,0-2 28-16,0 0 0 0,0-2-4 15,0-1-20-15,0-4 8 0,0-1-4 16,0-1 16-16,0-3-32 0,0 3 8 16,0 3 8-16,0 2-8 0,0 2 8 0,0 4 0 15,0 2-8-15,0 0-12 0,-10 3 4 16,3-2-8-16,-3-4-4 0,5-1 0 15,-4-2-4-15,1-4-96 0,8 0-132 16,-9 1-192-16,1-8-160 0,4 0-297 16,-9-1-675-16</inkml:trace>
  <inkml:trace contextRef="#ctx0" brushRef="#br0" timeOffset="16647.62">25478 5292 1468 0,'0'0'516'0,"0"0"-127"0,0 0-21 16,0 0-16-16,0 0-60 0,0 0 20 15,0 0-60-15,0 0-32 0,0 0 49 16,0 0-17-16,0 0-48 0,0-22-52 16,0 22-32-16,0 0 4 0,0 1-24 15,0 9-44-15,-3-1-24 0,-6 9-4 16,-4 4 20-16,-4 8-32 0,-2 3-8 0,5 3 4 15,-3-3-8-15,2 0 0 0,8-3 0 16,-1-4 0-16,6-4-4 0,2 0 0 16,0 1-8-16,2-4 8 0,6-1 0 15,6-2-4-15,-6-2 0 0,4-5 0 16,-3-4 0-16,-4-1 4 0,0-4-8 16,-5 3-4-16,0-3 0 0,5 2 12 15,-5 0 12-15,0 1-4 0,0-1-8 0,0 5-8 16,0 2 8-16,0 4 28 0,0 5 4 15,0 7-8-15,0-3 12 0,0 4 8 16,0-3 8-16,0-1 8 0,0 1-20 16,0-1 8-16,0-1-12 0,2-6-4 15,6 1-16-15,-4-6-8 0,-1 0-8 16,9-1 4-16,-7-6-12 0,0 2 16 16,2-5-16-16,-5 0-8 0,3 0 4 15,5 0-64-15,-3 0-32 0,8 0-140 16,2 0-220-16,5 0-208 0,-8 0-165 15,13 0-519-15</inkml:trace>
  <inkml:trace contextRef="#ctx0" brushRef="#br0" timeOffset="17855.66">27293 5086 1224 0,'0'0'656'0,"0"0"-267"15,0 0-73-15,0 0-12 0,0 0-68 16,0 0-8-16,0 0-4 0,0 0-4 15,0 0-28-15,0 0 24 0,24-42 61 16,-16 37-29-16,-8 5-36 0,0 0-16 16,0 0-28-16,0 0-4 0,0 0-40 15,0 5-60-15,0-1-44 0,0 6 4 16,0 4 64-16,0 4 4 0,0 4-48 0,-8 0 16 16,1 5-28-16,-7-2-4 0,11 3-20 15,-6-5 0-15,1 2-8 0,6-2 4 16,-8-2-4-16,10-4 0 0,0-2-4 15,-2 1 4-15,2-7 0 0,-5 2-4 16,5-7 0-16,0-1-4 0,0 0-4 16,0-3 12-16,0 0 0 0,0 0 8 15,0 0-4-15,0 2-4 0,0 4-4 0,0 4-12 16,-5 4 16-16,0 10 12 0,3 3-8 16,-3 3 0-16,-5 6 28 0,5 3 16 15,1-2 16-15,-6 0 16 0,3-5-32 16,-6-4-12-16,9-3-8 0,-6-7 0 15,5-5-12-15,0-1-4 0,5-6-12 16,0 1 4-16,0-6-4 0,0-1-16 16,0 0-12-16,0 0-20 0,5 0-120 15,10-1-24-15,-1-2-64 0,-4-1-188 16,9-2-232-16,-9 0-193 0,12-8-511 0</inkml:trace>
  <inkml:trace contextRef="#ctx0" brushRef="#br0" timeOffset="18340.98">27899 5092 2725 0,'0'0'684'0,"0"0"-304"16,0 0-20-16,0 0 73 0,0 0-61 16,0 0-132-16,0 0-136 0,0 0-40 0,0 0-4 15,0 0-24-15,0 0-16 0,0 19 24 16,0-6-24-16,0 5-12 0,0 1 4 16,0-1 8-16,0 0-4 0,0 0-4 0,5-5-8 15,5 4-4-15,-3 0 0 16,3-6 0-16,-5 4 4 0,-3-3 12 0,8-1 8 15,-10-2-4-15,5 0 0 0,-5 0 12 16,0-3-28-16,0 0 16 0,0 3-8 16,0-2-4-16,0 1-4 0,0-1 12 15,0 4-16-15,0-1 8 0,-10-1-8 16,5 10 0-16,0 0 0 0,-7 2-8 16,5 6 12-16,-3 0-4 0,-2-2 0 15,5-1 12-15,-1 1-12 0,-1-5 8 16,6-2 4-16,1-4 12 0,2-2-20 15,0-5-4-15,0 0 0 0,0-3 0 0,0 0 0 16,0-3 0-16,0-1-12 0,0 3-64 16,0-2-144-16,0 4-228 0,0-5-204 15,0 2-137-15,0-1-163 0,0 4-217 0</inkml:trace>
  <inkml:trace contextRef="#ctx0" brushRef="#br0" timeOffset="18819.95">27012 5446 1040 0,'0'0'416'0,"0"0"8"15,0 0-27-15,0 0-13 0,0 0 60 0,0 0-88 16,0 0-52-16,0 0-36 0,0 0 64 16,0 0 13-16,22-23-45 0,-22 23-40 15,5 0-68-15,-5 0-92 0,0 0-44 16,0 0-44-16,0 0-12 0,0 6-4 15,2-3 4-15,-2 4 0 0,7-5-52 16,-7 6-248-16,0-2-224 0,0-1-21 16,0 4-267-16,0-7-401 0,0 9-639 0</inkml:trace>
  <inkml:trace contextRef="#ctx0" brushRef="#br0" timeOffset="18970.55">27031 5619 1548 0,'0'0'733'16,"0"0"-181"-16,0 0-156 0,0 0-16 15,0 0 16-15,0 0-52 0,0 0-107 0,0 0-45 16,0 0-68-16,0 0-12 0,0 0-32 16,-2 66-28-16,2-66-28 0,0 3-24 15,5-3-16-15,2 0-248 0,0 0-397 16,1 0-459-16,9 0-725 0</inkml:trace>
  <inkml:trace contextRef="#ctx0" brushRef="#br0" timeOffset="24870.06">15156 7129 52 0,'0'0'2617'16,"0"0"-2065"-16,0 0-160 0,0 0 24 16,0 0 9-16,0 0-61 0,0 0-56 15,0 0-84-15,0 0-48 0,0 0-56 16,-36 11-44-16,36-11-48 0,0 0-20 0,15 0 16 16,1 0 16-16,4-7 8 0,16 6 44 15,-2-2 4-15,15-2-16 0,4 2-24 16,0 3-16-16,1-3-12 0,4 3-12 15,0 0-4-15,-5 0-4 0,-9 3 12 16,2 0-12-16,-7 2 8 0,-8-1-4 16,1 3 12-16,-6 4 4 0,1-1 12 15,-7 1 0-15,-3 6 8 0,-1-1 5 16,4 0 19-16,-8 4-8 0,0 0-12 16,-2-1-24-16,7 2 36 0,-10-1-24 15,8-1 8-15,-1-5-16 0,6 0 0 0,-1-5-8 16,-5 2 0-16,8-5 4 0,3-2 0 15,-9-4-4-15,6 2 12 0,-5-2-8 16,-2 0-4-16,2 0-8 0,-12 0 0 16,9 0-16-16,-9-2 12 0,-3-6-8 15,8-1 0-15,-10 1-4 0,5-4-88 16,-5 1-176-16,0-4-173 0,0 1-99 0,0 3-244 16,-5-5-289-16,-5 7-387 0,3-3-1029 0</inkml:trace>
  <inkml:trace contextRef="#ctx0" brushRef="#br0" timeOffset="25151.19">16216 7181 2072 0,'0'0'877'0,"0"0"-533"0,0 0-12 0,0 0 104 16,0 0-59-16,0 0-57 0,0 0-20 15,0 0-60-15,0 0-8 0,0 0-24 16,0 0-40-16,67 3-32 0,-64-3-4 15,2 0-16-15,-5 0-16 0,5 5-16 0,-5-3-8 16,0-1-15-16,0 7-5 0,0 3-4 16,0 8 12-16,0 6-16 0,-5 5 0 15,-3 6 4-15,-6 1 12 0,-1-1-24 16,1-2-28-16,4-2 0 0,0-7-12 16,6-2 0-16,-1-11 0 0,5-2-32 15,0-1-140-15,-10-3-141 0,10-4-123 16,-2 0-72-16,2-1-264 0,0 6-193 15,0-5-451-15</inkml:trace>
  <inkml:trace contextRef="#ctx0" brushRef="#br0" timeOffset="83867.08">12131 6889 1728 0,'0'0'933'0,"0"0"-465"0,0 0-88 15,0 0 24-15,0 0-48 0,0 0-171 16,0 0-85-16,0 0-44 0,0 0 40 0,0 0 108 15,0 0 64-15,17 114-84 16,-10-77-92-16,3-4-12 0,0 0-32 0,0 1-16 16,-3-5-8-16,7-3-16 0,-2-3 4 15,-2-4-12-15,0-3-32 0,2-4-236 16,-2-1-264-16,2-4-93 0,-7-3-299 16,-3-4-429-16</inkml:trace>
  <inkml:trace contextRef="#ctx0" brushRef="#br0" timeOffset="84070.83">12325 6925 2000 0,'0'0'1269'0,"0"0"-749"16,0 0-64-16,0 0-91 0,0 0-17 16,0 0-52-16,0 0-24 0,0 0-120 15,0 0-8-15,-155 103-36 0,138-80-28 16,-2-4-64-16,2 5-8 0,7-4-4 15,-2-1-8-15,5-1 4 0,4-6-148 0,3 6-100 16,0-7-156-16,0-1-132 0,15-1-109 16,-3-2-295-16,7 0-413 0</inkml:trace>
  <inkml:trace contextRef="#ctx0" brushRef="#br0" timeOffset="84281.27">12633 6907 2993 0,'0'0'776'16,"0"0"-344"-16,0 0 113 0,0 0 3 16,0 0-212-16,0 0-180 0,0 0-116 15,0 0-36-15,0 0-4 0,0 0-4 16,0 0-124-16,-19 31-264 0,19-14-356 0,0-5-337 15,0 6-704-15</inkml:trace>
  <inkml:trace contextRef="#ctx0" brushRef="#br0" timeOffset="84444.05">12633 7106 3673 0,'0'0'929'15,"0"0"-453"-15,0 0 44 0,0 0-188 16,0 0-96-16,0 0-152 0,0 0-68 15,0 0-16-15,0 0 16 0,0 0-16 16,0 0-116-16,19 20-284 0,-2-20-336 16,-9 0-361-16,11 0-684 0</inkml:trace>
  <inkml:trace contextRef="#ctx0" brushRef="#br0" timeOffset="84860.43">13244 6848 2357 0,'0'0'964'0,"0"0"-436"15,0 0 37-15,0 0 35 0,0 0-152 16,0 0-164-16,0 0-112 0,0 0-4 16,0 0 4-16,0 0 24 0,0 0-59 0,-172 69-13 15,152-37-28-15,3 4 24 0,0 1-24 16,5 3-36-16,10-2-44 0,2-2-8 16,0-3-4-16,10-3-4 0,7-8 0 15,4-2 0-15,-1-6 0 0,9-10-4 0,5-4 4 16,-5-4 0-16,2-16 8 0,8-8 4 15,-3-7-4-15,-4-5 4 0,-5-4-12 16,-6 2 0-16,-6 0 0 0,-8 11-12 16,-7 5-36-16,0 8 4 0,0 6-156 15,-12 6-92-15,-12 3-17 0,2 3-35 16,-9 0-164-16,-1 14-264 0,-2 8-25 16,7-3-567-16,-21 21-1061 0</inkml:trace>
  <inkml:trace contextRef="#ctx0" brushRef="#br0" timeOffset="85366.75">12080 7686 2565 0,'0'0'728'0,"0"0"-440"0,0 0 196 16,0 0-59-16,0 0-1 0,0 0-104 0,0 0-100 15,0 0-40-15,0 0-44 0,0 0-36 16,-2-36-52-16,2 36-32 0,0 8-16 15,5 2 20-15,7 5 32 0,0 8 32 16,-2 4 52-16,4 4 20 0,-7 3-56 16,3 2-68-16,5 1 4 0,-8-2-36 15,3-1 9-15,-3-7-9 0,8-5-225 0,-8-4-195 16,5-6-180-16,0-2-256 0,-7-5-189 16,7-5-524-16</inkml:trace>
  <inkml:trace contextRef="#ctx0" brushRef="#br0" timeOffset="85571.69">12340 7717 2949 0,'0'0'820'0,"0"0"-292"15,0 0-47-15,0 0-1 0,0 0-80 16,0 0-116-16,-107 121-68 0,83-76 20 16,2-1-55-16,3 4-57 0,-8 0-64 15,8 0-32-15,-3-3-20 0,7-3-4 0,8-4-4 16,-3-8-52-16,5-3-128 0,5-6-77 15,0-6-75-15,0-5-36 0,0-2-116 16,0-5-140-16,0-3-341 0,8 0-3 16,4 0-317-16</inkml:trace>
  <inkml:trace contextRef="#ctx0" brushRef="#br0" timeOffset="85919.71">12706 7733 2709 0,'0'0'812'16,"0"0"-256"-16,0 0 25 0,0 0-9 16,0 0-180-16,0 0-204 0,0 0-96 15,0 0-8-15,0 0-8 0,0 0-24 0,0 0-44 16,0 19-4-16,0-8-4 0,0 1-188 15,0-1-244-15,0 3-524 0,0-3-489 16</inkml:trace>
  <inkml:trace contextRef="#ctx0" brushRef="#br0" timeOffset="86078.86">12662 8044 4502 0,'0'0'840'0,"0"0"-492"0,0 0 88 0,0 0-12 15,0 0-115-15,0 0-177 0,0 0-112 16,0 0-20-16,0 0 0 0,0 0-8 16,24-7-232-16,-4 4-321 0,-3-4-259 15,-3 0-625-15,3-2-1020 0</inkml:trace>
  <inkml:trace contextRef="#ctx0" brushRef="#br0" timeOffset="87290.2">13195 7658 2269 0,'0'0'680'0,"0"0"-264"0,0 0 56 16,0 0-40-16,0 0-83 0,0 0-45 15,0 0-52-15,0 0-20 0,0 0-28 16,0 0-40-16,0 0-44 0,32-56-20 16,-25 56 8-16,3 0-32 0,4 11-36 15,-6 7-8-15,-4 9 8 0,1 4-8 0,-5 7-16 16,0 5-4-16,-5 1 0 0,-14 1-4 16,2-10 4-16,-5-2-12 0,3-9-12 15,0-5-68-15,4-10 36 0,5-7 28 16,-2-2 0-16,0 0-32 0,0-10 4 15,5 0 4-15,-3-4 28 0,3 2 4 0,7 1 8 16,0 4 4-16,0 2 32 0,0 5-20 16,0 0 28-16,0 0 0 0,0 0 12 15,0 7 8-15,17 5 92 0,4-1 145 16,6 8-21-16,0-1-68 0,4-1-96 16,1-2-20-16,-1-3-52 0,-2-4-28 15,10-2-12-15,-10-6-4 0,8 0-8 16,-3-3-160-16,2-8-172 0,-5-1-241 15,-1 2-151-15,-13 5-500 0,4-3-497 0</inkml:trace>
  <inkml:trace contextRef="#ctx0" brushRef="#br0" timeOffset="88726.36">15151 9158 2361 0,'0'0'900'0,"0"0"-388"16,0 0-128-16,0 0-23 0,0 0-13 15,0 0-92-15,0 0-112 0,0 0-48 16,0 0-4-16,0 0-4 0,20-53 0 15,-3 44-12-15,7 0-20 0,3 0-24 0,7-1 0 16,0-3 36-16,7 1 20 0,-2-4 4 16,9 2-16-16,3-4-16 0,-3 2 0 15,6-2-12-15,-6 6-24 0,-7-5 0 0,-2 6-4 16,2 0-12-16,-11 0 4 0,-1 2 4 16,2-8 28-16,-11 8 28 0,-1-4 13 15,-2-2 7-15,5-3 12 0,-8-2-28 16,1 1-16-16,7-2-24 0,-8-2-16 15,-2 8-16-15,-4 0 8 0,1 6-12 16,-6 5 4-16,-1 1-4 0,-2 1-8 16,0 2-44-16,0 0-100 0,0 0-112 15,0 0-85-15,0 0-23 0,0 8-108 16,0-1-296-16,0-2-197 0,-2 1-415 0</inkml:trace>
  <inkml:trace contextRef="#ctx0" brushRef="#br0" timeOffset="89021.57">15896 8611 2717 0,'0'0'644'0,"0"0"-336"16,0 0 100-16,0 0 17 0,0 0-49 16,0 0-52-16,0 0-128 0,0 0-12 15,0 0 4-15,0 0-60 0,174-103-28 16,-150 89-32-16,6 0-20 0,-14 5-8 15,1 7-16-15,-12 2-16 0,0 0-4 16,-2 1 4-16,-3 17 32 0,0 7 24 16,-3 6 28-16,-16 9 4 0,-3 8-36 15,-5-2-3-15,-2 7 3 0,-2-8-40 0,6-5-8 16,4-8-12-16,6-8 0 0,8-9 0 16,7-6-104-16,-5 0-141 0,5-4-51 15,0 4-180-15,0-4-460 0,0 2-393 16,10 0-1080-16</inkml:trace>
  <inkml:trace contextRef="#ctx0" brushRef="#br0" timeOffset="89812.12">12134 9299 2317 0,'0'0'624'0,"0"0"-232"15,0 0 60-15,0 0-56 0,0 0-107 16,0 0-109-16,0 0-112 0,0 0-16 0,0 0 56 16,0 0 8-16,0 0-24 0,29 117-24 15,-12-92-40-15,-5 3 12 0,2 3-20 16,1-2 0-16,-3-6-12 0,-5-3-8 15,8-2-68-15,-10-5-240 0,4-8-164 16,-4 0-53-16,-2-3-219 0,-3-2-237 0,0 0-519 0</inkml:trace>
  <inkml:trace contextRef="#ctx0" brushRef="#br0" timeOffset="89991.29">12238 9360 2449 0,'0'0'536'0,"0"0"160"16,0 0-52-16,0 0-223 0,0 0-105 15,0 0-56-15,0 0-32 0,-104 118-4 16,82-72 8-16,-5 2-96 0,5-4-68 16,1-5-36-16,8-12-20 0,9-8-4 0,-4-9-4 15,8-4-4-15,0-6-100 0,0-6-180 16,8-6-204-16,4-7-256 0,-3 1-237 16,25-15-668-16</inkml:trace>
  <inkml:trace contextRef="#ctx0" brushRef="#br0" timeOffset="90275.39">12589 9347 2293 0,'0'0'1228'0,"0"0"-716"15,0 0 25-15,0 0 11 0,0 0-160 16,0 0-204-16,0 0-120 0,0 0-56 16,0 0-8-16,0 0-4 0,0 0-20 15,-26 16-260-15,26-1-324 0,0-3-193 0,0-1-463 16,0 8-1233-16</inkml:trace>
  <inkml:trace contextRef="#ctx0" brushRef="#br0" timeOffset="90405.05">12514 9613 1468 0,'0'0'2217'0,"0"0"-1532"0,0 0-225 16,0 0 28-16,0 0-100 0,0 0-192 0,0 0-136 15,0 0-60-15,0 0-12 16,0 0 0-16,34-9-224 0,-12-2-396 0,0 0-405 15,7-11-603-15</inkml:trace>
  <inkml:trace contextRef="#ctx0" brushRef="#br0" timeOffset="90724.19">13016 9176 2673 0,'0'0'1156'0,"0"0"-543"0,0 0 3 15,0 0-144-15,0 0-152 0,0 0-160 16,0 0-36-16,-194 93-64 0,165-51 24 16,2 4 76-16,5 4-31 0,15-8-81 15,0 1-24-15,7-11-16 0,0-5-4 16,10-8 0-16,9-10 0 0,3-3-4 16,7-6 4-16,5-8 12 0,-3-17 24 0,-2-5 44 15,3-7 44-15,-1-7-8 0,-9-1-36 16,3 0-40-16,-18 3-20 0,3 11-20 15,-10 2 12-15,0 10-8 0,-5 2-4 16,-7 13-4-16,-13-1-8 0,8 5-120 0,-9 0-84 16,1 9-197-16,4 8 1 0,4 3-160 15,2 9-460-15,-2-5-301 0,-5 29-676 16</inkml:trace>
  <inkml:trace contextRef="#ctx0" brushRef="#br0" timeOffset="91113.77">12054 10298 2969 0,'0'0'744'0,"0"0"-200"0,0 0 69 16,0 0-141-16,0 0-204 0,0 0-136 15,0 0 36-15,0 0 32 0,0 0-44 0,0 0-56 16,0 0-56-16,46 108-24 0,-32-90-8 16,3-6-4-16,-10 5-8 0,6-6-32 15,-1-3-192-15,-5 0-100 0,3-4-188 16,-5-4-332-16,2 0-229 0,-7-1-592 0</inkml:trace>
  <inkml:trace contextRef="#ctx0" brushRef="#br0" timeOffset="91299.31">12260 10246 1844 0,'0'0'1237'0,"0"0"-493"0,0 0-155 16,0 0-105-16,0 0 4 0,0 0-100 15,-68 123-88-15,51-75-52 0,-3 3-56 16,-1 1-63-16,4 2-53 0,0 1-12 16,0-4-40-16,-3 0-4 0,3-7-20 0,8-6 4 15,-1-7-4-15,0-9-104 0,8-6-137 16,2-6-55-16,-5-6-12 0,5 1 4 15,0-5-180-15,0 0-32 0,0-8-33 16,7 1-359-16,13-11-293 0</inkml:trace>
  <inkml:trace contextRef="#ctx0" brushRef="#br0" timeOffset="91546.61">12575 10327 2661 0,'0'0'1104'0,"0"0"-520"0,0 0 89 16,0 0-109-16,0 0-200 0,0 0-148 16,0 0-120-16,0 0-52 0,0 0-32 15,0 0-12-15,0 0-16 0,-27-6-20 16,27 13-180-16,3 2-180 0,-1 0-316 15,3 2-417-15,-5 1-804 0</inkml:trace>
  <inkml:trace contextRef="#ctx0" brushRef="#br0" timeOffset="91684.28">12461 10564 4085 0,'0'0'853'0,"0"0"-297"15,0 0-12-15,0 0-124 0,0 0-131 16,0 0-169-16,0 0-104 0,0 0-12 0,0 0-8 15,0 0 4-15,0 0-148 16,53 3-373-16,-21-6-183 0,-10-3-501 0,14-12-799 16</inkml:trace>
  <inkml:trace contextRef="#ctx0" brushRef="#br0" timeOffset="91986.15">13035 10179 3725 0,'0'0'1013'15,"0"0"-465"-15,0 0 68 0,0 0-116 16,0 0-175-16,0 0-133 0,8 131-88 16,-16-86-40-16,-6 5-32 0,-6-1-12 0,-6 5-12 15,-3-8 0-15,-3-6-8 0,5-10-48 16,1-5-88-16,9-13-44 0,-3-7 0 16,1-5 3-16,5-7 33 0,-1-11 24 15,5-3 60-15,10 2 56 0,0 1 4 0,0 3 32 16,0 8 20-16,10 2 24 0,5 3 20 15,1 2 12-15,14 0 29 0,11 0 55 16,2 9-4-16,8-4-8 0,3 8-44 16,4-4-20-16,0 2-72 0,-5-1-36 15,10-8-8-15,-7-2-40 0,0 0-172 16,0-7-304-16,2-6-385 0,-19-1-784 16,2-15-1988-16</inkml:trace>
  <inkml:trace contextRef="#ctx0" brushRef="#br0" timeOffset="95307.52">28144 10050 1112 0,'0'0'1837'16,"0"0"-1197"-16,0 0-144 0,0 0 5 15,0 0 15-15,0 0-120 0,0 0-112 16,0 0-56-16,0 0 8 0,0 0 16 16,0 0-39-16,-148 16-53 0,143-16-16 15,3 0-20-15,2 0-16 0,0 0-20 16,0 0-32-16,0 0-32 0,2 0-12 0,13 0 0 16,16 0 20-16,6 0 24 0,14 0-20 15,7-2 20-15,22-12 0 0,10-4 20 16,14-11 0-16,17-5-8 0,15-9-8 15,12-3-36-15,7-5 16 0,10-9 12 16,-5 2-8-16,-8-1-32 0,-18 7 0 16,-16 12-12-16,-18 6 4 0,-23 11-4 0,-9 5 4 15,-15 1-4-15,-11 5 4 0,-16 4-8 16,-1 1 8-16,-18 4-4 0,3 3 4 16,-6-1-4-16,-4-5 0 0,0 4 4 15,0 0 0-15,3 1 0 0,-3 0-4 16,0 1 0-16,0 0-24 0,-3 0-48 15,-11 4-76-15,-8 6-128 0,-14 7-188 16,-6 0-269-16,1-3-87 0,5 2-420 16,-34 5-517-16</inkml:trace>
  <inkml:trace contextRef="#ctx0" brushRef="#br0" timeOffset="95729.39">28246 9721 920 0,'0'0'1541'0,"0"0"-921"0,0 0-40 15,0 0 32-15,0 0-87 0,0 0-129 16,0 0-152-16,0 0-64 0,0 0 4 16,-49 104-16-16,20-52-24 0,-9 4-44 15,-1 2-44-15,2 1-16 0,-6-3-12 16,2-2 8-16,9-8-8 0,1-7 4 16,9-9-8-16,5-7 36 0,9-8 33 15,1-4 19-15,7-7-64 0,0-1 12 0,15-3 48 16,9 2 152-16,7 0-28 15,16-2-20-15,-6 0 4 0,5 0-40 0,2 0-48 16,-9-2-99-16,-5 0-29 0,-2-1 0 16,-6 2 0-16,6-1 0 0,-11 1 0 0,9-2 0 15,-6-2 0-15,5 2-193 0,5 0-307 16,0-4-356-16,-5-1-273 0,14-12-780 16</inkml:trace>
  <inkml:trace contextRef="#ctx0" brushRef="#br0" timeOffset="96455.59">30658 8615 2337 0,'0'0'1200'0,"0"0"-584"0,0 0-187 16,0 0 87-16,0 0-88 0,0 0-104 16,0 0-124-16,0 0-52 0,0 0 24 0,0 0 29 15,-15 108-21-15,35-88-36 0,-1 5-24 16,3-2-24-16,2 2-52 0,-5 1-20 15,-2-2-24-15,0 2 20 0,-2-4-20 16,-8-4-16-16,8 1-248 0,-10-5-205 16,-3-4-139-16,8-2-276 0,-10-4-321 15,0-4-624-15</inkml:trace>
  <inkml:trace contextRef="#ctx0" brushRef="#br0" timeOffset="96663.73">30764 8740 3293 0,'0'0'664'0,"0"0"-235"0,0 0-21 16,0 0 8-16,0 0-24 0,-138 106-100 15,102-65-68-15,2-1-16 0,0 1 4 16,0-2-79-16,-2 0-73 0,9-7-32 16,5-5-28-16,5-6 4 0,12-9-4 0,-2-4-100 15,7-7-213-15,0-1-119 0,15-7-112 16,11-9-224-16,-6 0-341 0,16-21-772 15</inkml:trace>
  <inkml:trace contextRef="#ctx0" brushRef="#br0" timeOffset="96852.58">31075 8635 3509 0,'0'0'1101'0,"0"0"-325"15,0 0-204-15,0 0-76 0,0 0-179 16,0 0-133-16,0 0-84 0,0 0-76 16,0 0-16-16,0 0-8 0,0 0-60 15,-49 93-324-15,49-78-257 0,0 3-331 0,0 1-689 0</inkml:trace>
  <inkml:trace contextRef="#ctx0" brushRef="#br0" timeOffset="96999.66">31055 8876 3061 0,'0'0'1889'0,"0"0"-1025"0,0 0-152 16,0 0-159-16,0 0-241 0,0 0-132 15,0 0-104-15,0 0-52 0,0 0-20 16,0 0 8-16,0 0-12 0,46 0-220 16,-29 0-292-16,8-3-369 0,-13 3-375 15,17-7-801-15</inkml:trace>
  <inkml:trace contextRef="#ctx0" brushRef="#br0" timeOffset="97312.98">31683 8565 4213 0,'0'0'801'0,"0"0"-225"0,0 0-32 15,0 0-123-15,0 0-129 16,0 0-108-16,-216 26-80 0,175 0-4 0,0 5 0 15,0 8-4-15,7 6-16 0,14 2-56 16,6-5 0-16,9 1-24 0,5-2 0 16,0-7 0-16,22-4 4 0,4-6 0 15,11-10-4-15,-3-9 4 0,5-5 0 16,4-17 4-16,-2-10 8 0,1-10-8 16,-1-4 8-16,-5-7 0 0,-9 1 28 15,-3 4-8-15,-22 4-36 0,-2 9 20 16,0 4-20-16,-2 8-16 0,-17 8-92 15,-8 6-112-15,-2 2-104 0,2 2-265 0,1 4 85 16,-1 10-160-16,0 10-373 0,10-6-319 16,-9 22-1045-16</inkml:trace>
  <inkml:trace contextRef="#ctx0" brushRef="#br0" timeOffset="97741.82">30665 9655 2893 0,'0'0'904'15,"0"0"-331"-15,0 0-33 0,0 0-88 16,0 0-156-16,0 0-108 0,0 0-48 15,0 0-16-15,0 0 8 0,0 0 24 16,0 0-56-16,27 103-43 0,-8-92-17 16,-4 4 4-16,2-2-36 0,-10 4 4 15,7 1-8-15,-4-4-4 0,5-1-145 16,-6 1-155-16,1 0-120 0,0-3-320 16,-5-2-357-16,-3 9-696 0</inkml:trace>
  <inkml:trace contextRef="#ctx0" brushRef="#br0" timeOffset="97961.61">30893 9634 3425 0,'0'0'892'0,"0"0"-343"16,0 0-25-16,0 0-96 0,0 0-32 16,-90 134-64-16,68-88-55 0,5 8-85 15,-4 4-36-15,-6 7-16 0,3-1-64 16,-5 1-48-16,4-5-12 0,4-4-8 15,1-9 4-15,10-11-12 0,-4-12-36 16,7-9-96-16,4-4-64 0,3-8-60 16,0-3-157-16,0-3-71 0,0-11-144 15,15-6-280-15,-1 1-409 0,11-17-1084 0</inkml:trace>
  <inkml:trace contextRef="#ctx0" brushRef="#br0" timeOffset="98184.45">31172 9627 3677 0,'0'0'1029'0,"0"0"-309"0,0 0-148 15,0 0-112-15,0 0-123 0,0 0-121 16,0 0-88-16,0 0-76 0,0 0-44 15,0 0-8-15,-44 72 0 0,44-60-288 16,0 3-285-16,0-1-171 0,0-5-577 0,0 10-824 0</inkml:trace>
  <inkml:trace contextRef="#ctx0" brushRef="#br0" timeOffset="98341.04">31111 9937 4550 0,'0'0'964'0,"0"0"-348"0,0 0-47 15,0 0-149-15,0 0-184 0,0 0-108 16,0 0-88-16,0 0-40 0,0 0 0 16,0 0 0-16,0 0-200 0,41-9-408 15,-21-1-337-15,-8-1-668 0,12-8-1308 0</inkml:trace>
  <inkml:trace contextRef="#ctx0" brushRef="#br0" timeOffset="98721.22">31739 9500 3645 0,'0'0'901'0,"0"0"-225"0,0 0-108 0,0 0-160 16,0 0-60-16,0 0-175 0,0 0-1 15,0 0 12-15,0 0-80 0,0 0-76 16,7 115 0-16,-19-78-24 0,-10 4 0 15,-5 2-4-15,-4-2-32 0,-1-4-52 16,3-5 4-16,0-5-60 0,3-11 52 16,4-5-16-16,7-5 72 0,6-6 4 0,-6-8-24 15,15-3 12-15,-5-3 32 0,5 3 8 16,0 4 0 0,0 2 24-16,0 1 16 0,5 2 4 0,2 2 28 0,3 0 20 15,7 0 36-15,0 2 8 0,2 4 12 16,3 1-12-16,2 4-4 0,-2-1-48 15,0-2-44-15,0 2-24 0,2-1-8 16,-5-6 4-16,1 2-12 0,-3-3-28 16,2-2-140-16,-2 0-128 0,0 0-196 15,-2-11-213-15,2 0-483 0,0-11-629 0</inkml:trace>
  <inkml:trace contextRef="#ctx0" brushRef="#br0" timeOffset="112206.55">28091 12615 2949 0,'0'0'524'0,"0"0"-200"0,0 0 12 16,0 0 49-16,0 0-49 0,0 0-88 15,0 0-92-15,0 0-40 0,0 0 0 0,34 21 72 16,-15-13 8-16,-2 7 8 0,15-1-60 15,-6 5-40-15,3-1 52 0,5 3-11 16,0 3 55-16,3 2-76 0,-1 0-24 16,12 6-16-16,-4-5 44 0,9 3-36 15,3 0-36-15,0 0 8 0,0 1 4 16,-1 0-24-16,-1-1 0 0,-1 2-8 16,-7-5 4-16,0 1-4 0,-7-2-12 15,-5-7-8-15,-5-1 0 0,-2-6-16 0,-6-2 4 16,-9-2-4-16,8-5 0 0,-10 0 0 15,-6-3 0-15,-1 0 0 0,-3 0-36 16,0 0-112-16,0 0-88 0,0 0-140 16,-15-6-233-16,-7-4-191 0,3 2-481 15,-22-11-611-15</inkml:trace>
  <inkml:trace contextRef="#ctx0" brushRef="#br0" timeOffset="112702.36">28306 13096 2253 0,'0'0'340'0,"0"0"-188"15,0 0 156-15,0 0 84 0,0 0-100 16,0 0-108-16,0 0-48 0,0 0 20 15,0 0 13-15,0 0 59 0,0 27-20 16,0-27 20-16,8-3 32 0,-6-5-48 0,1-3-56 16,-1-3-32-16,-2-4-20 0,0-4-4 15,0-4-24-15,0-3 16 0,-7-5-36 16,-8 0-12-16,-2-3 4 0,-2-4-24 16,2 2 0-16,-7 4 36 0,9 0 69 15,-2 5-81-15,-5 4 12 0,5 4 16 0,5 1 32 16,-2 6 12-16,4 0 72 0,3 3-72 15,7 0-36-15,-3 2-24 0,-4 2 16 16,5 2-8-16,2 1 8 0,0 2-36 16,0 3 24-16,0-3-20 0,0 3 4 15,0 0-44-15,2 0 8 0,15 0 4 16,12 9 108-16,5 0 24 0,-5 2-99 16,7-1-49-16,-6-2 0 0,1 0 0 15,-4 1 0-15,-5-7 0 0,7 6 0 16,-10-5 0-16,0 3 0 0,1-5 0 15,-6-1 0-15,1 0 0 0,-5 0 0 0,2 3 0 16,2-3 0-16,-7 2-217 0,8 3-271 16,2 3-252-16,-2 3-233 0,2-4-444 15,4 16-864-15</inkml:trace>
  <inkml:trace contextRef="#ctx0" brushRef="#br0" timeOffset="113238.88">29562 13204 980 0,'0'0'1721'16,"0"0"-1145"-16,0 0-192 0,0 0 88 16,0 0-7-16,0 0 15 0,0 0-180 0,0 0-148 15,0 0-48-15,0 0 16 0,0 0 36 16,0 6 68-16,12 12-16 0,0 4-36 15,8 3-19-15,-3 2-5 0,0 3-32 0,2 1-44 16,-2 1-24-16,0-2-28 16,2-1-12-16,-2 0-4 0,0 0-4 0,3-6-8 15,-8-2-172-15,7-3-217 0,-4-4-139 16,4-2-184-16,-4-1-277 0,-1-9-307 16,-6-2-645-16</inkml:trace>
  <inkml:trace contextRef="#ctx0" brushRef="#br0" timeOffset="113450.2">29836 13228 2561 0,'0'0'992'0,"0"0"-432"16,0 0-255-16,0 0 11 0,0 0 68 16,0 0-48-16,-121 122-100 0,84-68-52 15,3 1 32-15,-9 9-24 0,4 3-20 16,-9 2-76-16,4-2-55 0,3-10-9 0,4-3-24 15,8-11-8-15,12-13 0 0,10-12-8 16,0-9-69-16,7-6-219 0,0-3-92 16,10 0-168-16,4-7-236 0,1-4-9 15,6-17-595-15</inkml:trace>
  <inkml:trace contextRef="#ctx0" brushRef="#br0" timeOffset="113694.55">29921 13350 3233 0,'0'0'832'0,"0"0"-307"15,0 0-49-15,0 0 68 0,0 0-112 0,0 0-152 16,0 0-176-16,0 0-88 0,0 0-12 15,0 0-4-15,0 0-16 0,0 36-292 16,0-25-192-16,0 3-412 0,0-2-545 16</inkml:trace>
  <inkml:trace contextRef="#ctx0" brushRef="#br0" timeOffset="113844.77">29979 13612 4237 0,'0'0'1313'0,"0"0"-741"0,0 0 45 15,0 0 7-15,0 0-224 0,0 0-212 16,0 0-136-16,0 0-52 0,0 0-4 16,0 0-16-16,0 0-72 0,-22 28-300 15,44-30-380-15,-3-5-313 0,-2 6-724 16</inkml:trace>
  <inkml:trace contextRef="#ctx0" brushRef="#br0" timeOffset="114188.05">30474 13220 3313 0,'0'0'1069'0,"0"0"-565"0,0 0 92 15,0 0-148-15,0 0-124 0,0 0-68 16,0 0-39-16,0 0-57 0,-194 136 52 15,177-86 0-15,4 8-24 0,11 4-76 16,2-2-40-16,2 2-16 0,15-7-20 16,3-13-32-16,7-10 0 0,-1-13-4 15,6-14-4-15,2-5 4 0,-5-15 8 16,7-14-8-16,-2-11 20 0,-5-9-8 0,-10-6-12 16,1 0 12-16,-15 5-8 0,-3 3 8 15,-2 5-8-15,-2 6-4 0,-13 6 0 16,-4 4-84-16,2 8-88 0,-5 3-96 15,5 10-92-15,-2 5-145 0,2 0-91 16,5 13-36-16,7 5-253 0,-5-1-347 0,3 15-785 16</inkml:trace>
  <inkml:trace contextRef="#ctx0" brushRef="#br0" timeOffset="114605.76">29615 14112 2421 0,'0'0'988'16,"0"0"-532"-16,0 0 0 0,0 0 97 15,0 0-49-15,0 0-164 0,0 0-64 16,0 0 12-16,0 0 41 0,0 0 15 15,0 0-92-15,17 122-92 0,-5-92-20 0,3 1-32 16,0-1-52-16,-3 0-24 16,0-1-24-16,2-4 0 0,-4-7-8 0,9-4 0 15,-6-4-160-15,-1-4-172 0,-3-4-240 0,8-2-177 16,-9 0-463-16,-1-20-509 0</inkml:trace>
  <inkml:trace contextRef="#ctx0" brushRef="#br0" timeOffset="114804.55">29846 14099 4173 0,'0'0'577'16,"0"0"-113"-16,0 0 40 0,0 0-88 15,-54 116-96-15,37-72-63 0,3 7-105 16,-1 8 12-16,-2 5-60 0,-4 6-28 16,6 0-32-16,-4 4-16 0,-1 2-28 15,3-6 12-15,-2-3-8 0,-5-8-8 16,14-14-48-16,-7-8-80 0,12-9-112 0,5-9-89 15,0-8-35-15,0-4-108 0,0-6-252 16,5-1-49-16,2 0-183 0,3-15-157 0</inkml:trace>
  <inkml:trace contextRef="#ctx0" brushRef="#br0" timeOffset="115312.16">30171 14328 4 0,'0'0'3373'0,"0"0"-2797"16,0 0-180-16,0 0 213 0,0 0 51 16,0 0-240-16,0 0-164 0,0 0-16 15,0 0-67-15,0 0-33 0,-34-24-52 16,34 24-56-16,0 0-32 0,0 0-12 15,0 0-12-15,0 0-200 0,0 6-221 0,2 8-83 16,8-2-476-16,-5 0-417 16,-1 6-1000-16</inkml:trace>
  <inkml:trace contextRef="#ctx0" brushRef="#br0" timeOffset="115452.27">30180 14516 3413 0,'0'0'1237'0,"0"0"-645"0,0 0-80 0,0 0-16 0,0 0-55 16,0 0-197-16,0 0-128 0,0 0-68 15,0 0-12-15,0 0-28 0,0 0-8 16,-36 74-4-16,46-67-72 0,-6-2-232 16,9-3-209-16,-1 0-247 0,-3-2-557 15,3 0-680-15</inkml:trace>
  <inkml:trace contextRef="#ctx0" brushRef="#br0" timeOffset="115793.43">30500 14294 2873 0,'0'0'1128'0,"0"0"-599"16,0 0 43-16,0 0-76 0,0 0-148 16,0 0-92-16,0 0-60 0,0 0-11 15,0 0-49-15,0 0-36 0,0 0-16 16,-186 50-48-16,169-13 28 0,7 4 44 15,5 10 12-15,5 1-40 0,0-4-16 16,0 1-16-16,15-8-20 0,2-11-20 16,2-9 0-16,10-7-8 0,-5-10 4 15,5-4-4-15,-2-4 4 0,2-18 8 16,0-12 4-16,-7-10 0 0,-3-6-12 0,-2-3 0 16,-9 1 4-16,-8 3-8 0,0 8 0 15,0 4 4-15,-13 7-4 0,-3 3-120 16,-9 11-100-16,1 5-128 0,5 3-149 15,-15 8-147-15,5 0-364 0,9 0-137 16,1 23-532-16</inkml:trace>
  <inkml:trace contextRef="#ctx0" brushRef="#br0" timeOffset="135195.54">13782 7951 1480 0,'0'0'452'0,"0"0"-151"16,0 0-17-16,0 0 0 0,0 0-44 16,0 0-80-16,0 0-68 0,0 0-4 15,0 0 0-15,0-6-12 0,0 6-28 16,0 0 16-16,0 0 20 0,0 0-4 15,0 0 20-15,0 0-4 0,0 0 24 16,0 0-12-16,0 0-12 0,0 0 29 0,0 0-13 16,0 4 0-16,0-2-28 0,0 0 12 15,0 4 24-15,0 0 20 0,0 4-4 16,0 4 12-16,0 4-76 0,0 1-24 16,-12 1-24-16,-3 4-4 0,8 0-20 15,-8 0 4-15,8-2-4 0,-7-2 8 16,14-2-4-16,-10-8-4 0,10-1 0 0,-2-1-16 15,2-7-120-15,0-1-92 0,0 0-116 16,0 0-44-16,0 0-261 0,12-3-163 16,-8-4-133-16</inkml:trace>
  <inkml:trace contextRef="#ctx0" brushRef="#br1" timeOffset="140467.41">14068 7784 856 0,'0'0'884'0,"0"0"-484"0,0 0-63 16,0 0 23-16,0 0 28 0,0 0-100 16,0 0-40-16,0 0-80 0,0 0 48 15,0 0-16-15,0 0-107 0,-82-48 47 16,69 46-8-16,4 1 44 0,1-4-16 0,-1 5-96 16,1 0 8-16,4 0-8 0,-1 0-36 15,0 6-28-15,5-2-8 0,-2 5-4 16,2 8 0-16,0 1 12 0,0 6-12 15,12 0 8-15,0 3 4 0,14-6-4 16,-6-1-8-16,4-3 4 0,-2-9-36 0,-3-2 32 16,1-6 8-16,-3 0 8 0,2-6 12 15,-2-6-8-15,0-5 16 0,0-6 16 16,-5-3-16-16,-7-3 4 0,-5-1 24 16,0 2 52-16,0-2-12 0,0 8-28 15,-5-4-4-15,-7 7 0 0,-5 4-24 16,0 1-4-16,0 7-28 0,-2 2 4 15,-3 4-8-15,5 1-8 0,2 0-8 16,-2 9-12-16,3 4-28 0,4 4-28 16,5 4-108-16,3 6-124 0,2 3-160 0,0 6-237 15,0-8-275-15,7 18-593 0</inkml:trace>
  <inkml:trace contextRef="#ctx0" brushRef="#br1" timeOffset="143085.41">13872 10483 2100 0,'0'0'709'0,"0"0"-309"16,0 0 80-16,0 0-4 0,0 0-111 15,0 0-77-15,0 0-16 0,0 0-80 16,0 0-76-16,0 0-8 0,-49 19-64 16,35 7-40-16,4 4 0 0,-5 14 8 15,-4 2-4-15,2-3-4 0,0-1 0 16,2-12 4-16,11-7-8 0,1-7-12 15,3-6-132-15,0-7-112 0,0-3-144 16,0 0-217-16,7-7-295 0,6-4 168 16,6-19-709-16</inkml:trace>
  <inkml:trace contextRef="#ctx0" brushRef="#br1" timeOffset="143599.18">14148 10085 2353 0,'0'0'580'0,"0"0"-244"16,0 0 136-16,0 0-44 0,0 0-91 0,0 0-109 15,0 0-40-15,0 0 36 16,0 0-84-16,0 0-12 0,0 0-44 0,-158 87-12 15,146-50 44-15,-2 2-48 0,6 7-8 16,8-3-20-16,0-1-20 0,0-3-20 16,17-3 4-16,3 0-4 0,4-10 0 15,3-8 0-15,2-6 0 0,-3-8 0 16,6-4 0-16,0 0 4 0,-8-15 12 16,5-8 12-16,-5-6 4 0,5-12 48 15,-12-7 20-15,5-7 24 0,-8-4 8 16,-6-1-40-16,-1 7-40 0,-7 1-15 0,0 13-29 15,0 6 8-15,-7 11 0 0,-3 12-16 16,-7 2-4-16,-10 8-44 0,6 0-53 16,-1 0-79-16,0 11-36 0,-2 7 0 15,14 5-112-15,-2 6-196 0,2 1 28 16,10 5-153-16,0-10-263 0,0 21-477 0</inkml:trace>
  <inkml:trace contextRef="#ctx0" brushRef="#br1" timeOffset="151424.51">32136 9981 3289 0,'0'0'556'0,"0"0"-164"0,0 0-71 16,0 0 95-16,0 0-44 0,0 0-136 16,0 0-80-16,0 0-56 0,0 0-4 15,0 0 24-15,0 25-48 0,-14-4-40 16,-3 6 0-16,0 4-8 0,-3 1-8 16,1 2-4-16,5-4-8 0,1-5-4 15,6-6-68-15,5-8-188 0,2-4-160 16,0-7-344-16,0 0-325 0,9-7-540 0</inkml:trace>
  <inkml:trace contextRef="#ctx0" brushRef="#br1" timeOffset="151932.1">32485 9537 1672 0,'0'0'585'0,"0"0"-221"0,0 0-20 0,0 0 80 16,0 0-44-16,0 0-60 0,0 0-27 16,0 0-9-16,0 0-44 0,0 0-60 15,0 0-32-15,-99 23 32 0,77 2 20 16,3 5-16-16,2 6-48 0,-3 6 8 15,6 5 20-15,9-1-52 0,-2 2-40 16,7-2-28-16,0 0-36 0,9-7 8 16,13-9-16-16,0-8 4 0,7-10 4 15,3-12-8-15,-1-6 12 0,-7-15 20 0,8-18 5 16,-1-9 71-16,-6-12 16 0,4-9 4 16,-10 1-36-16,-9 0 12 0,-3 8-48 15,-7 12-12-15,-14 14-12 0,-6 8-8 16,-9 8-20-16,7 9-4 0,-9 3-32 15,2 6-196-15,0 7-196 0,-3 10-13 16,5 6-131-16,3 10-336 0,5-8-205 0,-3 28-251 16</inkml:trace>
  <inkml:trace contextRef="#ctx0" brushRef="#br0" timeOffset="175820.98">13060 13002 2605 0,'0'0'644'0,"0"0"-296"0,0 0 4 15,0 0 64-15,0 0-59 0,0 0-97 16,0 0-84-16,0 0-44 0,0 0-48 15,0 0-28-15,-15 7 20 0,30 6 28 16,4 10 0-16,-2-2-24 0,7 4 28 16,-4-2 36-16,-1 4-60 0,3-6-56 15,4 3-20-15,-6-6-8 0,-3 0 4 16,0-1 0-16,0-2 0 0,-3-3-4 16,-2-2-148-16,3-2-56 0,-5-1-92 15,-3-4-168-15,3-3-192 0,-6 0-29 0,6-4 117 16,-5-14 80-16,-5-6-149 0,5-6 149 15,-5-2 248-15,0-4 240 0,0-2 212 16,0 1 160-16,0 3 169 0,0 6-133 0,-5 3 60 16,-5 7-20-16,3 9 28 0,-5 1-79 15,5 6 107-15,-3 2-40 0,3 0-200 16,-8 14-144-16,-2 4-44 0,-5 10 40 16,-4 6-16-16,-1 5 28 0,-4 3-32 15,-1 2-15-15,10-5-21 0,-2-9-20 16,17-8-32-16,-3-4 8 0,3-8-16 15,7-5-8-15,0-5-92 0,0 0-189 16,0 0-83-16,17-3-72 0,0-1-188 16,4-7-37-16,1 5-399 0,10-7-681 0</inkml:trace>
  <inkml:trace contextRef="#ctx0" brushRef="#br0" timeOffset="176020.03">13520 13015 1368 0,'0'0'1461'0,"0"0"-853"0,0 0-100 16,0 0 73-16,0 0 51 0,0 0-236 15,0 0-180-15,0 0-76 0,0 0-16 16,0 0-44-16,0 0-36 0,0 6-28 16,0 8-12-16,0-1-4 0,0 0-56 15,3 1-232-15,-1 2-256 0,10-2-316 16,-9-2-197-16,-1 6-668 0</inkml:trace>
  <inkml:trace contextRef="#ctx0" brushRef="#br0" timeOffset="176165.17">13564 13125 2729 0,'0'0'1284'16,"0"0"-519"-16,0 0-73 0,0 0-172 0,0 0-148 16,0 0-188-16,0 0-155 0,0 0-25 15,0 0 0-15,0 0 8 0,0 0-12 16,17 43-61-16,-3-35-335 0,1-1-224 0,9 0-432 15,-12-3-413-15,8-1-1536 0</inkml:trace>
  <inkml:trace contextRef="#ctx0" brushRef="#br0" timeOffset="176433.75">14007 12894 2569 0,'0'0'1340'0,"0"0"-779"0,0 0-41 15,0 0-24-15,0 0-120 0,0 0-136 0,-206 127-68 16,177-89 0-16,10-1-43 0,4-1-33 16,10-3-60-16,5-7-28 0,0-7-8 15,15-5 0-15,2-8 0 0,10-6 4 16,-3-2 4-16,0-16 12 0,5-6-8 16,-7-9 4-16,-5 0-8 0,-2-5 4 0,-8 3-4 15,-2 6 0-15,-5 6-8 0,0 11-24 16,0 8-88-16,-5 4-117 0,-5 0-91 15,-7 8-164-15,5 7-232 0,-3 10-9 16,3-5-255-16,-5 24-417 0</inkml:trace>
  <inkml:trace contextRef="#ctx0" brushRef="#br0" timeOffset="176967.68">12972 13956 1284 0,'0'0'1133'0,"0"0"-561"16,0 0-100-16,0 0 104 0,0 0-47 15,0 0-125-15,0 0-108 0,0 0-124 16,0 0-76-16,0 0 72 0,0 0 16 0,29 36-44 15,-12-12-56-15,5 3 0 0,-5-1 0 16,0-1-44-16,-2 0-24 0,2-3-16 16,-3-5 0-16,-7-3-188 0,3-2-140 15,2-7-308-15,-2-2-381 0,-5-3-239 16,5-15-493-16</inkml:trace>
  <inkml:trace contextRef="#ctx0" brushRef="#br0" timeOffset="177136.34">13227 13837 3153 0,'0'0'816'0,"0"0"-323"0,0 0-73 0,0 0 64 0,-87 149-40 16,60-80-112-16,-2 5-88 0,-3 3-23 15,-2 3-69-15,3-3-76 0,2-8-44 16,5-8-20-16,4-11-4 0,3-13-8 16,12-9-100-16,0-12-165 0,5-6-171 15,0-8-136-15,0-2-364 0,5 0-185 0,0-26-552 0</inkml:trace>
  <inkml:trace contextRef="#ctx0" brushRef="#br0" timeOffset="177669.08">13561 13921 588 0,'0'0'2369'0,"0"0"-1665"0,0 0-224 15,0 0 61-15,0 0 35 0,0 0-176 16,0 0-144-16,0 0-72 0,0 0-76 16,0 0-36-16,0 0-28 0,-4-54-44 15,4 54-4-15,0 8 4 0,0 3 0 16,0 6-172-16,4 2-212 0,-1 3-340 15,-3-1-257-15,0 18-683 0</inkml:trace>
  <inkml:trace contextRef="#ctx0" brushRef="#br0" timeOffset="177811.19">13508 14286 3721 0,'0'0'873'0,"0"0"-349"0,0 0-32 15,0 0-44-15,0 0-60 0,0 0-227 16,0 0-117-16,0 0-40 0,0 0-4 15,0 0 12-15,0 0-12 0,49-39-257 0,-33 36-279 16,6 2-340-16,-7-2-589 16,9 3-1464-16</inkml:trace>
  <inkml:trace contextRef="#ctx0" brushRef="#br0" timeOffset="178454.49">14112 13827 1172 0,'0'0'1577'15,"0"0"-941"-15,0 0-168 0,0 0 61 16,0 0-25-16,0 0-176 0,0 0-132 16,0 0-80-16,0 0 44 0,0 0 60 0,0 0 8 15,24 39-44-15,-24-2-56 0,0 4-52 16,-10 7-7-16,-14 3-29 0,5-3-12 15,-6-9-12-15,6-4 0 0,-3-16-8 16,12-8 4-16,-4-11 8 0,9 0 4 0,-7-6-16 16,7-9-8-16,-2-5-8 0,-1-5 8 15,8 3-12-15,0 4 12 0,0 4 0 16,0 5 0-16,0 6 4 0,0 3 36 16,8 0 0-16,1 0 12 0,8 10 96 15,0 2 100-15,8 2-84 0,1-1-68 16,1 4-52-16,2 0-32 0,-5-4-8 15,3 0 8-15,-8-1-12 0,8-1-140 16,-5 0-192-16,0-2-192 0,-1 1-169 16,6-3-251-16,-12-1-409 0,4 0-488 0</inkml:trace>
  <inkml:trace contextRef="#ctx0" brushRef="#br0" timeOffset="178605.43">14529 14169 3453 0,'0'0'912'0,"0"0"-227"15,0 0-105-15,0 0-172 0,0 0-168 0,0 0-56 16,-17 108-7-16,4-75-41 0,6 3-80 16,-7-6-44-16,4-3-12 0,8-8-4 15,2-6-212-15,0-7-241 0,0-6-147 16,0-2-312-16,0-5-129 0,0-23-592 0</inkml:trace>
  <inkml:trace contextRef="#ctx0" brushRef="#br0" timeOffset="178918.66">15004 13875 560 0,'0'0'3525'0,"0"0"-2772"16,0 0-237-16,0 0-88 0,0 0-108 15,0 0-52-15,-180 51-55 0,146-14-41 16,0 8 28-16,0 10 20 0,10 1-48 15,0 2-52-15,7-10-20 0,12-5-32 0,5-16-60 16,0-9-8-16,22-13 4 0,9-5-4 16,16-14 8-16,-4-14 8 0,6-14-8 15,2-7 4-15,-3-3-8 0,-12 0 4 16,-11 5-4-16,-8 9 0 0,-8 8 0 16,-6 8-8-16,-3 11-20 0,0 2-104 15,0 6-92-15,0 3-96 0,-12 0-140 16,4 3-93-16,-6 9 21 0,-3 5-268 15,7 8-69-15,5-4-307 0,-9 23-597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1T18:32:07.8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12255 8647 3161 0,'0'0'636'0,"0"0"-368"0,0 0 20 16,0 0-43-16,0 0-77 15,0 0-88-15,0 0-72 0,0 0-8 0,0 0-28 16,0 0-4-16,-10-6 16 0,15 12-88 15,0 2-120-15,0 2-309 0,-5-2-119 16,9 6-717-16</inkml:trace>
  <inkml:trace contextRef="#ctx0" brushRef="#br0" timeOffset="16352.26">17709 4306 2641 0,'0'0'744'0,"0"0"-296"0,0 0-100 0,0 0 61 16,0 0-13-16,0 0-100 0,0 0-136 16,0 0-48-16,0 0-40 0,0 0-4 15,-54-14-28-15,54 14-24 0,0 3-4 16,0 4 0-16,0 1 0 0,0 4 0 16,5 0-4-16,-5 6 8 0,3 3 8 15,-3 1 0-15,0 8 12 0,5 6 4 0,-1-2 36 16,-4 9-4-16,8-4-4 15,-8 8-24-15,0 1 8 0,7 4-16 0,-7 6 0 16,0-3-8-16,0 1-16 0,0-2 0 16,2-3 0-16,-2-10 0 0,0-2-8 15,0-5 0-15,0-9 0 0,0-6-4 0,0-7 0 16,0-1 0-16,0-5 0 0,3-2 0 16,-3-4-48-16,0 2-72 0,0-2-48 15,2 0-20-15,-2 0-88 0,8-5-96 16,-6-4-204-16,0-5-125 0,1 1-311 15,-3-4-589-15</inkml:trace>
  <inkml:trace contextRef="#ctx0" brushRef="#br0" timeOffset="17062.37">17716 4398 2373 0,'0'0'524'0,"0"0"-188"0,0 0 28 0,0 0 84 16,0 0-95-16,0 0-129 0,0 0-72 15,0 0-12-15,0 0-4 0,0 0-8 16,-10-12-56-16,10 10-28 0,0 0 16 16,3-3 8-16,4 4-28 0,3-5-12 15,4 4 16-15,3-2 0 0,-9 4-16 16,6 0-8-16,-4 0 0 0,-5 0-12 15,2 9 8-15,0-2-4 0,-7 5 4 0,0 2-4 16,0 1-4-16,0 0 0 0,-7 4 0 16,0-1-8-16,-3-6 0 0,-2-1 0 15,2-3 16-15,3-2-4 0,-8-1 0 16,6 0-4-16,-1-4-4 0,-2 0 12 16,9 4-16-16,1-3-12 0,2 0 8 0,0 6-8 15,0 2 4-15,5 2 8 0,17 6 8 16,2 1 24-16,-5 0 0 0,5 1 20 15,3 3 116-15,-7-3 4 0,-1-1-68 16,0 2-36-16,-4-3-12 0,-3 0 4 16,-7-1 21-16,5-1-9 0,-3-2-28 15,-7 2-20-15,0-2-4 0,0 2 0 16,0-2-8-16,-7 1-4 0,-6 0 0 16,-1-3 0-16,-1 0 0 0,1-2 4 15,-3 1-12-15,2-4 4 0,6 1 8 16,-8 2-12-16,4-1 0 0,4 2-8 0,-1 4 8 15,3-1-4-15,-3 2 4 0,8-2 0 16,-1 0-4-16,1-2 4 0,-8 2 0 16,5-4 0-16,5-4 0 0,0 0-52 15,-7-2-140-15,7 0-97 0,-10-4 1 16,10 0-104-16,-7 0-324 0,0 0-257 0,4 0-607 16</inkml:trace>
  <inkml:trace contextRef="#ctx0" brushRef="#br0" timeOffset="18289.46">18283 5028 748 0,'0'0'488'15,"0"0"-112"-15,0 0-112 0,0 0-20 16,0 0 29-16,0 0-17 0,0 0-68 15,0 0-28-15,0 0 12 0,0 0-8 16,0 0-4-16,3 0 16 0,-3 0 8 0,0-2-12 16,0 2-12-16,0-5-36 0,0 4 5 15,0 0-9-15,0 1-12 0,0 0-12 16,0 0-12-16,0 0 0 0,0 0-24 16,0 0-16-16,0 0-16 0,0 0 4 0,0 0 4 15,0 0 20-15,0 0-12 0,0 0 4 16,0 0 36-16,0 0-4 0,0 0 0 15,0 0-8-15,0 0 16 0,0 0-8 16,0 0-8-16,0 0-8 0,0 0 8 16,0 0-4-16,0 0-8 0,0 0-8 15,0 0-8-15,0 0-4 0,0 0-8 16,0 0 0-16,0 0 4 0,0 0 4 16,0 0 0-16,0 0 4 0,0 0 20 0,0 0 9 15,0 0-13-15,0 0-12 0,0 0-8 16,0 0 12-16,0 0-12 0,0 0-12 15,0 0 0-15,0 0-12 0,0 0-4 16,0 0 0-16,0 0 4 0,0 0 0 16,-3 1-8-16,3 4 0 0,0 0-4 15,-2 3-4-15,2 4 0 0,0 5 0 16,0 3 0-16,0 9 0 0,0 7 4 0,0 7-4 16,0 5 0-16,0 2 0 15,0-2 0-15,0-5 0 0,0-5 0 0,0-10 0 16,0-7 0-16,0-4 0 0,0-8-4 15,0-9 4-15,0 0 0 0,0 0 0 0,0 0-4 16,0 0-36-16,0 0-72 16,0-2-128-16,0-3-97 0,0 4-79 0,0 1-212 15,0 0-293-15,0 0-527 16</inkml:trace>
  <inkml:trace contextRef="#ctx0" brushRef="#br0" timeOffset="19791.88">18640 5301 1812 0,'0'0'613'0,"0"0"-153"16,0 0-44-16,0 0 76 0,0 0-120 15,0 0-59-15,0 0 27 0,0 0 40 16,0 0-40-16,0 0-52 0,0 0-48 0,-44-30-44 16,44 30-4-16,0 0 21 0,0 0-17 15,0 0-56-15,0 0-44 0,0 0-40 16,0 0-32-16,0 0-20 0,10 0 0 15,-3 2 4-15,7 0-4 0,3 4 0 16,-2-5-4-16,2 7-20 0,-10-5-220 16,8 4-257-16,-1 1-167 0,-11-4-344 15,4 4-281-15,3-2-716 0</inkml:trace>
  <inkml:trace contextRef="#ctx0" brushRef="#br0" timeOffset="20104.96">18894 5167 2693 0,'10'-4'600'0,"-10"4"-132"0,0 0-24 0,7 0 45 16,5 5-105-16,0 4-44 0,-4 5-136 15,1 4-80-15,-4 7-36 0,-5 5 8 16,0 7-48-16,-10 2-16 0,-9-2-28 16,-3-3 4-16,3-5-4 0,-1-5 12 0,6-6-16 15,-3-3 8-15,0-11-4 0,0 1 24 16,2-5-28-16,3 0 8 0,3 0-4 15,4-7-4-15,-5 3 4 0,10-2-4 16,0 6 0-16,0-1 0 0,0 1-20 16,0 0 20-16,5 1 0 0,12 11 52 15,0 6 32-15,7 6 20 0,-2-1-8 16,2-3 40-16,3 1 5 0,-3-7-21 0,3 1-64 16,-8-5-20-16,13-6-8 0,-11-3-12 15,4-1-16-15,4 0-16 0,-5-10-292 16,0 1-217-16,-2-4-255 0,-7 8-461 15,2-2-692-15</inkml:trace>
  <inkml:trace contextRef="#ctx0" brushRef="#br0" timeOffset="24288.82">17716 8226 1328 0,'0'0'1201'0,"0"0"-701"0,0 0-268 16,0 0 104-16,0 0 76 0,0 0-192 15,0 0-79-15,0 0-89 0,0 0 12 16,0 0 36-16,-14 132 20 0,14-86 8 0,-8 2 20 16,6 6 16-16,-1 3-24 0,3-3 28 15,-9 2-52-15,9-6-52 0,0-3-36 16,0-8-4-16,0-8-16 0,0-7-4 15,0-6-4-15,0-6 0 0,0-4-8 16,0 0-108-16,7-4-184 0,-5-1-112 16,1-3 4-16,7 0-9 0,-6 0-83 15,-1-5-164-15,-1 3-305 0,-2-12-587 0</inkml:trace>
  <inkml:trace contextRef="#ctx0" brushRef="#br0" timeOffset="24803.83">17702 8281 2509 0,'0'0'676'0,"0"0"-276"0,0 0 52 16,0 0 33-16,0 0-125 0,0 0-132 15,0 0-96-15,0 0-12 0,0 0-12 16,0 0 12-16,0 0-32 0,53-85-36 16,-29 77-4-16,8-1 12 0,-6 6-24 15,1-1-20-15,2 4 0 0,-12 0 0 16,5 6-8-16,-8 4 0 0,-6 7 4 16,1-1 4-16,-9 4 8 0,0 2-8 0,-9 4-12 15,-6-2 4-15,-2 0-8 0,-5-3-4 16,3-4-32-16,-3 1-4 0,5-7 16 15,-7-1 8-15,7-6 16 0,5-2 0 16,0-2 8-16,0 0-4 0,9 0 0 16,1 2-4-16,2-2-12 0,0 1-4 15,12 4-20-15,5 1 36 0,5 1 36 0,-1 4 16 16,11 6 60-16,-10 2 88 0,4 3 8 16,-1 4-35-16,-8 1-1 0,0 3-24 15,-8-2-48-15,-4-1-28 0,-5 2-32 16,0-1-8-16,-14-1-12 0,-6-6 0 15,1-1-12-15,-13-2 0 0,13-5 0 16,-10-4-8-16,5-4-48 0,4-2-76 16,-4-3-92-16,5 0-32 0,11 0 23 0,-1 0 13 15,6 0-16-15,3 0-196 16,0 6-160-16,0 1 144 0,12 5-261 0,-4-4-199 16,16 7-693-16</inkml:trace>
  <inkml:trace contextRef="#ctx0" brushRef="#br0" timeOffset="29026.36">18140 8975 1260 0,'0'0'512'0,"0"0"-75"0,0 0 179 0,0 0-96 16,0 0-76-16,0 0-84 0,0 0-75 15,0 0-49-15,0 0-60 0,0 0-16 16,22-30-24-16,-7 30 36 0,2 0-48 0,-3 0 24 16,1 0-36-16,-8 0-52 0,3 4-32 15,-3 3 24-15,0-5-40 0,0 8 24 16,-2 1 8-16,-5 3-4 0,0 0-32 15,0 2 12-15,0 2-20 0,0-6 16 16,-5 0-12-16,-2-2 8 0,-3-3-8 16,6-2 20-16,4-2-20 0,-5-3 12 15,0 0-8-15,5 1 0 0,0-1-8 16,0 0 0-16,0 0-4 0,0 0 0 16,0 7-16-16,0-4-12 0,0 10 32 15,10 1 4-15,-6 2 20 0,6 3 0 16,-3-1 12-16,1-5 8 0,4 5 4 0,-10 0-16 15,8-6-16-15,-5 6-4 0,-3-9 0 16,3 2-8-16,-5-1 8 0,0-3-12 16,0 4 8-16,0-4 4 0,0 1-8 0,0-1 0 15,0-2-4-15,0-2 4 16,0-1 0-16,0-2-4 0,0 1-4 0,0 0 4 16,0 6-8-16,0 1 4 0,0 3 4 15,0 0 0-15,0 0 0 0,0 7 4 16,0-7 4-16,0 7-4 0,0-6-4 15,0 3 4-15,-7-3-4 0,-5-1-88 16,4-2-64-16,-4-1-100 0,0-7-188 16,-2 4-316-16,4-5-313 0,5 0-500 0</inkml:trace>
  <inkml:trace contextRef="#ctx0" brushRef="#br0" timeOffset="31299.38">17811 11724 2397 0,'0'0'812'0,"0"0"-468"0,0 0 20 16,0 0-8-16,0 0-15 0,0 0-73 16,0 0-64-16,0 0-40 0,0 0 36 15,0 0-20-15,-13 126-44 0,13-92-16 16,0 3-12-16,0 7 4 0,0-1-28 15,0 5-40-15,0 2-20 0,0-2-4 0,3-5-8 16,4-2-8-16,-4-11 0 0,1-4-4 16,-4-8-8-16,13-6-20 0,-13-7-144 15,4-4-160-15,1-1-172 0,0-6-188 0,0-6-29 16,0-2-503-16,-5-13-1165 0</inkml:trace>
  <inkml:trace contextRef="#ctx0" brushRef="#br0" timeOffset="31748.71">17818 11889 1540 0,'0'0'1333'0,"0"0"-693"0,0 0-196 0,0 0 21 15,0 0-97-15,0 0-92 0,0 0-68 16,0 0-48-16,0 0-28 0,0 0-8 16,0 0-8-16,29-85-8 0,-12 75-4 15,2 2-20-15,-2-1-12 0,-2 1-8 16,2 6-28-16,-3-2-20 0,-6 4 0 0,4 0 0 15,-3 0-4-15,1 9 8 0,-3 5 8 16,3 4 0-16,-10 2-12 0,0 2-4 16,0 3-12-16,0-5-4 0,-10 1-32 15,3-3-12-15,-7-3-28 0,6-4 24 0,-6-7 20 16,2 3 24-16,7-6 8 0,-5 3 12 16,3-1-12-16,7-2 0 0,0-1 0 15,0 0-4-15,0 2-20 0,0 3 4 16,0-2 20-16,17 8 12 0,-10 0 32 15,8 6 80-15,2 5 52 0,-3 2 1 16,3 3-17-16,-2 2-32 0,-8 1-36 16,3-2-8-16,-8 0-64 0,-2-3 8 15,0-3-12-15,0-2 0 0,-12-4-12 16,-5-1 16-16,0-5-8 0,-2-5-12 16,-3 3-20-16,-2-2-72 0,-1-2-28 0,6-2-4 15,-3 3-44-15,8-3-41 0,1 4 41 16,9-1 44-16,-9 5-48 0,9-1-112 15,4 1-200-15,0-2-188 0,0-1-93 16,0-4-395-16,0 5-485 0</inkml:trace>
  <inkml:trace contextRef="#ctx0" brushRef="#br0" timeOffset="32294.98">18295 12485 2289 0,'0'0'748'0,"0"0"-396"16,0 0 128-16,0 0-52 0,0 0-3 15,0 0-73-15,0 0-92 0,0 0-96 16,0 0 0-16,0 0 12 0,-17 64 8 0,15-46-48 16,2 0-16-16,0 1 0 0,0 0-36 15,0-4-16-15,0 1-15 0,5 1-25 16,0-4-16-16,9 1-12 0,-4-5 4 16,0-2-4-16,-1 1 0 0,-1-2 0 15,4-5 4-15,-7-1 0 0,7 0 8 0,-5 0 32 16,5 0 24-16,3 0 8 0,-1-4-4 15,-2-4-16-15,0 2-36 0,8-4-12 16,-3 2-8-16,5 2-4 0,-5 2-36 16,7 1-140-16,-7 3-149 0,-5 0-43 15,12 0-108-15,-9 0-252 0,-8 0-145 16,3 0-355-16,-6 1-805 0</inkml:trace>
  <inkml:trace contextRef="#ctx0" brushRef="#br0" timeOffset="32558.38">18528 12581 2229 0,'0'0'836'16,"0"0"-344"-16,0 0 12 0,0 0-107 16,0 0-125-16,0 0-80 0,0 0-16 15,0 0-72-15,0 0 12 0,0 0 52 0,0 0 20 16,-27 82-12-16,27-46-8 0,-9-4-20 15,9 4-20-15,-5 3-40 0,2-4-16 16,3 0-24-16,0-4-28 0,0-2-4 0,0-7-12 16,0-1-4-16,0-8 0 0,0-3-36 15,0 1-88-15,0-7-76 0,0-3-100 16,0 2-124-16,5-3-180 0,7 0-157 16,-2 0-391-16,2-10-821 0</inkml:trace>
  <inkml:trace contextRef="#ctx0" brushRef="#br0" timeOffset="32836.75">18855 12792 3037 0,'0'0'932'0,"0"0"-455"15,0 0 23-15,0 0-40 0,0 0-96 16,0 0-148-16,0 0-36 0,0 0 12 16,0 0 5-16,0 0-37 0,73 0-72 15,-54 0-44-15,-2-2-4 0,-2 0-16 16,0 2-16-16,-1-3-4 0,1 3-4 16,-6 0 0-16,3 0-56 0,-7 0-204 15,5 0-137-15,-5 0-91 0,5 0-344 16,-6 0-405-16,4 0-772 0</inkml:trace>
  <inkml:trace contextRef="#ctx0" brushRef="#br0" timeOffset="33267.28">19323 12583 1236 0,'0'0'1853'16,"0"0"-1193"-16,0 0-220 0,0 0 29 16,0 0-81-16,0 0-112 0,0 0-108 15,0 0-32-15,0 0-36 0,0 0 12 16,0 0-28-16,-119 58 28 0,112-30-28 16,-3 4 16-16,6 4-28 0,4 3 12 15,0 0-48-15,0 4-4 0,0-5-32 16,4-3 0-16,13-5 8 0,-2-7-16 15,4-1 8-15,1-6-4 0,4-2-20 0,-2-5 8 16,4-6-8-16,1-3-4 0,-8-3-24 16,8-11 48-16,-12-2 4 0,-1-4 8 15,-2-1-4-15,-7 3 12 0,-5 4-12 16,0 0 0-16,0 4 4 0,0 2 0 16,-14 5 0-16,4 2 0 0,-9 1-8 15,-8 0-4-15,5 8-4 0,-12 4-28 0,5 6-4 16,5 3 20-16,4 2 8 0,3 6-16 15,3-1 4-15,9 2-28 0,5-4-96 16,0-4-92-16,0-2-132 0,0-2-160 16,0-6-65-16,0-2-335 0,10-2-561 0</inkml:trace>
  <inkml:trace contextRef="#ctx0" brushRef="#br0" timeOffset="34475.75">17895 16084 1812 0,'0'0'601'15,"0"0"-269"-15,0 0-12 0,0 0-56 0,0 0-40 16,0 0 20-16,0 0-84 0,0 0-20 15,0 0-12-15,0 0 57 0,3 95-1 16,-1-70-36-16,10-2-16 0,-2 4 16 0,0 1-20 16,-3-2-24-16,3 3-20 0,-5 1-28 15,7-3-24-15,-3-1-20 0,1-3 12 16,-10-3-20-16,5-6 4 0,5-5-8 16,-10-4-4-16,2-1-16 0,-2-4-132 15,5 0-116-15,-5-12-36 0,10-4 24 16,-8-6-317-16,-2 3-207 0,0-13-553 0</inkml:trace>
  <inkml:trace contextRef="#ctx0" brushRef="#br0" timeOffset="34925.21">17963 16032 2817 0,'0'0'628'0,"0"0"-216"0,0 0 28 16,0 0-35-16,0 0-113 0,0 0-96 15,0 0-92-15,0 0 8 0,0 0 4 0,0 0 48 16,0 0-64-16,56-49 12 0,-39 40 8 16,2 3 8-16,1 0-16 0,-6 0-16 15,-2 4-48-15,-4 2-16 0,1 0-24 16,-4 0 4-16,0 6-8 0,-2 3 32 16,4 8-12-16,-7 2-8 0,0 2-8 15,0 0-8-15,-7 0-28 0,-1-3-24 16,3-3 24-16,-9-3 12 0,2-6 8 15,7-2 8-15,-5-2 4 0,5-2 4 16,5 0 4-16,-2 0-4 0,2 2-8 0,0 1-4 16,0 0-8-16,0 1 0 0,7 3 12 15,8 6 68-15,11 2 17 0,-4 0-1 16,-2 6 80-16,1-2 24 0,-4 4-40 16,-2-1-40-16,-3 0-40 0,-7-4-44 15,5 2-4-15,-10-2 0 0,0 6 32 16,0-4-16-16,-10 1-12 0,-7-3-4 0,-2-6-4 15,-8-3-4-15,0-2-12 0,5-4-44 16,-9 0-100-16,4-2-56 0,3 2-32 16,-3 3-4-16,10 0-77 0,10 6-55 15,-3-3-16-15,6 6-132 0,4-4-80 16,0 1-81-16,0-8-255 0,4 7-369 0</inkml:trace>
  <inkml:trace contextRef="#ctx0" brushRef="#br0" timeOffset="35696.15">18790 16737 872 0,'0'0'1276'0,"0"0"-631"16,0 0-277-16,0 0 72 0,0 0-36 15,0 0-108-15,0 0-39 0,0 0-5 16,0 0 32-16,0 0-8 0,-39-16-60 15,37 16-12-15,2 0 4 0,0 0 0 16,0 0-48-16,0 0-36 0,0 0-43 0,0 0-37 16,12 0-24-16,10 0-8 15,4 0 20-15,8 0 12 0,7 0-16 0,3-2-20 16,-3-5-4-16,-4 3 0 0,-11 0-4 16,1 2 8-16,-10 2-8 0,-5 0 4 15,-5 2 4-15,1 6 4 0,-8 5 8 0,0 4 4 16,0 10-8-16,-8 5 0 0,-9 9-12 15,-17 6 0-15,-12 8 4 0,0-2 0 16,-2 4 0-16,2-4 4 0,7-7-8 16,7-8 0-16,11-10 0 0,6-7-8 15,8-4 4-15,0-11-8 0,7-1-128 16,0-5-141-16,0 0-71 0,0-7-28 16,14-5-216-16,1-6-293 0,2 5-359 15,9-10-961-15</inkml:trace>
  <inkml:trace contextRef="#ctx0" brushRef="#br0" timeOffset="38358.37">19726 3423 2020 0,'0'0'869'16,"0"0"-393"-16,0 0-72 0,0 0 0 0,0 0-79 15,0 0-85-15,0 0-124 0,0 0-28 16,0 0-36-16,0 0 24 0,0 0-20 16,-3-11 28-16,3 19 40 0,0 0 4 15,12 3-28-15,-9-4 0 0,4 4-24 16,3-1-12-16,-6-1-32 0,9 3 8 15,-6 3-16-15,3 2 4 0,-1 3-20 0,1 1 8 16,7 7-8-16,-3 2 4 0,-6 4 0 16,4-4-4-16,-2 3 0 0,-1-7 16 15,-4-2-8-15,5-5-8 0,-5-6 0 16,4-3-4-16,-6 0 0 0,2-2 4 16,-5-2-8-16,2-3 0 0,5-3-16 15,-7 0-76-15,0 0-64 0,3 0-84 16,-3 0-108-16,0-2-60 0,0-5-89 0,0-2-355 15,0 0-324-15,0-3-557 0</inkml:trace>
  <inkml:trace contextRef="#ctx0" brushRef="#br0" timeOffset="38697.46">20053 3439 1284 0,'0'0'981'0,"0"0"-325"16,0 0-216-16,0 0 24 0,0 0 32 15,0 0-71-15,0 0-149 0,0 0-48 16,0 0-28-16,0 0-68 0,-68 3-4 16,51 12-52-16,-5 3-12 0,3 4-20 15,-13 5-8-15,-2 3 20 0,5 5 20 0,0-1-8 16,-2-1-28-16,-3-3-28 0,5 0-4 15,7-6-4-15,5-3-4 0,2-4-4 16,10-5 4-16,-4-2-4 0,9-3 0 16,0-3-28-16,0-1-72 0,0-3-28 15,0 0-16-15,9 0-28 0,1 0-8 0,0 0-92 16,12-3-80-16,-5 0-129 0,0 2-171 16,2-1-208-16,0 0-529 0</inkml:trace>
  <inkml:trace contextRef="#ctx0" brushRef="#br0" timeOffset="39006.22">20295 3475 3221 0,'0'0'740'0,"0"0"-247"16,0 0 35-16,0 0-40 0,0 0-100 15,0 0-156-15,0 0-136 0,0 0-68 16,0 0-12-16,0 0-16 0,0-15-12 15,0 19 0-15,5 7 8 0,-5 1-192 16,0 4-240-16,0-2-372 0,0 0-329 16,0 7-732-16</inkml:trace>
  <inkml:trace contextRef="#ctx0" brushRef="#br0" timeOffset="39167.35">20269 3706 1836 0,'0'0'2169'0,"0"0"-1504"0,0 0-277 15,0 0-24-15,0 0-64 0,0 0-116 16,0 0-104-16,0 0-52 0,0 0-20 16,0 0 4-16,0 0-12 0,7 72-108 15,2-65-300-15,4-4-356 0,-1 2-381 16,-10-1-788-16</inkml:trace>
  <inkml:trace contextRef="#ctx0" brushRef="#br0" timeOffset="40811.99">21844 3662 1132 0,'0'0'944'0,"0"0"-387"0,0 0-169 0,0 0 4 15,0 0 52-15,0 0-28 0,0 0-71 16,0 0-141-16,0 0-20 0,0 0 36 15,0 0-32-15,-53 72-80 0,41-46-48 16,2-1-16-16,3-2-12 0,-1 1 0 16,6-10-12-16,-5 2-16 0,2-9-4 0,5-1-12 15,0-3-104-15,0-3-52 0,0 0-100 16,0-3-60-16,0-5-149 0,10 0-423 16,2-7-513-16</inkml:trace>
  <inkml:trace contextRef="#ctx0" brushRef="#br0" timeOffset="41146.98">22133 3499 2669 0,'0'0'728'0,"0"0"-376"16,0 0 40-16,0 0 17 0,0 0-77 15,0 0-96-15,0 0-104 0,0 0-32 16,0 0-20-16,0 0 44 0,0 0-36 16,-10-5-8-16,10 10-36 0,0 1 20 0,7 4-8 15,-4-1-36-15,1 7-12 0,1-2 4 16,3 3-8-16,-6 1 0 0,10-5 0 15,-7 4-4-15,0-2-68 0,-3-3-72 16,8-2-56-16,-8-2 12 0,3-5-124 16,5 0-48-16,-5-2-169 0,4-1-123 15,-9 3-552-15</inkml:trace>
  <inkml:trace contextRef="#ctx0" brushRef="#br0" timeOffset="41678.44">22036 3297 1556 0,'0'0'913'0,"0"0"-361"0,0 0-232 0,0 0 32 16,0 0 36-16,0 0-99 0,0 0-25 16,0 0-56-16,0 0-20 0,0 0 24 15,-5 103-16-15,5-83-68 0,7 5-4 16,5-1 16-16,-7 0-4 0,10 0-36 15,-6 0-48-15,1 3 0 0,2-2-16 16,-7 2-16-16,7 2-12 0,-7 1-8 16,5-5 12-16,-8 0-12 0,5-5 0 15,-2-8 0-15,-5 5-88 0,5-10-172 0,2-4-180 16,3 2-224-16,-5-5-177 0,4 0-107 16,-1-3-389-16</inkml:trace>
  <inkml:trace contextRef="#ctx0" brushRef="#br0" timeOffset="41906.21">22280 3457 1560 0,'0'0'1637'0,"0"0"-1009"0,0 0-59 16,0 0 39-16,0 0-156 0,0 0-232 16,0 0-84-16,0 0-8 0,0 0 48 15,-58 111-8-15,44-68 12 0,-3 10-71 16,-5 5-25-16,3 5-20 0,-1 3-4 15,-9 1-48-15,7-1 16 0,5-10-20 16,0-9-8-16,3-12-12 0,9-10-196 16,5-6-177-16,0-10-95 0,0-3-148 15,5-5-32-15,14-1-113 0,-7 0-247 0,8-16-721 0</inkml:trace>
  <inkml:trace contextRef="#ctx0" brushRef="#br0" timeOffset="42153.63">22552 3400 1152 0,'0'0'2465'0,"0"0"-1636"16,0 0-273-16,0 0 8 0,0 0-152 15,0 0-112-15,0 0-104 0,0 0-111 0,0 0-57 16,0 0-20-16,0 0 0 0,-32 53-8 16,32-43-113-16,0 2-247 0,0 1-204 15,5 2-620-15,-5 4-525 0</inkml:trace>
  <inkml:trace contextRef="#ctx0" brushRef="#br0" timeOffset="42310.21">22518 3719 3301 0,'0'0'1469'0,"0"0"-853"0,0 0-36 16,0 0-88-16,0 0-187 0,0 0-213 15,0 0-92-15,0 0-8 0,0 0-4 16,0 0-112-16,17 12-329 0,0-9-395 16,-3-3-401-16,3 0-559 0</inkml:trace>
  <inkml:trace contextRef="#ctx0" brushRef="#br0" timeOffset="45535.68">19376 7768 2044 0,'0'0'577'0,"0"0"-181"0,0 0 40 16,0 0-36-16,0 0-124 0,0 0-68 0,0 0-15 16,0 0 11-16,0 0-16 0,0 0-40 15,56 78-16-15,-39-53-16 0,7 2-4 16,-2 8 8-16,-5-1 12 0,3 0-52 16,1 2 12-16,-4-7-16 0,0-3 4 15,-2-6-28-15,-1-4 20 0,-6-4-28 16,1-3-12-16,-1 0-20 0,1-1 4 15,-4-7-16-15,0 2 4 0,0-3-4 0,0 0-4 16,-5 0-112-16,0 0-72 0,0 0-68 16,0 0-140-16,0-3-132 0,0-4-173 15,0-1-543-15,-17-13-785 0</inkml:trace>
  <inkml:trace contextRef="#ctx0" brushRef="#br0" timeOffset="45741.52">19556 7824 2217 0,'0'0'820'0,"0"0"-332"0,0 0-104 16,0 0-72-16,0 0 17 0,0 0-33 15,0 0 8-15,0 0-16 0,-87 103-32 16,74-79-88-16,-11 2-48 0,10-2-60 16,2 2-28-16,-5-4-12 0,7-4-12 15,5 0-8-15,3-7 0 0,2-1-12 0,0-1-32 16,0-2-148-16,2-1-40 15,5-3-152-15,8 2-156 0,4-4-77 0,-9 2-75 16,21-3-577-16</inkml:trace>
  <inkml:trace contextRef="#ctx0" brushRef="#br0" timeOffset="45983.63">19929 7889 2861 0,'0'0'812'0,"0"0"-232"16,0 0 153-16,0 0-105 0,0 0-260 0,0 0-136 16,0 0-88-16,0 0-36 15,0 0 1-15,0 0-69 0,0 0-28 0,-19 48-8 16,19-36-4-16,0 0-68 0,0-2-317 15,2 7-219-15,1-8-464 0,-3 8-489 0</inkml:trace>
  <inkml:trace contextRef="#ctx0" brushRef="#br0" timeOffset="46137.21">19924 8089 3773 0,'0'0'913'0,"0"0"-341"16,0 0-192-16,0 0-172 0,0 0-88 15,0 0-84-15,0 0-24 0,0 0-12 16,0 0 0-16,0 0-244 0,0 0-392 16,58 33-389-16,-41-27-499 0</inkml:trace>
  <inkml:trace contextRef="#ctx0" brushRef="#br0" timeOffset="47488.43">22307 7734 2008 0,'0'0'1173'0,"0"0"-633"0,0 0-116 16,0 0 21-16,0 0-49 0,0 0-120 15,0 0-20-15,0 0-48 0,0 0-40 16,0 0-32-16,15 103-48 0,-8-76-32 16,7 3-24-16,3 3-16 0,-2-1-8 0,-8-2-8 15,10-3 0-15,-2-6-32 0,2-5-188 16,-3-3-192-16,-6-5-452 0,4-2-221 15,0-4-608-15</inkml:trace>
  <inkml:trace contextRef="#ctx0" brushRef="#br0" timeOffset="47693.97">22586 7752 2709 0,'0'0'1000'16,"0"0"-496"-16,0 0-107 0,0 0 3 0,0 0-16 15,-83 107-96-15,62-65-88 0,-1 8-36 16,-7 6-32-16,-8 4 36 0,3 4-36 16,-4 5-55-16,-1-5-37 0,2-3-16 15,13-12-20-15,7-13 0 0,3-12-4 0,11-8-12 16,3-8-181-16,0-8-103 0,0 0-132 16,12-14-28-16,10-8-216 0,-2 2-337 15,18-24-636-15</inkml:trace>
  <inkml:trace contextRef="#ctx0" brushRef="#br0" timeOffset="47941.16">22932 7613 2745 0,'0'0'1132'0,"0"0"-479"16,0 0-65-16,0 0-44 0,0 0-128 0,0 0-144 16,0 0-128-16,0 0-108 0,0 0-16 15,0 0-7-15,-2 36-13 0,2-26-4 16,0-1-173-16,0 2-159 0,0 1-284 16,0-5-477-16,0 11-499 0</inkml:trace>
  <inkml:trace contextRef="#ctx0" brushRef="#br0" timeOffset="48093.08">22916 7906 1456 0,'0'0'2577'15,"0"0"-1720"-15,0 0-273 0,0 0-52 0,0 0-132 16,0 0-155-16,0 0-145 0,0 0-80 16,0 0-12-16,0 0 0 0,0 0-8 15,-27 36-32-15,27-27-277 0,12-6-291 16,0 2-304-16,-5-3-513 0,8-2-948 0</inkml:trace>
  <inkml:trace contextRef="#ctx0" brushRef="#br0" timeOffset="48625.73">23342 8305 3177 0,'0'0'720'0,"0"0"-432"0,0 0-47 0,0 0 91 16,0 0-100-16,0 0-148 0,0 0-80 15,0 0-4-15,0 0-36 0,0 0-280 16,34 39-305-16,-34-38-539 0,0 1-1245 0</inkml:trace>
  <inkml:trace contextRef="#ctx0" brushRef="#br0" timeOffset="50752.21">19677 11112 1160 0,'0'0'724'0,"0"0"-275"16,0 0-105-16,0 0 12 0,0 0-56 16,0 0-76-16,0 0-52 0,0 0 0 15,0 0 28-15,0 0 32 0,0 0-11 16,-24-4 19-16,21 1-8 0,1 1 12 15,2 2-32-15,-7-2-8 0,7 2-52 16,0 0-20-16,0 0-32 0,0 0-64 16,0 0-16-16,0 0-20 0,0 9 0 0,7 2 16 15,0 6 4-15,10 5-12 0,5 4-4 16,2 4 4-16,-2 2 0 0,2 0-4 16,3 0-4-16,-8-1 4 0,3-5 0 15,-7-4-4-15,-1-2 0 0,3-9 0 16,-9 3-60-16,4-7-140 0,-3 0-96 0,-4-5-264 15,0 3-156-15,5-5-101 16,-10 0-383-16,0 0-685 0</inkml:trace>
  <inkml:trace contextRef="#ctx0" brushRef="#br0" timeOffset="50966.97">19900 11085 2000 0,'0'0'1157'15,"0"0"-565"-15,0 0-196 0,0 0-79 16,0 0-93-16,0 0-96 0,0 0 24 0,0 0-16 16,-102 123 24-16,83-91-12 0,-1 1-68 15,-4-6-44-15,7-1 4 0,-7-3 16 16,12-7 0-16,0-2-28 0,2-3-16 16,5-9-12-16,5 1 0 0,0-3-48 0,0 0-180 15,5 0-228-15,5 0 116 16,12 0-177-16,-8 0-303 0,15 0-585 0</inkml:trace>
  <inkml:trace contextRef="#ctx0" brushRef="#br0" timeOffset="51246.28">20276 11055 2209 0,'0'0'1036'16,"0"0"-436"-16,0 0-71 0,0 0 7 0,0 0-56 16,0 0-176-16,0 0-140 15,0 0-76-15,0 0-20 0,0 0-24 0,0 0-40 16,-15-10-4-16,15 17 0 0,0 4-116 15,0 1-192-15,0-2-344 0,0 5-221 16,0-5-543-16</inkml:trace>
  <inkml:trace contextRef="#ctx0" brushRef="#br0" timeOffset="51401.86">20266 11278 3305 0,'0'0'1028'0,"0"0"-507"16,0 0-189-16,0 0-92 0,0 0-52 15,0 0-112-15,0 0-72 0,0 0-4 16,0 0-8-16,0 0-20 0,15 0-268 16,-1 0-396-16,1 0-401 0,-1 0-668 0</inkml:trace>
  <inkml:trace contextRef="#ctx0" brushRef="#br0" timeOffset="52514.57">22290 11045 548 0,'0'0'2149'0,"0"0"-1625"15,0 0-164-15,0 0 24 0,0 0-40 16,0 0 17-16,0 0-133 0,0 0-48 16,0 0 96-16,0 0-32 0,34 56-84 15,-19-29-64-15,2-1-36 0,2-1-36 16,-2 2 0-16,0-1-16 0,-5-6-4 15,3-3-4-15,-1-6-64 0,-2-4-176 0,3-3-168 16,-3-4-164-16,2 0-181 0,-1 0-203 16,1-4-485-16</inkml:trace>
  <inkml:trace contextRef="#ctx0" brushRef="#br0" timeOffset="52728.35">22620 11037 1360 0,'0'0'1781'0,"0"0"-1137"15,0 0-192-15,0 0 9 0,0 0-41 16,0 0-56-16,-73 114-128 0,56-68-68 16,-7 9 4-16,2 7 8 0,0 9 4 15,-9 8-27-15,-1 1-29 0,-2 3-24 16,8-9 8-16,-3-10-44 0,9-12-52 0,1-14 0 16,9-13-16-16,5-8-12 15,5-12-116-15,0-4-124 0,0-1-169 0,0-3-31 16,15-13-92-16,4-8-260 0,-9 6-265 15,14-20-1168-15</inkml:trace>
  <inkml:trace contextRef="#ctx0" brushRef="#br0" timeOffset="52998.21">23020 10826 2197 0,'0'0'1592'16,"0"0"-1060"-16,0 0-67 0,0 0-41 15,0 0-92-15,0 0-104 0,0 0-116 16,0 0-88-16,0 0-20 0,0 0-4 15,0 0-100-15,-27 85-296 0,37-74-428 16,-10-4-333-16,0 8-924 0</inkml:trace>
  <inkml:trace contextRef="#ctx0" brushRef="#br0" timeOffset="53168.75">22974 11310 3081 0,'0'0'1192'0,"0"0"-671"0,0 0-53 15,0 0-80-15,0 0-88 0,0 0-152 16,0 0-92-16,0 0-32 0,0 0-12 16,0 0-8-16,0 0-4 0,19 33-24 0,-9-33-212 15,7 0-216-15,0-3-428 0,-3-4-429 16,3-16-1140-16</inkml:trace>
  <inkml:trace contextRef="#ctx0" brushRef="#br0" timeOffset="55875.28">19597 15367 1972 0,'0'0'705'0,"0"0"-345"0,0 0-108 16,0 0 48-16,0 0 20 0,0 0-132 16,0 0-28-16,0 0-35 0,0 0 47 15,0 0-12-15,0 0-8 0,-34-74-68 0,34 73-4 16,0-2 36-16,0 3-12 0,0 0-48 16,0-3-8-16,0 3-8 0,0 0 16 15,0 0-16-15,0 0-12 0,0 0-4 16,5 5 28-16,10 2 84 0,-1 6-12 15,5 2-8-15,-2-1 0 0,0 5-32 16,3-7 4-16,-3 6-12 0,0 0 16 16,-3 0-8-16,6 2 5 0,-3 2-5 0,0 2-32 15,0 3-24-15,2 1 16 0,-12-3 12 16,8 1-40-16,-6-3-12 0,-4-5 0 16,3-2 0-16,-1-2-4 0,-2-2 4 15,4-4 0-15,-4-1-4 0,0-4-24 16,-5 2-68-16,3-3-84 0,4 0-65 15,-5 0-83-15,1-2-100 0,6 1-304 16,-6-1-149-16,2 0-227 0,-5-1-517 0</inkml:trace>
  <inkml:trace contextRef="#ctx0" brushRef="#br0" timeOffset="56154.8">19970 15374 1968 0,'0'0'917'0,"0"0"-477"0,0 0-20 16,0 0-96-16,0 0-28 0,0 0 13 15,0 0-1-15,0 0-16 0,0 0-32 16,-109 119-20-16,92-91-40 0,-12 2-72 16,7 7-52-16,-7-3-8 0,5 0 24 15,5 1-24-15,2-8-36 0,0-2-8 16,0-6-12-16,12-7-12 0,0-5 0 15,0-3 0-15,5-4-36 0,0 0-96 16,0 2-68-16,0-2-72 0,0 5-20 16,10-2-120-16,-3 3-152 0,8-4-109 15,2-1-155-15,-3-1-305 0,3 0-727 0</inkml:trace>
  <inkml:trace contextRef="#ctx0" brushRef="#br0" timeOffset="56443.28">20315 15385 440 0,'0'0'3085'0,"0"0"-2305"15,0 0-207-15,0 0 103 0,0 0-208 16,0 0-140-16,0 0-136 0,0 0-67 0,0 0-77 16,0 0-28-16,0 0-16 15,-32 15-4-15,32-5 0 0,0 2-12 0,0 2-177 16,0-2-167-16,10 1-164 0,-5 1-300 0,-3-2-337 16,8 8-776-16</inkml:trace>
  <inkml:trace contextRef="#ctx0" brushRef="#br0" timeOffset="56599.75">20312 15682 3401 0,'0'0'985'0,"0"0"-373"0,0 0-4 0,0 0-176 16,0 0-28-16,0 0-131 0,0 0-101 16,0 0-84-16,0 0-72 0,0 0-16 15,-12 0-12-15,12 0-16 0,12 0-144 0,0 0-261 16,0 2-199-16,5-2-388 0,-5 0-333 15,5 0-1080-15</inkml:trace>
  <inkml:trace contextRef="#ctx0" brushRef="#br0" timeOffset="57871.63">22070 15425 1836 0,'0'0'977'0,"0"0"-537"0,0 0-16 16,0 0 4-16,0 0 65 0,0 0-85 16,0 0-96-16,0 0-112 0,0 0-60 15,0 0-24-15,-8 8 80 0,11 4 0 0,11 0-16 16,-2 6-16-16,3 5-11 0,2 0 11 16,2 4-16-16,-2-1-72 0,0 2-20 15,0-3-52-15,7 0 4 0,-4-3-4 16,-3-5-4-16,-3-3-92 0,1-5-268 0,-1-2-157 15,1-2-115-15,-1-5-520 0,-1 0-345 16</inkml:trace>
  <inkml:trace contextRef="#ctx0" brushRef="#br0" timeOffset="58095.46">22346 15364 2629 0,'0'0'916'16,"0"0"-268"-16,0 0-135 0,0 0-85 15,0 0-112-15,0 0-132 0,0 0-60 16,-39 134 32-16,22-84 4 0,7 10 0 16,-9 9-12-16,0 5-40 0,-1 4-35 0,-2 0-1 15,-4-2 12-15,4-6-28 0,5-9-32 16,2-10-20-16,1-12-4 0,9-16 0 16,5-7-84-16,0-12-129 0,0-4-71 15,0 0-12-15,0-5-16 0,7-10-144 0,8-3-260 16,-3 6-285-16,0-16-716 0</inkml:trace>
  <inkml:trace contextRef="#ctx0" brushRef="#br0" timeOffset="58363.1">22659 15360 2641 0,'0'0'1072'15,"0"0"-488"-15,0 0 21 0,0 0 11 16,0 0-148-16,0 0-144 0,0 0-88 16,0 0-119-16,0 0-49 0,0 0-32 15,0 0-28-15,-8 29-8 0,8-19-12 0,5-2-184 16,-2 3-165-16,6-4-187 0,-4 5-496 15,-2-4-417-15,6 13-1692 0</inkml:trace>
  <inkml:trace contextRef="#ctx0" brushRef="#br0" timeOffset="58505.73">22620 15710 2092 0,'0'0'2322'0,"0"0"-1654"0,0 0-144 0,0 0-120 0,0 0-44 16,0 0-143-16,0 0-197 0,0 0-20 15,0 0 0-15,0 0-24 0,0 16-249 16,17-16-203-16,-3 0-452 0,-6 0-505 16,6-1-976-16</inkml:trace>
  <inkml:trace contextRef="#ctx0" brushRef="#br0" timeOffset="59533.37">23177 15930 2377 0,'0'0'1704'0,"0"0"-1319"16,0 0-269-16,0 0-76 0,0 0-40 0,0 0-12 16,0 0-481-16,0 0-503 15,0 0-1133-15</inkml:trace>
  <inkml:trace contextRef="#ctx0" brushRef="#br0" timeOffset="66843.03">19709 5345 1564 0,'0'0'673'0,"0"0"-365"16,0 0 32-16,0 0 104 0,0 0 0 0,0 0-80 15,0 0-87-15,0 0-33 0,0 0 0 16,0 0-8-16,-15 0-32 0,15 0-60 16,0 0-32-16,0 0 0 0,0 0-24 15,0 0-20-15,0 0-12 0,0 3-4 16,0 8-12-16,0 4 24 0,10 4 12 0,-5 8 4 15,7 2-20-15,-3 2-16 16,1 4-16-16,5 1 0 0,-6 2-4 16,6 1-12-16,-1-1-8 0,1-5 8 0,-8 0-8 15,3-3 4-15,4-1-4 0,-6-9-4 16,1-3-4-16,-4-2-8 0,7-5-40 16,-7-5-180-16,3 2-160 0,-1-7-248 15,-5 0-237-15,1 0-119 0,-3-7-445 0</inkml:trace>
  <inkml:trace contextRef="#ctx0" brushRef="#br0" timeOffset="67094">19861 5602 2241 0,'0'0'492'0,"0"0"-192"16,0 0 64-16,0 0 52 0,0 0-72 0,0 0-67 15,0 0 15-15,0 0-28 0,0 0-24 16,0 0-24-16,-17-33-96 0,12 37 0 15,-9 4 36-15,-3 6-64 0,-2 10-72 16,-15 5 4-16,2 3-16 0,1 2 8 16,-1 2-4-16,5-6-8 0,6 1-4 15,6-2-4-15,1-2 4 0,11-5 0 16,-4-2-4-16,7-4-12 0,0-2-12 16,0-4-84-16,10-1-164 0,2 0-192 15,-7 0-80-15,11-8 19 0,-8 1-203 16,1-2-316-16,11 0-693 0</inkml:trace>
  <inkml:trace contextRef="#ctx0" brushRef="#br0" timeOffset="67320.37">20087 5722 2597 0,'0'0'524'15,"0"0"-136"-15,0 0-44 0,0 0 168 16,0 0-75-16,0 0-113 0,0 0-140 16,0 0-40-16,0 0-12 0,0 0 8 15,0 0-88-15,-12-28-52 0,12 30-36 16,0 4 20-16,0 2 16 0,2 4 20 0,5-1-20 16,-4 5-472-16,-1-3-368 0,-2-3-277 15,0 6-728-15</inkml:trace>
  <inkml:trace contextRef="#ctx0" brushRef="#br0" timeOffset="67487.85">20087 5722 4353 0,'87'11'605'0,"-89"-11"-165"0,2 0-20 16,0 0-48-16,0 0-84 0,0 0-167 15,0-1-121-15,0 1-4 0,0 0-8 16,2 0-4-16,10 0-9 0,-7 0-127 15,12 0-296-15,0 0-268 0,-5 0-465 16,5 1-615-16</inkml:trace>
  <inkml:trace contextRef="#ctx0" brushRef="#br0" timeOffset="68671.23">20133 5402 2072 0,'0'0'793'0,"0"0"-205"0,0 0-8 16,0 0 9-16,0 0-65 0,0 0-104 15,0 0-100-15,0 0-8 0,0 0-84 0,0 0-108 16,0 0-43-16,-56 47-17 0,54-36-8 15,2-1-36-15,0-2-16 0,0 2 12 16,0-8-20-16,0 5 8 0,2-4-4 16,5 4-124-16,-2-4-257 0,-2 4-159 15,4-5-372-15,-5 4-365 0,3-1-896 0</inkml:trace>
  <inkml:trace contextRef="#ctx0" brushRef="#br0" timeOffset="69424.78">21779 5306 2317 0,'0'0'472'0,"0"0"-184"0,0 0 84 15,0 0 12-15,0 0 12 0,0 0-67 16,0 0-105-16,0 0-52 0,0 0 68 16,0 0-12-16,-44 2-60 0,44 1-84 0,0 6-16 15,0 2-4-15,0 3 4 16,0 4-12-16,5 5 24 0,7 1-44 0,-2 5 4 15,-1-1-16-15,8 2-4 0,-5 0-8 16,1-1-8-16,-1 4 0 0,2-3 0 16,1 1 4-16,-8-3-8 0,3-3 0 15,2-2-104-15,-2-7-228 0,-6-6-324 16,9-1-233-16,-9-8 17 0,9-1-505 0</inkml:trace>
  <inkml:trace contextRef="#ctx0" brushRef="#br0" timeOffset="69648.73">22045 5455 3129 0,'0'0'716'16,"0"0"-208"-16,0 0-23 0,0 0 43 15,0 0-124-15,0 0-188 0,0 0-136 16,0 0-28-16,0 0-8 0,0 0 8 16,0 0-36-16,-106 101-16 0,74-46 8 0,-4 7 8 15,-10 7 8-15,9 0-16 0,-6 0-4 16,4-2 4-16,3-8 0 0,6-11-4 15,11-8-4-15,7-12-8 0,2-7-32 16,10-10-108-16,0-4-152 0,0-3-92 16,3-4-224-16,11 0 47 0,1 0-283 15,16-19-613-15</inkml:trace>
  <inkml:trace contextRef="#ctx0" brushRef="#br0" timeOffset="69947.11">22283 5444 672 0,'0'0'2717'0,"0"0"-2197"16,0 0-180-16,0 0 65 0,0 0-65 16,0 0-56-16,0 0-132 0,0 0-84 15,0 0-24-15,0 0-16 0,0 0-12 16,-7 73-16-16,7-63 0 0,0 1-68 0,0 2-400 16,0-1-421-16,0-2-555 0</inkml:trace>
  <inkml:trace contextRef="#ctx0" brushRef="#br0" timeOffset="70095.5">22222 5762 3825 0,'0'0'1069'0,"0"0"-605"0,0 0 40 0,0 0 16 16,0 0-55-16,0 0-233 0,0 0-188 16,0 0-44-16,0 0-24 0,0 0-16 15,0-1-32-15,17 1-248 0,0-5-265 16,7 1-199-16,-7 1-585 0,12-6-800 0</inkml:trace>
  <inkml:trace contextRef="#ctx0" brushRef="#br1" timeOffset="90652.99">17200 6597 2092 0,'0'0'753'0,"0"0"-421"0,0 0-100 16,0 0 96-16,0 0 40 0,0 0-39 0,0 0-33 16,0 0-64-16,-10-11-16 0,10 11-20 15,0 0-36-15,0 0-56 0,0 0-20 16,0 0-28-16,0 0-12 0,0 0-8 15,0 0-4-15,0 0-8 0,0 0-4 0,12 0-8 16,5 0 12-16,5-1 76 16,9 1 28-16,3-3-52 0,3 0-4 15,9 3-36-15,-5-2-8 0,0 2-4 0,10 0 4 16,-2-3-12-16,-1 2 0 0,5-1-8 16,-2 1 4-16,3 1-4 0,-1-3 0 15,-2-1 4-15,0 2 1 0,2 0 3 16,-2-4 16-16,2 2 16 0,-2-4 20 15,7 2 12-15,-2 5 0 0,5-2 0 16,-3 1-48-16,0 2-4 0,-2 0-16 16,2 0 16-16,-5 0-16 0,1 0 4 15,-1 0-12-15,3 0 16 0,-8 0-12 16,3 0 12-16,3 0-16 0,1-5 20 0,-11 3-24 16,4-7 16-16,-6 4-8 15,-1 1 0-15,-2 4-4 0,-5 0-8 0,-1 0 8 16,4 0-4-16,-6 0 0 0,3 1 8 0,-7 7-8 15,9-7 8-15,-2 7-4 0,3-6 0 16,4 3-4-16,-5-3 8 0,-2-2-8 16,2 0 4-16,1 0 0 0,2 0 4 15,-1 0 0-15,6 0-4 0,-3-7 0 16,0 2 4-16,-2-1-4 0,2-3 4 16,1 6-4-16,-1-2 4 0,0 3-4 15,5 2-4-15,3 0 8 0,-6 0-8 16,8 0 0-16,-2 0 0 0,1 2 4 15,1 3-4-15,0-2 4 0,-2-3-4 16,4 0 8-16,0 0-4 0,-4 0 8 16,-1 0-4-16,8-6-8 0,-3 1 8 0,-6-3-4 15,6 1 4-15,-2 3-4 0,-3-2-4 16,3 4 8-16,2 1 4 0,-4 1-4 16,4 0-4-16,1-2 8 0,-1-1 0 15,3 0 8-15,-3 2 0 0,3 0-8 16,0-4 12-16,4 0 20 0,-2-1 4 0,3 2-12 15,2-4-12-15,-5 1-8 0,5-4-8 16,-5 2 4-16,5 0 0 0,-7 0 0 16,-3-1 12-16,1 2 0 0,-1 0 8 15,-4 4-4-15,1-3-12 0,4 4 0 16,-1-4 0-16,10 3-12 0,-7 0 20 16,2-1 8-16,5-2 0 0,-5 1 0 15,-4 1-12-15,4-3-12 0,-5-1 4 16,0 1-8-16,1 0 8 0,1-1-4 15,-1 4 8-15,2-3-8 0,-3 0 0 16,-5 2 4-16,6 2 0 0,-8-2-4 0,2 2 8 16,-9-3 4-16,2 4 9 15,0-3-29-15,-4 1 0 0,-3-2 0 0,-8 0 0 16,3 4 0-16,-4-4 0 0,4 3 0 0,0-2 0 16,-10 3 0-16,1-4 0 15,-3 1 0-15,0 2 0 0,-10 3 0 0,3-4 0 16,-10 3 0-16,4 0 0 0,-4 2 0 15,0 0 0-15,0 0 0 0,0 0 0 16,0 0 0-16,-4 0-193 0,-6 0-143 16,3 9-160-16,-13 0-193 0,-6 3-207 15,4 4-433-15,-5 7-727 0</inkml:trace>
  <inkml:trace contextRef="#ctx0" brushRef="#br0" timeOffset="101735.3">19726 17756 696 0,'0'0'1240'0,"0"0"-759"0,0 0-153 16,0 0-52-16,0 0 28 0,0 0-88 0,0 0-36 15,0 0-64-15,0 0 52 16,-3-3 60-16,3 3-15 0,0 0-17 0,0 0-44 16,0 0 16-16,0 0 36 0,0 0 0 15,0 0-60-15,0 0-28 0,0 0-24 16,0 0-12-16,0 0 0 0,0 0-8 15,0 0-32-15,0 0-20 0,0 0-20 16,0 3-4-16,3 4 4 0,9 6 12 0,5 7 28 16,0 3 20-16,2 5-8 0,5 4 4 15,0 1-28-15,-2 3 12 0,0-2-32 16,5-3 12-16,-8-2-20 0,-2-5 0 16,0-4 4-16,2-3 0 0,-2-5-4 15,-9-2-8-15,1-5-76 0,-1 0-140 16,-1-5-84-16,-2 0-292 0,-3-2-189 15,8-5-303-15,-10-5-537 0</inkml:trace>
  <inkml:trace contextRef="#ctx0" brushRef="#br0" timeOffset="101938.07">20053 17822 2733 0,'0'0'640'0,"0"0"-172"15,0 0-116-15,0 0 65 16,0 0 19-16,0 0-128 0,0 0-112 0,-90 113-52 15,73-70 32-15,-5 3 24 0,-4 2-28 16,6-4-64-16,-2-5-68 0,10-7-28 16,0-11 0-16,5-4-12 0,7-8 0 15,-10-6-12-15,10-2-16 0,0-1-196 16,0 0-88-16,0 0-208 0,10-3-288 16,9-7 23-16,-4 2-475 0,12-13-1177 0</inkml:trace>
  <inkml:trace contextRef="#ctx0" brushRef="#br0" timeOffset="102163.54">20351 17901 3245 0,'0'0'672'0,"0"0"-187"0,0 0-25 0,0 0 40 15,0 0-144-15,0 0-156 0,0 0-152 16,0 0-48-16,0 0 0 0,0 0 32 16,0 0-32-16,-5 38-12 0,5-25-120 15,0 0-448-15,0 2-244 0,0-5-361 16,0 5-824-16</inkml:trace>
  <inkml:trace contextRef="#ctx0" brushRef="#br0" timeOffset="102314.13">20315 18078 2361 0,'0'0'2041'0,"0"0"-1445"0,0 0-248 16,0 0-40-16,0 0-40 0,0 0-80 15,0 0-100-15,0 0-84 0,0 0 8 16,0 0-8-16,0 0-4 0,36 7-12 0,-22-7-208 16,1 0-312-16,-5 0-528 0,14-8-413 15</inkml:trace>
  <inkml:trace contextRef="#ctx0" brushRef="#br0" timeOffset="103260.06">21771 17849 3461 0,'0'0'740'0,"0"0"-319"0,0 0 71 16,0 0-52-16,0 0-120 0,0 0-136 15,0 0-32-15,0 0-8 0,0 0-28 16,0 0-60-16,0 0-36 0,63 111-11 15,-50-96-9-15,1 2 0 0,8-1-9 16,-8 0-275-16,3 0-176 0,0-4-380 16,-2 1-613-16,-1-3-848 0</inkml:trace>
  <inkml:trace contextRef="#ctx0" brushRef="#br0" timeOffset="103479.48">22074 17897 3853 0,'0'0'729'0,"0"0"-289"0,0 0-20 16,0 0-40-16,0 0-104 0,0 0-96 16,-65 118-64-16,48-72 40 0,-5 7 5 15,3 2 11-15,-3 2-36 0,0 3-48 0,-2 0-64 16,2-6-8-16,5-3 16 16,-2-9-4-16,7-10-28 0,7-10-4 0,2-10-108 15,3-7-240-15,0-5-157 0,12 0-3 16,5-9-228-16,5-9-89 0,-7-2-559 15</inkml:trace>
  <inkml:trace contextRef="#ctx0" brushRef="#br0" timeOffset="103724.82">22375 17796 3225 0,'0'0'1193'0,"0"0"-501"15,0 0-116-15,0 0-40 0,0 0-55 16,0 0-193-16,0 0-148 0,0 0-100 16,0 0-40-16,0 0-24 0,0 0-44 0,-19 15 20 15,19-2-396-15,0 3-245 0,4-2-323 16,-4-1-485-16,15 3-1024 0</inkml:trace>
  <inkml:trace contextRef="#ctx0" brushRef="#br0" timeOffset="103860.65">22346 18136 3937 0,'0'0'925'0,"0"0"-341"16,0 0 4-16,0 0-76 0,0 0-191 15,0 0-181-15,0 0-116 0,0 0-24 16,0 0-4-16,0 0-12 0,0 0-80 15,-22 20-437-15,32-20-71 0,-1 0-476 0,13-8-429 0</inkml:trace>
  <inkml:trace contextRef="#ctx0" brushRef="#br0" timeOffset="104361.8">22949 18484 4386 0,'0'0'824'0,"0"0"-448"0,0 0-8 15,0 0-188-15,0 0-60 0,0 0-104 16,0 0-16-16,0 0-108 0,0 0-364 15,0 0-492-15,0 0-689 0</inkml:trace>
  <inkml:trace contextRef="#ctx0" brushRef="#br0" timeOffset="124198.96">19864 13294 2120 0,'0'0'953'0,"0"0"-577"16,0 0-72-16,0 0 24 0,0 0 61 15,0 0-73-15,0 0-120 0,0 0-56 0,0 0-28 16,0 0 16-16,-8 2-48 0,8 0-12 16,0 2-56-16,0 2 8 0,0-2-16 15,0 5 36-15,0 7-16 0,5-3 0 16,7 6-8-16,-7 0 20 0,12 4 0 15,-5 0 32-15,-4 2-8 0,9-1 0 0,-3 5-20 16,-7-3-4-16,10 0-16 0,-5 0-16 16,1-4 4-16,-6-3-8 0,7 0 0 15,-6-3 0-15,1-5 0 0,-4-3-8 16,5 0-48-16,-5-3-120 0,7 2-124 16,-7 0-156-16,0-2-176 0,4 1-149 15,-9-3-407-15,5-3-389 0</inkml:trace>
  <inkml:trace contextRef="#ctx0" brushRef="#br0" timeOffset="124424.77">20084 13542 416 0,'0'0'1740'15,"0"0"-1143"-15,0 0-309 0,0 0 60 16,0 0-4-16,0 0 88 0,0 0-107 16,0 0-73-16,0 0-64 0,0 0 24 0,0 0 28 15,-31-46-44-15,26 50-16 16,-10 5-52-16,-2 8-84 0,-4 5-8 0,-6 6-4 15,-2 7-4-15,5-3 0 0,2 4 8 16,-10 3-4-16,13-4-8 0,2-5-8 16,0-2-16-16,7-8-8 0,5-4 4 15,5-6-16-15,0-1-140 0,0-7-108 0,10 4-272 16,2-5-200-16,-2-1-189 16,12 0-488-16</inkml:trace>
  <inkml:trace contextRef="#ctx0" brushRef="#br0" timeOffset="124656.65">20300 13553 3449 0,'0'0'752'0,"0"0"-383"0,0 0 7 15,0 0 24-15,0 0-188 0,0 0-156 16,0 0-52-16,0 0 24 0,0 0-24 0,0 0-4 16,0 0-24-16,0 41-344 0,0-31-252 15,0-1-165-15,0 0-495 0</inkml:trace>
  <inkml:trace contextRef="#ctx0" brushRef="#br0" timeOffset="124816.23">20336 13705 5066 0,'0'0'724'0,"0"0"-428"16,0 0 40-16,0 0 141 0,0 0-145 15,0 0-224-15,0 0-108 0,0 0-4 0,0 0-28 16,0 0 20-16,-2 0-112 0,9 0-372 16,5 0-61-16,3-2-195 0,-3-3-593 15,3-4-916-15</inkml:trace>
  <inkml:trace contextRef="#ctx0" brushRef="#br0" timeOffset="125802.8">22014 13339 1592 0,'0'0'2137'0,"0"0"-1533"15,0 0-275-15,0 0 59 0,0 0 48 16,0 0-164-16,0 0-52 0,0 0-28 15,0 0 36-15,0 0-23 0,48 106-17 16,-36-78-60-16,5 7-40 0,-2-4-32 0,-1 6-8 16,1 0-28-16,-3 0-4 0,-5-2-16 15,8-5 0-15,-8-4-28 0,3-4-276 16,-3-4-289-16,8-6-219 0,-6-6-461 16,4-6-511-16</inkml:trace>
  <inkml:trace contextRef="#ctx0" brushRef="#br0" timeOffset="126017.4">22326 13501 3097 0,'0'0'1373'0,"0"0"-669"0,0 0-216 15,0 0-40-15,0 0-148 0,0 0-160 16,0 0-23-16,-53 103 3 0,34-57 40 16,-8 12-36-16,-9 9-40 0,9 5-20 15,-14 5-24-15,2-2-12 0,5-8-20 0,0-5-4 16,12-14-4-16,-2-13-4 15,7-8-132-15,10-11-172 0,7-5-169 16,0-6-179-16,5-5-348 0,14 0 87 0,-4-5-295 16,16-22-1373-16</inkml:trace>
  <inkml:trace contextRef="#ctx0" brushRef="#br0" timeOffset="126248.78">22722 13387 3317 0,'0'0'1057'16,"0"0"-485"-16,0 0-12 0,0 0-52 15,0 0-96-15,0 0-247 0,0 0-101 16,0 0-52-16,0 0 0 0,0 0-8 0,0 0-8 15,-25 96 0-15,33-78-129 0,-4 0-287 16,4 1-348-16,-3-4-585 0,7 6-704 16</inkml:trace>
  <inkml:trace contextRef="#ctx0" brushRef="#br0" timeOffset="126405.93">22743 13819 4530 0,'0'0'944'16,"0"0"-536"-16,0 0 172 0,0 0-63 15,0 0-193-15,0 0-168 0,0 0-116 16,0 0-40-16,0 0-4 0,0 0-12 16,0 0-28-16,-21 8-196 0,38-16-260 15,4-7-157-15,-6 1-383 0,21-17-717 0</inkml:trace>
  <inkml:trace contextRef="#ctx0" brushRef="#br1" timeOffset="161139.54">17549 14573 3309 0,'0'0'388'0,"0"0"-44"15,0 0-48-15,0 0 169 0,0 0-81 16,0 0-116-16,0 0-64 0,0 0-68 0,0 0-20 16,0 0 0-16,-68-5-12 0,68 2-40 15,0 1-28-15,0 2-16 0,0-1-12 16,0 1-4-16,0 0-4 0,7 0-8 15,8-2 8-15,7 0 16 0,4-3 44 16,3-2 0-16,8 3-4 0,-3-3-12 0,4 2-12 16,-4-2 13-16,8 0-1 0,4-2 12 15,2 1-16-15,3-2 4 16,-7 1-8-16,4-2 8 0,3 3 4 0,0 0-12 16,0 2-4-16,-8 0-8 0,11 3-12 15,-6-3 12-15,6 1 0 0,-4 0 0 16,4 3-12-16,-6-4 0 0,1 3-4 15,-6-2 0-15,3 2-4 0,5-1 4 16,3-1-4-16,-1 1 0 0,0-3 0 16,3 0 8-16,2 4-4 0,-4-6 8 15,-3 3 0-15,-5 2 4 0,4-4 12 0,-1 8-16 16,2-2 24-16,0 1-36 0,0 1 16 16,-5 0-12-16,5 0 16 0,-3 0-20 15,3 0 20-15,-3-6-12 0,6 3 16 16,-8-3-12-16,-7 2 20 0,-1-4-12 15,1 2 12-15,-2 2-12 0,-6 1-4 16,5 0-4-16,-4-2 0 0,-1 2-16 0,6 0 24 16,-3 3 8-16,2-1 12 15,3-1-16-15,7 2 4 0,-10-2-12 0,3 0 4 16,5 2-8-16,-8 0 4 0,8 0 8 16,-1 0-12-16,-1 0 8 0,4 2-8 15,-8 2 0-15,1-3-4 0,2 2 4 16,-4 0-8-16,-1 0-4 0,0-3 8 15,-2 2 4-15,5-2 4 0,2 4 0 0,1-2 0 16,4-1 4-16,-8 2-8 16,1-3-4-16,10 4 0 0,-8 0-8 0,5 2 12 15,2-2 0-15,-1 2 4 0,-1-3-7 16,2 4-13-16,-4-5 0 0,2 6 0 16,2-7 0-16,-4 5 0 0,2-4 0 15,-5 1 0-15,3-3 0 0,-3 6 0 16,3-6 0-16,-1 1 0 0,3-1 0 0,-2 0 0 15,0 0 0-15,-1 0 0 0,3 0 0 16,5 0 0-16,-2 0 0 0,-6 0 0 16,6 0 0-16,-1 1 0 0,3-1 0 15,-2 0 0-15,-1 0 0 0,1 0 0 16,4 0 0-16,0 0 0 0,1 0 0 16,1 0 0-16,-1 0 0 0,-1 0 0 15,0 0 0-15,-4 0 0 0,-6 0 0 16,3-2 0-16,-7-1 0 0,7-2 0 15,-7 2 0-15,-5-3 0 0,2 5 0 0,-2-7 0 16,0 5 0-16,-2-3 0 0,-6 3 0 16,1-1 0-16,0 2 0 0,-1-2 0 15,-6 4 0-15,4-3 0 0,-9 0 0 16,2 1 0-16,2 0 0 0,-2-2 0 0,-5 4 0 16,3 0 0-16,-6 0 0 15,1 0 0-15,-3-3 0 0,3 3 0 0,4-1 0 16,-6-1 0-16,4-2 0 0,-2 4 0 15,4-5 0-15,-2 4 0 0,0-1 0 16,-4-1 0-16,4 3 0 0,-3-1 0 16,6-1 0-16,-3-2 0 0,3 2 0 15,-8-1 0-15,7 2 0 0,-6-2 0 16,1 3 0-16,6-3 0 0,-8 1 0 16,5-1 0-16,-2 0 0 0,0 3 0 15,-5-3 0-15,4 3 0 0,-6-1 0 0,-1 1 0 16,-2 0 0-16,0 0 0 15,0 0 0-15,0 0 0 0,0 0-29 0,0 0-219 16,-5 4-72-16,-12 7-184 0,-7 5-189 16,-3 5-195-16,1-3-417 0,-18 23-435 0</inkml:trace>
  <inkml:trace contextRef="#ctx0" brushRef="#br1" timeOffset="167282.57">17411 10604 2148 0,'0'0'713'16,"0"0"-301"-16,0 0-168 0,0 0 52 15,0 0 40-15,0 0-3 0,0 0-125 16,0 0-32-16,0 0 16 0,0 0-4 0,0 0-28 15,0-25-44-15,0 22-20 0,0 3-8 16,0-2 0-16,0 0 8 0,7-2 40 16,3-1 4-16,7-2-12 0,-8 0-4 0,8-2-32 15,7 3-11-15,-4 0-17 16,7 4-4-16,-1-4 4 0,8 6 4 0,-2-4-4 16,-3 2 20-16,14 0 0 0,-1 0 8 15,4 0-28-15,5-3-4 0,-3 3-8 16,-2-1-12-16,7-1 0 0,-7 0-4 15,5 0-12-15,-2 1 12 0,-6-2-4 16,4 0 0-16,-6 3 0 0,5-4 4 16,-7 5-12-16,9 1 0 0,-12 0-4 15,10 0-12-15,-7 0 4 0,5 0-8 16,2 0 12-16,0 0-8 0,-2 0 4 0,-1 0 4 16,1 0 8-16,2 0 16 15,2 0 0-15,-4 0 0 0,2-4-12 0,-2-2 0 16,-3 5-4-16,3-7 0 0,-3 5-4 15,-2-3-8-15,2 5 0 0,0 0 8 16,3-3-4-16,4-2 0 0,1 6 8 16,-6 0 1-16,3 0-25 0,-7 0 0 0,7 0 0 15,-10 0 0-15,8 3 0 0,-3 2 0 16,-4-3 0-16,4-1 0 0,-5 0 0 16,5-1 0-16,1 5 0 0,-1-4 0 15,2 1 0-15,-1-2 0 0,4 3 0 16,-7 0 0-16,7 1 0 0,-10-4 0 15,10 6 0-15,-7-2 0 0,0 3 0 16,7-5 0-16,-8 3 0 0,-1 0 0 16,2 1 0-16,7-3 0 0,-10 3 0 15,5-3 0-15,0-1 0 0,1 3 0 0,-4-3 0 16,6 4 0-16,-3-3 0 16,5-2 0-16,-2-1 0 0,2 0 0 0,-2 0 0 15,-1 0 0-15,6 0 0 0,-6 0 0 16,3 0 0-16,5 0 0 0,0 0 0 15,0 0 0-15,2 0 0 0,-4-1 0 16,-5 1 0-16,2 0 0 0,2 0 0 0,-7 0 0 16,0-3 0-16,6-1 0 0,-1 2 0 15,-10 0 0-15,12-3 0 0,-4 3 0 16,5-5 0-16,-1 2 0 0,3-4 0 16,2 1 0-16,3 1 0 0,-10 2 0 15,3-1 0-15,-3 5 0 0,2-5 0 16,-4 4 0-16,2 1 0 0,2-2 0 15,-11-2 0-15,6 4 0 0,1 0 0 16,-10-3 0-16,7-2 0 0,-5 6 0 0,1-6 0 16,4 5 0-16,-7-1 0 0,-7 1 0 15,4-1 0-15,1-4 0 0,-11 4 0 16,6-5 0-16,-3 4 0 0,5-3 0 16,-7 3 0-16,10-1 0 0,-1-1 0 15,3 1 0-15,-5-3 0 0,3 0 0 16,-1 0 0-16,3-1 0 0,-2 2 0 15,-6-3 0-15,3 5 0 0,5-1 0 0,-7-1 0 16,0 2 0-16,2 0 0 0,-5 0 0 16,0-2 0-16,3 2 0 0,-5-2 0 15,-3 1 0-15,1 1 0 0,-11 3 0 16,8-1 0-16,-9 0 0 0,4-3 0 16,-3 5 0-16,-6-1 0 0,-1 1 0 0,1-3 0 15,-3 3 0-15,0 0 0 0,0 0 0 16,0 0 0-16,0 0 0 0,2 0 0 15,5 0 0-15,-4 0 0 0,-3 0 0 16,0 0 0-16,2 0 0 0,-2 0-117 16,3-4-235-16,-3 3-132 0,0-10-277 15,0 5-243-15,-5-16-793 0</inkml:trace>
  <inkml:trace contextRef="#ctx0" brushRef="#br0" timeOffset="-198710.35">19318 9568 2661 0,'0'0'504'0,"0"0"-160"16,0 0-48-16,0 0 60 0,0 0 21 15,0 0-73-15,0 0-72 0,0 0-28 0,0 0 20 16,-14-1 4-16,14 1-40 16,0 0-40-16,-5 0-32 0,5 0-16 0,0 0 8 15,0 0-28-15,0 0-24 0,0 0-19 16,0 0-21-16,0 0-4 0,0 0-12 16,0 0-4-16,0 10-4 0,0 3 8 15,10 8 12-15,-1 2 4 0,-1 5-4 16,4-5 0-16,-3 4-4 0,1 2-4 15,-3-2 0-15,5 0 0 0,-7-4-4 16,10-3 0-16,-5-3-68 0,-1-2-145 16,1-5-83-16,-3 2-76 0,-4-4-200 15,4-1-88-15,0-1-89 0,-7-4-227 16,10-2-101-16</inkml:trace>
  <inkml:trace contextRef="#ctx0" brushRef="#br0" timeOffset="-198503.9">19486 9721 1932 0,'0'0'645'0,"0"0"-161"0,0 0-64 0,0 0-28 16,0 0 56-16,0 0-55 0,0 0-37 16,0 0-104-16,0 0-88 0,0 0-60 15,0 0-36-15,-110-30 8 0,86 57-12 16,-2 3 24-16,-6 8-4 0,5 2 16 16,-14 4-36-16,2 1-4 0,1-5-36 15,9-4-16-15,4-6-4 0,8-10-4 16,13-6 0-16,-4-7-28 0,8-3-180 15,8-4-84-15,4 0-136 0,7-11-188 0,5 2-245 16,13-16-591-16</inkml:trace>
  <inkml:trace contextRef="#ctx0" brushRef="#br0" timeOffset="-198246.86">19825 9637 2713 0,'0'0'808'0,"0"0"-272"0,0 0-135 16,0 0 111-16,0 0-12 0,0 0-172 15,0 0-140-15,0 0-100 0,0 0-60 16,-36 110-16-16,36-98-8 0,0 3-4 0,0-3-60 15,0-1-256-15,0 3-324 0,0-3-345 16,0 1-495-16</inkml:trace>
  <inkml:trace contextRef="#ctx0" brushRef="#br0" timeOffset="-198098.62">19793 9867 3545 0,'0'0'1021'0,"0"0"-397"0,0 0-180 16,0 0-44-16,0 0-72 0,0 0-148 15,0 0-127-15,0 0-41 0,0 0-4 16,0 0-4-16,0 0-4 0,-21 70-149 16,40-64-299-16,0-4-248 0,3 0-509 15,5-2-651-15</inkml:trace>
  <inkml:trace contextRef="#ctx0" brushRef="#br0" timeOffset="-193695.96">21985 9485 2277 0,'0'0'812'0,"0"0"-344"0,0 0-144 0,0 0 12 15,0 0 105-15,0 0-69 0,0 0-112 16,0 0-68-16,0 0-64 0,0 0-20 16,-8 0-12-16,8 11-32 0,0 5 24 15,0 9 20-15,0 1-12 0,0 8-36 16,8-2-8-16,6 6 0 0,-2 1-28 0,3 2 4 15,-3-4-24-15,0-1 8 16,0-4-12-16,5-4 0 0,-7-2 0 0,2-8 0 16,5-5-40-16,-5 1-136 0,-5-7-64 15,3-2-104-15,-5-3-188 0,2-2-120 16,-2 0-173-16,-5-10-479 0</inkml:trace>
  <inkml:trace contextRef="#ctx0" brushRef="#br0" timeOffset="-193474.56">22193 9608 3189 0,'0'0'572'0,"0"0"-236"0,0 0-35 16,0 0 139-16,0 0-40 0,0 0-172 16,0 0-128-16,-92 125 20 0,70-90-12 15,-7 8 4-15,-5 5-60 0,-5 6-20 0,5 0-20 16,-2 0 4-16,2-6-16 0,8-10 8 15,13-9-8-15,1-14 0 0,7-3-20 16,5-3-132-16,0-9-68 0,8 0-100 16,14 0-116-16,2-10-241 0,-2-1-363 0,16-12-749 15</inkml:trace>
  <inkml:trace contextRef="#ctx0" brushRef="#br0" timeOffset="-193137.73">22586 9381 812 0,'0'0'2381'0,"0"0"-1833"15,0 0-232-15,0 0 77 0,0 0 127 16,0 0-12-16,0 0-256 0,0 0-144 0,0 0-40 16,0 0-4-16,0 0-20 0,-3-48-28 15,3 55-16-15,0 2 4 0,0 2-4 0,0 1-12 16,0 6-256-16,0 1-408 0,-9-3-509 15,6 7-920-15</inkml:trace>
  <inkml:trace contextRef="#ctx0" brushRef="#br0" timeOffset="-192992.26">22525 9712 4157 0,'0'0'913'0,"0"0"-517"0,0 0-212 16,0 0 56-16,0 0-24 0,0 0-156 15,0 0-48-15,0 0-12 0,0 0-260 0,0 0-340 16,0 0-649-16,22 60-928 0</inkml:trace>
  <inkml:trace contextRef="#ctx0" brushRef="#br2" timeOffset="-83597.24">8575 12194 240 0,'0'0'132'0,"0"0"-36"0,0 0 144 16,0 0 60-16,0 0-12 0,0 0-76 0,0 0-72 15,0 0 40-15,0 0 24 16,0 3-43-16,0-3-29 0,0 0-40 0,0 0-4 16,0 3-4-16,0-3-28 0,0 2-8 15,3-2 0-15,-3 0 8 0,0 0 24 16,0 0-12-16,0 0 24 0,0 0 52 16,0 0 72-16,0 0 8 0,0 0-16 15,0 0-40-15,0 0 0 0,0 0 16 16,0 0 45-16,-3-2-49 0,-2-4-56 15,-7-3-20-15,-2 5-4 0,4-7-8 16,-7 5-16-16,2-1 4 0,-1 4-16 16,-1 1-8-16,0 2-4 0,2 0-28 0,1 0-8 15,-1 3-8-15,3 7-8 0,-3 1-20 16,3 8 16-16,7 4-8 0,5 0 12 16,0 2-4-16,0-1 0 0,5 0-8 15,10 2 12-15,7-6 0 0,-3 1 0 16,8-1-4-16,2-2 0 0,-3-1-4 15,6-6 4-15,-1-1-4 0,-4-3 8 0,0-5-4 16,-5-2 0-16,-1 0 0 0,6-9 4 16,-10-10 8-16,2 0 12 0,-2-11-8 15,-2-1 4-15,-1-4 16 0,-6 2-8 16,1 3-8-16,-9 6-4 0,0 0 0 16,0 5 0-16,0 1-8 0,-4 7 8 15,-4 2 4-15,3 3 12 0,-9 3 4 16,4 2-20-16,5 1 0 0,-7 0-8 15,5 0-4-15,5 9-12 0,-11 2 8 0,1 8 8 16,7 5 0-16,-7 0 8 0,5 6 12 16,7 1 4-16,0 0 0 0,0-1 8 15,0 5 4-15,0-4 20 0,-5 4 20 16,0-4-16-16,-2 2 32 0,2 0 4 0,-4 0-20 16,-6 0-20-16,-2 3-8 15,2-3-24-15,-9-3-8 0,7-4-3 0,-2-4-5 16,-10-4-4-16,9-6-4 0,-6-4-4 15,1-5-89-15,4-3-51 0,1 0-64 16,1-6-80-16,7-2-124 0,9-1-268 16,3 2-273-16,3 3-207 0,16 4-681 0</inkml:trace>
  <inkml:trace contextRef="#ctx0" brushRef="#br0" timeOffset="115342.98">20751 3253 1740 0,'0'0'380'0,"0"0"-23"0,0 0-13 16,0 0 48-16,0 0-44 0,0 0-60 0,0 0-56 15,0 0-60-15,0 0 1 16,0 0-17-16,0 0-36 0,-17-22-40 0,17 22 8 16,0 0-8-16,0 0-12 0,0 0-16 15,0 0-16-15,0 0-4 0,0 0-12 16,0 0 0-16,0 0 0 0,0 0 8 16,0 0-4-16,0 0 8 0,0 0 16 15,2 0-8-15,-2 0 8 0,0 0-16 16,0 0-12-16,0 0-8 0,0 0-4 15,0 0-8-15,0 1 8 0,0 8-8 16,0 8 8-16,0-2 8 0,-12 10-8 0,-2 1 4 16,-1-3-4-16,-4 5-4 0,9-5-4 15,3-5 0-15,-3-2 0 0,5 1-4 16,5-6 4-16,0 0-4 0,0-3 0 16,0-2-4-16,0-1-8 0,10-1-4 15,0-4 4-15,2 0-4 0,-5 0 20 16,3 0 8-16,-5 0-4 0,-1 0 0 0,1 0-4 15,-5 0-4-15,3 0-8 0,-3 11-8 16,2 6 20-16,-2 2 0 0,0 10 4 16,0 2 12-16,0 5-12 0,0-6-4 15,0 2 0-15,0-4 4 0,0-6-4 16,-2-3 4-16,2-2-4 0,0-9 0 16,0-3-4-16,0 0 4 0,0-3-16 0,0 0-272 15,2-2-260-15,5 0-97 0,3 0-143 16,-3-2-493-16</inkml:trace>
  <inkml:trace contextRef="#ctx0" brushRef="#br0" timeOffset="115928.95">21194 3141 2445 0,'0'0'512'0,"0"0"-216"16,0 0 72-16,0 0 32 0,0 0-56 15,0 0-63-15,0 0-25 0,0 0-36 16,0 0-16-16,0 0-28 0,0-29-76 16,0 34-60-16,0-2 20 0,-7 4-12 0,0 2 52 15,2 2-44-15,-5 1 12 0,6 1-12 16,-9-1-8-16,9-1-20 0,4-4-20 16,-3 4 0-16,-4-3-8 0,7 1 0 15,-3-4 0-15,3 1 0 0,0-1 0 16,0-1-4-16,0-1 4 0,0 4 4 0,0 1-4 15,0 0 0-15,0 4 0 0,-4-2 8 16,4 7 0-16,-8-5-8 0,8 3 0 16,-7-3 0-16,7 5 0 0,-2-6 0 15,-3 3 0-15,5 0 0 0,-7-1 4 16,4 1-4-16,3-5-4 0,0 3 4 16,0 1 0-16,-2 1 4 0,-1-2-4 15,1 0-4-15,-5 2 4 0,4-4 12 16,1 2-8-16,-8 2 0 0,3-3-4 15,-3-2 16-15,3 1-12 0,2 1 4 16,-7-3-4-16,9-2 4 0,-9-1-8 16,7 2 0-16,5 1-12 0,-2-1 0 0,-5 1-116 15,7-1-104-15,0 4-160 0,0-2-260 16,7 4 47-16,0-2-135 0,5-1-372 16,8 2-389-16</inkml:trace>
  <inkml:trace contextRef="#ctx0" brushRef="#br0" timeOffset="116738.54">23228 3288 2965 0,'0'0'564'15,"0"0"-280"-15,0 0 60 0,0 0 169 16,0 0-121-16,0 0-124 0,0 0-72 16,0 0 4-16,0 0-24 0,0 0-28 15,0 0-60-15,-2-38-48 0,-8 46-40 0,-4 3-4 16,1 10 4-16,-11 5 52 16,0 5-32-16,5 4-16 0,-8-1 0 0,10-4 8 15,2-1-12-15,3-5 0 0,7-8 0 16,1-4 0-16,4-4 0 0,0-2-16 15,0-5 8-15,0 2 8 0,9-3 0 0,-4 0 12 16,12 0 4-16,-2-3 0 0,-8 2-12 16,3-4 0-16,-6 5-4 0,-1 0-12 15,-3 4-20-15,0 8 0 0,0 4 20 16,0 5 12-16,0 4 0 0,-7 2 20 16,-3 0 36-16,3-3 4 0,-8-1-4 15,10-8-24-15,0 0-32 0,5-5-4 16,0-5 0-16,0 2-16 0,5-4-120 15,7 2-220-15,10-5-272 0,-5 0-389 0,12 0-471 16</inkml:trace>
  <inkml:trace contextRef="#ctx0" brushRef="#br0" timeOffset="117234.08">23655 3308 764 0,'0'0'2837'0,"0"0"-2245"0,0 0-215 16,0 0 175-16,0 0-56 0,0 0-236 15,0 0-76-15,0 0-52 0,0 0-8 16,0 0-8-16,0 0-44 0,-24-39-72 0,24 39-28 16,0 4-20-16,0 3-4 0,0 4 52 15,0 4 0-15,0 3 8 0,0 0-4 16,0 3 0-16,0-5-4 0,0-2 4 15,0 2 0-15,0-6-4 0,0-1 0 16,0 0 0-16,0-4 4 0,2-1-4 16,-2 0 8-16,7 3-8 0,-7-6 4 15,0 5 0-15,0-3-4 0,0 1 4 16,0 1-4-16,0 6 0 0,-7-1 0 16,0 6-8-16,-5 2 8 0,-3 3 0 15,1-2 20-15,1 1-12 0,1-2-8 16,0 1 4-16,5-3-4 0,7-1-4 0,-10 0-4 15,8 3 16-15,-3-4-4 0,5 4 0 16,0 0-4-16,0 0 12 0,0 0 4 16,0 1-4-16,7-1-4 0,3-1 0 0,-10-5 4 15,7 0-8-15,0-5 8 0,-4 1-4 16,-1-1-4-16,1-2 5 0,-3 1 3 16,5 1-12-16,-5-2 4 0,4 2-4 15,-4 3-8-15,0-2-149 0,0 2-175 16,0-1-232-16,0 5-112 0,0 2-221 15,0 0-471-15</inkml:trace>
  <inkml:trace contextRef="#ctx0" brushRef="#br0" timeOffset="118169.58">20399 7549 2152 0,'0'0'713'0,"0"0"-441"0,0 0-24 15,0 0 104-15,0 0-64 0,0 0-120 16,0 0-116-16,0 0 16 0,0 0 69 16,0 0 59-16,0 0-60 0,20 34-52 15,-10-24-16-15,-8 2-12 0,-2 3-28 16,0 4 24-16,0 3 20 0,0 6 8 0,-10 0-20 15,3 1-8-15,-8 0-8 0,-2-2-16 16,8-2 12-16,-1-6-12 0,0-3-16 16,3-2-8-16,7-5-4 0,0-4 0 15,0-1-12-15,0-1 4 0,0-2 4 16,0 4 4-16,0-2 0 0,0 3 4 16,0 4 4-16,0 1 0 0,0 1 0 0,0 6 4 15,0 7 32-15,0-4 36 0,0 7-4 16,0-1 0-16,-5 1 28 0,0-2-16 15,5-4-24-15,0-4-20 0,0-4-8 16,0-7-12-16,0-1-24 0,0-5-12 16,0-1 0-16,0 0-8 0,10-1-32 15,7-8-268-15,0-7-452 0,-7 5-637 16,16-16-1456-16</inkml:trace>
  <inkml:trace contextRef="#ctx0" brushRef="#br0" timeOffset="118584.45">20729 7643 1948 0,'0'0'1433'0,"0"0"-997"0,0 0-120 15,0 0 117-15,0 0-69 0,0 0-148 16,0 0-128-16,0 0-68 0,0 0 12 15,0 0 20-15,0 10-12 0,7-2-16 0,3-1-8 16,-5 3 0-16,7-5 4 0,-10 3 12 16,11 2 4-16,-9 4 20 0,4-5-16 15,-1 3-4-15,-7-1-8 0,5 6 12 16,-5 0-4-16,0 0 0 0,-5 1-4 16,-10 3-16-16,1-1-4 0,4-2 4 15,-4-4-12-15,-1 2 4 0,-2-4-8 16,12 2 8-16,-4 0 12 0,4-1 12 15,-5 0 8-15,10-1 8 0,-7 2 0 16,7 0 4-16,0 2-16 0,-5 3 24 16,5-1 36-16,0 0-24 0,0 0-16 0,0-2-24 15,0-1 4-15,0 3-16 0,0-1-12 16,0-5 1-16,0-2-5 0,0-1-4 16,0-1 0-16,-5-7 0 0,5-1-25 15,0 0-255-15,0 0-220 0,0 0-540 0,0 0-517 16</inkml:trace>
  <inkml:trace contextRef="#ctx0" brushRef="#br0" timeOffset="119374.59">23332 7607 884 0,'0'0'1685'0,"0"0"-1025"15,0 0-240-15,0 0 60 0,0 0 21 16,0 0-125-16,0 0-56 0,0 0-92 16,0 0-16-16,0 0-36 0,0 0-24 15,0-26-64-15,0 26-32 0,0 2-28 0,0 4 0 16,0 3-16-16,0 4 48 0,0 4-28 16,0-2-12-16,0 3-20 0,-4 0 4 15,4 1 0-15,0-2-4 0,0-4 0 16,0 1-4-16,0-7 4 0,0 2 0 15,0-3-4-15,0-2 0 0,0 0-4 16,0-1 0-16,0-2 4 0,0 4 4 0,0-4-4 16,0 3 4-16,0 5 12 0,0 4-12 15,0 2 4-15,0 0 16 0,0 6-20 16,0-4 12-16,0 0-8 0,0-4-4 16,0 3 0-16,0-3 8 0,0-1-4 15,-5-1 4-15,5-2-8 0,0-4-8 16,0 2 0-16,0-3 0 0,0 1-4 15,5-4-128-15,-1 0-280 0,13-1-312 16,-9 0-297-16,16-1-383 0</inkml:trace>
  <inkml:trace contextRef="#ctx0" brushRef="#br0" timeOffset="119785.7">23861 7482 984 0,'0'0'2781'0,"0"0"-2201"0,0 0-191 15,0 0 39-15,0 0-48 0,0 0-156 16,0 0-120-16,0 0-76 0,0 0-28 16,0 0 12-16,-22-2-4 0,22 11 48 15,0 3-32-15,0 4-8 0,0-3 16 16,0 6-12-16,0 0 12 0,0-1 32 0,0 1 4 15,0 1-32-15,0 4 32 0,0 0 20 16,0 1-20-16,0 4-24 0,0-9-3 16,0 8-5-16,-2-10-16 0,-1 0-8 15,1-5-4-15,-8-3-8 0,10-2 4 16,-2-2 0-16,-1 3 0 0,1-2 4 16,-5 2-4-16,4 1-4 0,-2 1 0 15,-2 1 0-15,5 5 0 0,-3 1 0 0,5 2-4 16,-5 0-20-16,5 6 24 0,-5-4 12 15,0 5-12-15,3-1 4 0,2-4-4 16,0-2-4-16,0-4-16 0,0-1-149 16,0-4-259-16,0-7-272 0,0 1-525 15,0-5-748-15</inkml:trace>
  <inkml:trace contextRef="#ctx0" brushRef="#br0" timeOffset="122015.76">20683 11188 1812 0,'0'0'533'0,"0"0"-5"0,0 0-196 15,0 0-60-15,0 0-60 0,0 0-36 16,0 0-24-16,0 0-48 0,0 0-16 0,0 0 48 16,27-52 5-16,-27 49 11 15,0 1-28-15,0 2-16 0,0 0 8 0,0 0 20 16,0 0-48-16,0 0-44 0,2 7-36 15,-2-1-8-15,0 6 28 0,0 2 84 16,0 8-28-16,0 2-16 0,0 4-12 0,0 2-8 16,-2 1 4-16,-6-1-4 0,1-4 0 15,5-1 12-15,-8 0-16 0,10-3-8 16,0-4-8-16,0-3-4 0,0-8-8 16,0-2-16-16,0-4 0 0,7-1-8 15,-4 0 8-15,-1 0 8 0,1 0 28 16,6 0-12-16,-4-1 0 0,2-4-24 15,-2 1 0-15,0 4 0 0,2-3-132 16,1 3-224-16,-4 0-180 0,9 0-453 16,-9 0-379-16,6 7-1301 0</inkml:trace>
  <inkml:trace contextRef="#ctx0" brushRef="#br0" timeOffset="122443.7">21003 11248 2156 0,'0'0'873'0,"0"0"-445"0,0 0-60 15,0 0 84-15,0 0-35 0,0 0-137 16,0 0-44-16,0 0-44 0,0 0-12 16,0 0-32-16,0 0-64 0,-7-52-40 15,7 52-16-15,0 0-12 0,0 0-16 16,0 0-16-16,0 4-4 0,7 2 20 15,-5 1 16-15,-2 2 0 0,5-1-4 0,-5 1-12 16,3-3 4-16,4 1 8 0,-5 2-8 16,-2-4 0-16,0 2 0 0,0-2-4 15,0-3 4-15,0 2-4 0,0-1 0 16,0-3-24-16,0 0 24 0,0 0 0 16,0 2 20-16,0-2-8 0,0 2-12 15,0 6-12-15,0 1 12 0,0 8 8 0,0 1 4 16,-12 4 0-16,7-2-8 15,5 6 8-15,-2-1 16 0,-5-2 16 0,4-3 0 16,3 0 4-16,-5-5-8 0,5-5-12 16,0-4 0-16,0-1-8 0,0-4-4 15,0-1-4-15,0 0 12 0,-4 0-12 16,-1 0-8-16,0 0-4 0,0-1-300 16,3-2-140-16,2-3-424 0,0 1-593 15,0-4-1700-15</inkml:trace>
  <inkml:trace contextRef="#ctx0" brushRef="#br0" timeOffset="123211.34">23301 11051 2289 0,'0'0'536'15,"0"0"-296"-15,0 0-8 0,0 0-16 16,0 0-60-16,0 0-84 0,0 0-24 15,0 0 48-15,0 0 36 0,0 0 4 16,0 0 16-16,53-42-15 0,-50 42-25 0,-3 0 40 16,0 0 4-16,0 0-32 0,0 0-4 15,0 2-20-15,0 6 4 0,0 3 40 16,0 4 28-16,-3 6-52 0,-2-2-64 16,-4 7-12-16,1 1-16 0,-6 1 4 15,9 1 4-15,-7 1-4 0,7-5 20 0,-5-1 36 16,8-6 0-16,2-2-28 15,0-5-20-15,0-1-20 0,0-6-16 0,0-4-4 16,0 0 0-16,0 0 4 0,0 0-4 16,0 0 0-16,0 0 4 0,2 0 8 15,6 0 8-15,-6 0-8 0,5 0-12 16,-7 0-4-16,10 0-4 0,-8 0 0 16,6 2-56-16,-3 3-100 0,-1 4-56 15,1-2-204-15,0 2-408 0,2-1-189 16,1 2-516-16</inkml:trace>
  <inkml:trace contextRef="#ctx0" brushRef="#br0" timeOffset="123567.9">23769 10914 3761 0,'0'0'548'0,"0"0"-355"16,0 0 127-16,0 0 72 0,0 0-96 15,0 0-176-15,0 0-80 0,0 0-32 16,0 0 0-16,0 0 4 0,0 0-4 16,-37 104-12-16,45-97 8 0,1 1-8 15,-4 0 8-15,0 0-4 0,0 3 4 0,-3 0 4 16,-2 6-4-16,0 0 12 0,0 6-12 15,0-2 24-15,0 7 24 0,-2-3 24 16,-8-2-48-16,5 2-12 0,-4-1-4 16,1-2 4-16,-1 1-12 0,6-2 0 15,-2-2-4-15,1-4 0 0,4 2-4 0,-5-5-48 16,5 0-236-16,0-2-260 0,0 1-136 16,0-1-173-16,0-5-183 0,0 10-705 15</inkml:trace>
  <inkml:trace contextRef="#ctx0" brushRef="#br0" timeOffset="124659.33">20819 15024 1896 0,'0'0'1201'0,"0"0"-749"0,0 0-136 16,0 0 80-16,0 0-23 0,0 0-161 15,0 0-104-15,0 0-36 0,0 0 24 16,0 0 120-16,12 26-36 0,-10-8-88 0,-2 3-44 16,0 0 52-16,0 6 32 0,0-1-60 15,-2 1-32-15,-8-2-12 0,3 0-12 16,7-6 0-16,-3 1-4 0,-4-6-12 15,5-2 0-15,2-3 0 0,0-7-4 16,0 1-12-16,0-3 4 0,0 0 4 0,0 0-4 16,0 0 4-16,0 0 4 0,0 0 4 15,0 2 0-15,0-2 12 0,0 1 0 16,0 3-12-16,0 9 8 0,0 0 12 16,0 6 48-16,9 7 20 0,-6 4 12 15,-3 0 4-15,5 6-20 0,-5 0-3 16,2 0-13-16,8-4-28 0,-5-3-8 15,-5-8 4-15,9-4-12 0,-4-4-16 16,-5-8-8-16,0 0-16 0,5-5 0 16,-2 0-8-16,6 0-12 0,8-7-12 0,0-3-313 15,3-6-243-15,-3 5-420 16,4-17-585-16</inkml:trace>
  <inkml:trace contextRef="#ctx0" brushRef="#br0" timeOffset="125596.9">21144 15233 620 0,'0'0'2133'0,"0"0"-1513"15,0 0-300-15,0 0 52 0,0 0 57 16,0 0-121-16,0 0-144 0,0 0-24 0,0 0 16 16,0 0-20-16,0 0-68 0,4-13-48 15,-1 13 4-15,7-2 64 0,-6 2-24 16,11 0-24-16,-8 0-24 0,8 0-4 15,-3 0-12-15,-2 0 4 0,-1 2-8 16,-1 0 12-16,1-2-8 0,-1 4 4 16,1-1 4-16,-4 4 36 0,2 1-36 0,-7 4 40 15,0 4 12-15,0 4-24 0,0 2-20 16,0-1-4-16,-7 6-4 0,2-1 4 16,-7-4-12-16,7 1 12 0,-4-4 0 15,1-4 16-15,6-3 20 0,-1-6-24 16,3-4-12-16,0-1 8 0,0-1-8 15,0 0 0-15,0 0-12 0,0 0 8 0,-4 3-4 16,4-1 0-16,0 3-4 0,0 4 4 16,0 7 4-16,0 7 32 0,0 0 44 15,-5 5 12-15,2 1 41 0,1-5-77 16,-1 0-36-16,-4-6-8 0,5-1-12 16,-3-9 0-16,5-4-4 0,0-4-8 15,0 0-153-15,0 0-259 0,5 0-140 16,9-7-348-16,1 0-517 0,19-12-1704 0</inkml:trace>
  <inkml:trace contextRef="#ctx0" brushRef="#br0" timeOffset="126321.43">23020 15190 2853 0,'0'0'620'0,"0"0"-132"0,0 0-51 16,0 0-41-16,0 0-80 0,0 0-120 0,0 0-84 15,0 0-20-15,0 0-12 0,0 0 36 16,-100 89-28-16,93-66-48 0,-3 1-24 16,8-1 20-16,0-2 32 0,2-2-20 15,0 1-40-15,0-7-8 0,0-4 0 0,0-3 0 16,4-5-4-16,1-1-12 0,0 2 16 16,0-2 0-16,-3 0 16 0,-2 0-16 15,0 3 0-15,5-1 4 0,-5 4-4 16,5 6 8-16,-5 6 8 0,0 8 12 15,0 6-16-15,0 5 20 0,-10 2 64 16,-2 4 48-16,3-1 89 0,-8-3-65 16,12-7-28-16,-5-6-28 0,8-8-56 15,2-11-36-15,0 0-20 0,0-7-12 0,0 0-12 16,12 0-12-16,0-7-32 0,7 0-248 16,5-9-117-16,1-2-151 0,-8 2-532 15,12-10-641-15</inkml:trace>
  <inkml:trace contextRef="#ctx0" brushRef="#br0" timeOffset="126813.05">23296 15289 3165 0,'0'0'504'0,"0"0"-172"0,0 0 121 16,0 0-113-16,0 0-136 0,0 0-96 16,0 0-96-16,0 0 4 0,0 0 96 15,0 0-60-15,0 0-52 0,15 43 8 16,-13-35-8-16,0-1 4 0,-2-1 0 0,3 1 4 16,2 3-4-16,0-1 0 0,-5 1-4 15,4 8 12-15,-4 0-4 0,0 2-8 16,0 2 12-16,0 4 32 0,0 2 80 0,0-1 16 15,0 3 16-15,0-4-12 16,-9-4-56-16,-1-1-36 0,0-4-16 0,3-7-16 16,5-2 4-16,-6-3-12 0,6-4 0 15,2 2-4-15,0-3 0 0,0 0-8 16,0 0 0-16,0 0-12 0,0 0 12 16,0 0 0-16,0 0 4 0,0 0-4 15,0 1-28-15,0 10-20 0,0 0 44 16,0 3 4-16,0 5 12 0,0 1-8 15,0-2 0-15,0 1 0 0,0-1 4 0,0-1 0 16,0-4-4-16,0 3 8 0,0-5-8 16,0 1 0-16,0 2 0 0,0-5-4 15,-2 1 0-15,-11 1-20 0,-1-2-136 16,-3 1-108-16,7 1-200 0,-7-2-192 16,8 3-293-16,1-2-223 0,8 7-377 0</inkml:trace>
  <inkml:trace contextRef="#ctx0" brushRef="#br0" timeOffset="134190.64">20671 5329 2277 0,'0'0'568'15,"0"0"-276"-15,0 0 112 0,0 0-24 16,0 0 0-16,0 0-135 0,0 0-57 16,0 0-48-16,0 0-8 0,0 0-32 15,94-88-12-15,-77 84-32 0,3 1 8 16,-8 3-4-16,5 0-4 0,-7 0-12 16,-1 7 72-16,-4-2-20 0,2 6-12 15,-2 2-36-15,-5-1 20 0,0 6-4 0,0 2-28 16,0 1 4-16,-12 1-16 15,2-1-12-15,-4 2 4 0,-3-8-8 0,5 3 0 16,-3-3-4-16,3-3 0 0,2-5 4 16,8-1-8-16,2-1 0 0,-2-2 0 15,2-2-4-15,0-1-8 0,0 1-8 0,0 4 8 16,0-3 12-16,0 2 8 0,0 2-8 16,0 2 4-16,0-4 0 0,2 4 0 15,-2 3 24-15,0 5 0 0,0 2 4 16,0 1 16-16,0 8 12 0,0-1-12 15,0 3 4-15,0 0 20 0,0 0 8 16,-2-4-3-16,-1-1-17 0,3-6-36 16,0-6-16-16,0-4-4 0,0-3-4 15,0-5-20-15,0 0-28 0,0 0-121 16,3-6-39-16,11-4-8 0,8-9-224 0,0-1-416 16,0 1-413-16,12-16-856 0</inkml:trace>
  <inkml:trace contextRef="#ctx0" brushRef="#br0" timeOffset="134620.99">21165 5294 2389 0,'0'0'556'0,"0"0"-40"0,0 0 0 16,0 0-7-16,0 0-53 0,0 0-180 15,0 0-32-15,0 0-24 0,0 0 28 16,0 0-28-16,-38-57-72 0,38 57-4 15,0 0-23-15,0 0-45 0,0 0-44 16,0 0-12-16,0 0-16 0,0 0-4 16,0 0-20-16,0 4-12 0,0 6 32 15,0 1 24-15,0 5-4 0,0-1 0 0,0 4 4 16,0 5-4-16,0-4 0 0,0 4 8 16,-10 0-24-16,0-2 8 0,-2 1-4 15,-2-3 0-15,6-4-4 0,-6-1 0 16,4 0-4-16,3-5 0 0,2 1 4 15,0-4-4-15,0-1 0 0,5-1-4 0,0 2 0 16,0-1 4-16,0 2-8 0,0 1-4 16,10 0 8-16,-5 1 4 0,7 2-4 15,-2 1 4-15,2-2 0 0,-10 5 12 16,-2 2 0-16,0-2 0 0,0 8 0 16,-2-6 0-16,-8-4-4 0,-7 3-4 15,10-5-4-15,-8 1-68 0,8-5-100 16,-8-3-121-16,13 2-47 0,-5-5-120 15,7-1-216-15,0-1-229 0,0 0-455 0</inkml:trace>
  <inkml:trace contextRef="#ctx0" brushRef="#br0" timeOffset="135298.28">22952 5253 1784 0,'0'0'344'0,"0"0"5"15,0 0 39-15,0 0 0 0,0 0-44 16,0 0-88-16,0 0-4 0,0 0-32 16,0 0 45-16,0 0 63 0,0 0-40 15,34-55-32-15,-34 55-32 0,0 0-28 16,0 0-44-16,0 0-20 0,-3 6-28 15,-6 5-64-15,1 7 20 0,-6 4-36 16,-3 4 0-16,2 4 4 0,8-5-8 16,2-1-20-16,0-4 4 0,5-7-8 15,0 1 0-15,0-5 4 0,0-3-8 0,0 1 4 16,0-4 0-16,5-1 0 0,-5 3 4 16,5-4 0-16,-5-1 0 0,0 4 8 15,0 1 0-15,0 1 0 0,0 6 12 16,0-1 12-16,0 1 25 0,0 5-5 0,-12 0-24 15,7-3-4-15,-2 3-8 0,4 1-4 16,3-6-12-16,0 2-4 0,0-6-4 16,0 0-12-16,0-2-88 0,10 2-73 15,2-4-159-15,0 2-156 0,8-1-284 16,-6-3-317-16,6-2-776 0</inkml:trace>
  <inkml:trace contextRef="#ctx0" brushRef="#br0" timeOffset="135597.97">23371 5263 3141 0,'0'0'1080'16,"0"0"-583"-16,0 0 127 0,0 0-172 16,0 0-124-16,0 0-208 0,0 0-64 0,0 0-28 15,0 0 0-15,0 0 12 0,0 0-16 16,-75 75-4-16,75-57-8 0,0-2-12 15,0-2 8-15,0 0-8 0,0-3 0 16,0 0-4-16,0 1 4 0,0-2 4 16,0 4-4-16,0-3 0 0,0 2 4 15,0 4 4-15,0-1-4 0,0-1 0 16,0 4 0-16,-10-1 4 0,3 4-8 16,-7-2 12-16,-3 0-12 0,7-1-20 15,-2-5-92-15,-3 4-104 0,1-2-132 16,6 3-72-16,-4 2-228 0,0 4-229 15,5-7-459-15</inkml:trace>
  <inkml:trace contextRef="#ctx0" brushRef="#br0" timeOffset="136594.65">20361 9163 2473 0,'0'0'432'0,"0"0"-128"16,0 0 96-16,0 0-36 0,0 0-76 16,0 0-75-16,0 0-61 0,0 0 4 15,0 0 64-15,0 0-32 0,0 0-120 16,-32 11-68-16,32-2-16 0,-10 2 16 0,6 4 4 15,-1-4 0-15,5-1 0 0,-10 3 4 16,10 1-4-16,0-2 12 0,0 1-4 16,0 2 4-16,0-3-4 0,0 0 20 15,0-6 16-15,0 2-28 0,0-5-4 16,0 0 4-16,0-2 0 0,0-1 20 0,0 0 16 16,0 0 8-16,0 0 16 0,0 0 20 15,0 3-12-15,0 1-8 0,-7 0-20 16,-3 6-24-16,3 5-36 0,-3 5 4 15,0 1-4-15,-2 4 0 0,10-5-4 16,-1 1 0-16,3-3 4 0,0-2-4 16,0-2-4-16,0-5 4 0,0 0-4 15,0-4 8-15,0-1-4 0,0-1 0 16,0 1 4-16,3-3 0 0,-1 3-4 16,8 3-24-16,-5-5-76 0,2 3-92 15,8-1-92-15,-3 3-128 0,5 0-152 0,2 0-105 16,-12-2-539-16,18 1-909 0</inkml:trace>
  <inkml:trace contextRef="#ctx0" brushRef="#br0" timeOffset="136974.26">20681 9370 2625 0,'0'0'572'0,"0"0"-304"0,0 0 124 15,0 0 56-15,0 0-83 0,0 0-169 16,0 0-84-16,0 0-24 0,0 0 60 16,0 0 4-16,0 0-80 0,-10-14-44 15,10 14-28-15,0 0 0 0,0 0-4 0,0 0-8 16,0 0 8-16,0 0 4 0,0 4 24 16,0 6 100-16,5-2-12 0,-5 4-36 15,0 5 12-15,0-5-12 0,0 8-36 16,0-2-20-16,-10 3-4 0,8-5 4 15,-8 0-12-15,5-4-4 0,0-1 0 16,0-6-4-16,5-1 0 0,0-2-8 0,0 3-4 16,0-3-8-16,0 1 8 0,0 6 12 15,5 0 16-15,5 4-12 0,-5-3-4 16,0-1 8-16,-3 3-8 0,8 1 12 16,-10-1-8-16,0-1 0 0,5 0-4 15,-5 1-4-15,0 1-128 16,0-2-192-16,0 1-200 0,-5 3-96 0,-5-5-229 15,3 3-487-15</inkml:trace>
  <inkml:trace contextRef="#ctx0" brushRef="#br0" timeOffset="137740.94">23369 9559 1184 0,'0'0'652'0,"0"0"-251"0,0 0-173 0,0 0 124 15,0 0 68-15,0 0-24 0,0 0-176 16,0 0-4-16,0 0 105 0,0 0 7 16,0 0-40-16,-20-59-20 0,20 55-36 15,0 4 40-15,-7 0-28 0,5 0-56 16,2 0 4-16,0 0-15 0,-3 0-41 0,-2 4-68 16,-4 8-24-16,-1 9-28 0,-7 5 0 15,3 4-16-15,-3-1 12 0,7-2-12 16,3-3 0-16,2-5-4 0,-5-4 4 15,8 0 0-15,2-7 0 0,0-5-4 16,0-2-4-16,0-1-8 0,0 0-8 16,0 0 20-16,0 0 4 0,0 0 0 15,0 0 0-15,0 0-8 0,0 6 0 0,0-4-4 16,0 1 12-16,0 4 16 0,0-1-16 16,0 3 0-16,0 5 0 0,0-2-64 15,-5 6 8-15,-5 1-109 0,5-1-63 16,-4 0-24-16,9-3-64 0,0-3-188 15,0 5-244-15,9-10-213 0,6-2-548 0</inkml:trace>
  <inkml:trace contextRef="#ctx0" brushRef="#br0" timeOffset="138018.57">23626 9565 2453 0,'0'0'744'0,"0"0"-368"0,0 0-44 0,0 0-8 15,0 0-95-15,0 0-61 0,0 0-72 16,0 0 40-16,-12 99 56 0,12-70 32 16,2 4-48-16,8-1 32 0,-10-1-24 15,2 5 0-15,-2 1-36 0,0-1-16 16,0 2-12-16,-2-9-28 0,-1 1-55 15,-6-4-21-15,4 0-8 0,-10-7-8 0,6-1-33 16,1-4-159-16,6-5-180 0,-1-1-204 16,3-2-448-16,0 4-825 0</inkml:trace>
  <inkml:trace contextRef="#ctx0" brushRef="#br0" timeOffset="140168.01">20884 13586 1004 0,'0'0'708'16,"0"0"-408"-16,0 0-59 0,0 0 219 0,0 0-72 15,0 0-148-15,0 0-84 0,0 0 88 16,0 0 40-16,0 0 56 0,0 0-71 16,-29 13-37-16,24-11-128 0,0 5 4 15,-4-2 28-15,4 4-12 0,-7 0-24 16,4 8-28-16,-6 3-52 0,4 8-4 0,-2-3 8 15,-2 2-8-15,1 2-4 0,9-5-4 16,-4 2-4-16,6-4-4 16,2-4-4-16,0-3 4 0,0-11-20 0,2 2-12 15,6-6-12-15,-4 0 44 0,6 0 0 16,-5 0 16-16,7-1 0 0,-7-4 64 16,-3 4-44-16,3-2 8 0,-5 3 32 15,0 0-16-15,0 0-56 0,0 0-4 16,0 3 0-16,0 4-8 0,0 4 8 15,0 4 152-15,3 3-92 0,-3-1-8 0,7 0-28 16,-7-2-12-16,7-5-12 0,0-1 0 16,-4 0-12-16,14-1-84 0,-7-3-160 15,4-2-256-15,6-3-328 0,-6 0-209 16,8-3-512-16</inkml:trace>
  <inkml:trace contextRef="#ctx0" brushRef="#br0" timeOffset="140573.47">21211 13624 2056 0,'0'0'945'0,"0"0"-429"0,0 0-12 16,0 0-31-16,0 0-113 0,0 0-80 0,0 0-4 15,0 0-84-15,0 0-52 0,0 0-68 16,-31-16-60-16,31 28-4 0,0 2 56 15,0 4-32-15,0 0-20 0,0-1 0 16,0-1-12-16,0-4 8 0,5-1 0 16,-3-2-4-16,-2-5 0 0,7 1-4 15,-7-4 0-15,3 5 4 0,-3-1 12 0,0 2-8 16,0 1 0-16,0-2-8 0,0 3 4 16,0 1 0-16,0 1 4 0,0 4-4 15,-3 1 0-15,-6 3-4 0,4 1 0 16,0 3 0-16,-5-1 0 0,6 2 4 15,1 0-4-15,-7-4-4 0,10-2 4 16,-2 0 0-16,0-6 0 0,2 1 0 0,0-5-4 16,0-1 0-16,0 2 4 0,0-3 0 15,0-2 4-15,0-4-4 0,0 2 0 16,0-2-20-16,0 0-96 0,0 0-148 16,0 0-248-16,0 2-172 0,0 2-277 15,0 2-235-15</inkml:trace>
  <inkml:trace contextRef="#ctx0" brushRef="#br0" timeOffset="141269.54">23357 13367 2873 0,'0'0'872'0,"0"0"-560"0,0 0 97 15,0 0-49-15,0 0 0 0,0 0-188 0,0 0-80 16,0 0-60-16,0 0 4 0,0 0-24 15,0 0 16-15,-73 67 4 0,68-47 8 16,-2-1 4-16,4-5 40 0,3-3 0 16,0-5 0-16,0-2-4 0,0-4-24 15,0 0-24-15,0 0-4 0,0 0-24 0,0 0 4 16,0 1 0-16,0 2 4 0,0 6-8 16,-4 5 36-16,4 7-16 0,-10 4 8 15,-2-2-12-15,2 4-12 0,3-1-8 16,0-5 4-16,-1-1-4 0,8-3-8 15,0-5-12-15,0-4-64 0,5 1-84 16,7-8-68-16,3-1-92 0,2 0-280 16,2 0-297-16,3-19-703 0</inkml:trace>
  <inkml:trace contextRef="#ctx0" brushRef="#br0" timeOffset="141602.57">23614 13360 2201 0,'0'0'1816'0,"0"0"-1323"0,0 0 43 15,0 0-120-15,0 0-160 0,0 0-96 16,0 0-64-16,0 0-48 0,0 0 0 16,0 0-16-16,-73 113-32 0,73-103 0 15,0-2-12-15,0-3 8 0,7-1 8 16,3-3-12-16,-5 6 8 0,0-6-12 15,-1 6 12-15,-4-6 4 0,0 1 8 16,0 5-24-16,0-1 24 0,0 4 16 16,0 4-16-16,0 4 36 0,0 2-44 15,-9 4 8-15,-6 0-8 0,8 4-4 0,-10 5 8 16,2-3-16-16,1-3 16 16,7 3-16-16,-6-3 8 0,9 0-4 0,-6-5-24 15,5-3-112-15,3-4-76 0,-1-1-88 16,3 0-216-16,0-2-197 0,0-1-191 15,0-4-309-15,0 5-415 0</inkml:trace>
  <inkml:trace contextRef="#ctx0" brushRef="#br0" timeOffset="142768.16">20921 17700 92 0,'0'0'2637'16,"0"0"-2077"-16,0 0-236 0,0 0 40 0,0 0 33 15,0 0-113-15,0 0-144 0,0 0-12 16,0 0-8-16,0 0 4 0,0 0-68 16,-3 2-48-16,-4 4-8 0,0 0-12 0,4 7-4 15,-4 2 16-15,7 3-4 0,-5 0-4 16,5 0 8-16,0-1 8 0,0-4 0 15,0 1-4-15,0-2-4 0,5 1-4 16,0-1 4-16,0 2 8 0,2-3 4 16,-2 3 0-16,0-7 20 0,2 0 20 15,-7-2-4-15,0-3-36 0,0 0 8 16,0 0 20-16,0 1 36 0,0 1 8 16,0 1-32-16,0 6 76 0,0 5-84 15,-10 3-12-15,-4 1-4 0,4 4-12 16,0 1-16-16,1 0 0 0,6-2 0 15,3-3-4-15,0-3-4 0,0-6-48 0,3-1-136 16,6-6-116-16,6-1-88 0,-3-3-80 16,5 0-153-16,-5-7-579 0,5-11-1117 0</inkml:trace>
  <inkml:trace contextRef="#ctx0" brushRef="#br0" timeOffset="143199.9">21165 17738 2557 0,'0'0'488'16,"0"0"-224"-16,0 0 88 0,0 0-44 16,0 0-108-16,0 0-148 0,0 0-44 15,0 0 20-15,0 0 72 0,0 0 29 0,0 0-45 16,20 8-44-16,-11-4-24 0,-6 3 88 15,4 2-8-15,3 1-40 0,-5 0 28 16,4 2 20-16,-6 1-56 0,-1 0 16 16,-2 3-12-16,0-3-28 0,0-1-8 15,0 2 16-15,-2 0-12 0,-1-5 8 0,-6 5 8 16,6-7 4-16,3-3 40 0,-2 0-8 16,2-1 8-16,0-3 4 0,0 0 16 15,0 0 24-15,0 0-8 0,0 0-28 16,0 0 4-16,0 3-28 0,0 5-36 15,0 4 32-15,0 5-24 0,0-1-4 16,0 2-12-16,0-2-8 0,-10 2 0 16,3 1 4-16,-3-1-12 0,-2 0-4 15,2-1 0-15,3-10-28 0,-3-1-52 16,8-3-56-16,2-3-124 0,0 0-224 0,2 0-304 16,15-5-17-16,-2-2-303 0,2-3-1001 0</inkml:trace>
  <inkml:trace contextRef="#ctx0" brushRef="#br0" timeOffset="144044.34">23020 17939 768 0,'0'0'1380'0,"0"0"-1151"0,0 0-5 0,0 0 228 0,0 0-76 16,0 0-192-16,0 0-64 0,0 0 60 16,0 0 36-16,0 0-40 0,-17-43 13 15,17 43 15-15,0 0-28 0,0 0 16 16,-5 0 36-16,0 4-160 0,0 5 8 15,0 3-52-15,-4 4 16 0,9 0 4 16,0-2-36-16,0-1 0 0,0-1 4 16,0-3 8-16,0-2 0 0,0-3 4 15,0-4-8-15,0 0-8 0,0 0 8 16,0 0-8-16,0 0 4 0,0 1 12 0,0-1 4 16,0 0 36-16,0 5 8 0,0 1-8 15,0 6 76-15,0 4-96 0,0-2-24 16,0-1 0-16,-8 3-4 0,-1-4-12 15,4-3 12-15,-5 1-16 0,8-3 4 16,-3-4-4-16,2-3 0 0,3 0-40 16,0 0-96-16,0 0-132 0,0 0-196 0,0 0-288 15,17 3 27-15,-12-1-339 0,12-2-1093 16</inkml:trace>
  <inkml:trace contextRef="#ctx0" brushRef="#br0" timeOffset="144443.07">23219 17834 3045 0,'0'0'564'0,"0"0"-296"0,0 0 76 0,0 0-75 15,0 0-121-15,0 0-68 0,0 0-64 16,0 0 8-16,0 0 4 0,0 0-20 15,0 0 60-15,7 2 24 0,0 11-44 0,5-3 0 16,3 2 8-16,-10 0 72 0,9 1 16 16,-9-2-36-16,7 1-24 0,-7 3-24 15,5-1 0-15,-6 0-16 0,-1 2-4 16,2-2 4-16,0-2-12 0,-5-1-4 16,0-2-4-16,0 3 0 0,-10 0 8 15,-5 1-4-15,6 4 8 0,-6-2 12 16,1-1-20-16,4 2-20 0,0 2-8 15,3 1-4-15,2 2 0 0,3-3 4 16,2 0-4-16,0-1 4 0,0-2-12 16,0-2 0-16,0-1-40 0,0 0-24 15,0 2-64-15,0-2-152 0,0-2-168 0,0 0-48 16,7-2-153-16,-2 3-159 0,-5-7-337 16,0 4-747-16</inkml:trace>
  <inkml:trace contextRef="#ctx0" brushRef="#br1" timeOffset="151865.71">20707 5257 792 0,'0'0'1216'0,"0"0"-815"0,0 0-93 16,0 0 120-16,0 0-96 0,0 0-100 16,0 0-68-16,0 0 4 0,0 0-52 15,-31 7 40-15,26-1-3 0,0-5-33 16,5-1 8-16,0 0 12 0,0 0-12 0,0 0 16 15,0 0-8-15,0 0-12 0,0 0-32 16,0 0-20-16,0 0 4 0,0 0-8 16,0 0-16-16,0 0 0 0,0 0 4 15,0 0-16-15,0 2 0 0,0-2-8 16,0 2 12-16,0 4-12 0,0 3 60 16,0 0-20-16,0 0-12 0,0 1-4 15,10 2-20-15,4 3-28 0,6 0 36 16,14 3 4-16,-3 0 20 0,8 2-27 0,9 4 15 15,1 3-32-15,-3 1 8 0,2 2 0 16,-4 1-4-16,2 4-8 0,-10-5 0 16,-2-1 4-16,-2-6 28 0,-10-2-24 15,-3-2 8-15,-2-8-24 0,-5-2 28 0,0 0-12 16,-7-6 4-16,-5 1-16 0,3-4 8 16,-3 0 8-16,0 0 4 0,0 0-12 15,0 0 0-15,0 0-12 0,0 0-12 16,0 0-8-16,0 0-228 0,-3 0-197 15,-2 0-111-15,-7 0-336 0,3 0-561 16,-16 0-1448-16</inkml:trace>
  <inkml:trace contextRef="#ctx0" brushRef="#br1" timeOffset="152574.04">21090 4726 1444 0,'0'0'516'0,"0"0"-324"0,0 0 153 15,0 0 71-15,0 0-192 0,0 0 76 16,0 0-144-16,0 0 92 0,0 0 0 16,0 0 45-16,0 0-5 0,-41-82-36 15,39 80-68-15,-3-3 76 0,-10 2-108 0,1 1 56 16,4-5-72-16,-5 6 24 0,-4-2-24 15,2 3 0-15,0 0-56 0,-7 0-44 16,2 9-36-16,0 3 0 0,5 3-8 16,3 6 0-16,9 3 0 0,2 2-8 15,3 2 4-15,3-1 4 0,11-6-8 16,8-4 12-16,-2-5-20 0,-1-6 20 16,3-6-16-16,2 0 16 0,-2 0 4 15,-3-9 40-15,-2-8-20 0,5 4 20 16,-7-4-16-16,-3-2 16 0,-5 1-28 0,-7 1 16 15,0 5-12-15,0 3 4 0,0-1 0 16,0 2-8-16,-7 2 1 0,-5 2 11 16,7-2-20-16,-5 4-8 0,3-1 0 15,4 3-24-15,3 0-161 0,0 0-183 16,0 14-332-16,5 7 232 0,10 4-85 0,2 0-279 16,17 15-709-16</inkml:trace>
  <inkml:trace contextRef="#ctx0" brushRef="#br1" timeOffset="153402.73">22743 5195 1616 0,'0'0'601'0,"0"0"-113"15,0 0-84-15,0 0 48 0,0 0 4 16,0 0-19-16,0 0-105 0,0 0-16 16,0 0 36-16,0 0-36 0,-4-9-44 15,4 9-36-15,0 0-48 0,0 0-67 16,4 0-61-16,16 11-32 0,-1 3 60 16,10 3 60-16,-4 8-68 0,6 3 16 15,5 2-40-15,-4-1-12 0,-1-1-16 0,-4 0-16 16,0-2 0-16,-8-2-4 0,1-1-8 15,-1-3 8-15,-2-2 0 0,-3-6-8 16,1 2 0-16,-5-2-16 0,4-3-108 16,-2 0-208-16,0-3-141 0,-4-2-175 15,6 0-492-15,-6-4-497 0</inkml:trace>
  <inkml:trace contextRef="#ctx0" brushRef="#br1" timeOffset="153871.74">23575 4851 1872 0,'0'0'989'0,"0"0"-645"0,0 0-112 16,0 0 68-16,0 0 52 0,0 0-55 15,0 0-121-15,0 0-16 0,0 0-8 16,0 0 32-16,157-48-84 0,-140 48-80 16,-2 9-12-16,-10 3 24 0,7 9 80 15,-12 3 8-15,0 4-16 0,0 2-88 16,-15 3 12-16,-2-3-20 0,-4 1-8 16,-1-2 32-16,2-5-32 0,3-6 12 0,0-4 16 15,8-5-12-15,-6-4 16 0,10-5 0 16,-7 0 4-16,10 0-32 0,-8-5 0 15,5-4 4-15,5 6 4 0,0-6 16 0,0 5-24 16,0-1-4-16,0 5-8 0,0-3-16 16,5 3 8-16,7 0 16 0,0 3 52 15,8 2 104-15,-8 2 72 0,12 2-36 16,-5 0-15-16,3 0-21 0,-2 1-52 16,-1-2-28-16,3 0-32 0,0 1-24 15,-5-5-8-15,2 1-8 0,3-2-4 16,-5 3-144-16,-3 2-245 0,1-2-111 15,-8 6-268-15,-7-1-649 0,0 7-556 0</inkml:trace>
  <inkml:trace contextRef="#ctx0" brushRef="#br1" timeOffset="173164.55">20310 7756 2793 0,'0'0'352'0,"0"0"16"15,0 0-56-15,0 0 52 0,0 0-75 16,0 0-65-16,0 0-72 0,0 0-28 15,0 0-16-15,-17 19-12 0,17-18-20 0,0 5-36 16,7 6 20-16,5 5 52 0,5 2 0 16,5 8 0-16,0-6-36 0,4 6-8 15,6-3 4-15,-5-2 4 0,-1-1-20 16,1 3-12-16,0-2 8 0,-8-3 4 16,0 0 24-16,3 1-20 0,2-2-20 15,-7 0-12-15,3-2-12 0,-3-4 0 16,0-3-4-16,-3 0-4 0,-2-4 0 15,5-1 4-15,8-1 0 0,-8 3-8 16,2-4 4-16,-2 5-8 0,2-4-24 0,-2 5-164 16,-5-1-84-16,1-2-64 0,1 2-212 15,-2 1-60-15,-2 1-137 0,-3-6-275 16,3 3-505-16</inkml:trace>
  <inkml:trace contextRef="#ctx0" brushRef="#br1" timeOffset="173973.39">21027 7147 1960 0,'0'0'605'0,"0"0"-125"0,0 0-48 0,0 0-64 16,0 0-12-16,0 0-47 0,0 0-89 16,0 0-68-16,0 0-28 0,0 0 24 15,0 0-28-15,-191-7-28 0,169 18-28 16,-2 0 12-16,-1 8-36 0,8 0-8 16,-2 9-4-16,2-1 12 0,3 3-4 15,9 5-32-15,5-4 12 0,0-2-12 0,0-3-4 16,9-7-16-16,8-3 12 15,0-7 0-15,5-4 4 0,-2-5 8 0,4 0 4 16,5-3 32-16,-2-15-12 0,9 0 40 16,-5-3-40-16,-1-2-24 0,-6 1 0 15,-7 1 0-15,-8 4-4 0,-4 0 4 16,-5 5-4-16,0 5-4 0,0-2-48 0,-17 6-52 16,-2-2-112-16,-5 5-96 15,-5 5-140-15,-5 7-21 0,2 8-167 0,8 4-208 16,-10 17-265-16</inkml:trace>
  <inkml:trace contextRef="#ctx0" brushRef="#br1" timeOffset="177279.86">23185 7532 2597 0,'0'0'448'0,"0"0"-68"0,0 0-16 15,0 0 112-15,0 0-151 0,0 0-49 16,0 0 8-16,0 0-44 0,0 0 44 0,0 0-52 16,0 0-8-16,-59-12-20 0,57 12 12 15,2 0 9-15,0 0-41 0,0 0-40 16,0 0-36-16,0 0-16 0,0 0-24 16,0 0-12-16,0 0-20 0,0 0-20 15,0 0-16-15,0 0-4 0,0 0-24 16,7 9 0-16,10 4 28 0,12 8 24 15,5 3 8-15,-2 5 8 0,7-2-12 16,-3 1-12-16,10-1-8 0,-7 2 16 16,9-4 8-16,-4-2-8 0,2-3-16 15,7-1 4-15,-4-3 4 0,-6 0 8 0,3-3-24 16,3-1 12-16,-13 0-4 16,1-2-8-16,-3-2 8 0,-13-1-16 0,8 0 12 15,-12 1-8-15,0-4 8 0,-7 4-8 16,0-1 8-16,4 0-8 0,-9-3-68 0,7 2-88 15,-9-4-88-15,2 2-64 0,4 1-36 16,-4-4-41-16,-5 5-59 0,5-2-272 16,-3 3-117-16,-2-5-219 0,0 8-733 0</inkml:trace>
  <inkml:trace contextRef="#ctx0" brushRef="#br1" timeOffset="177777.36">24452 6917 2693 0,'0'0'472'16,"0"0"-56"-16,0 0-124 0,0 0 76 16,0 0-99-16,0 0-169 0,0 0-96 15,0 0 24-15,0 0 84 0,0 0 92 16,138-14-96-16,-104 19-36 0,-4 4 8 16,-11 3 12-16,8 3 40 0,-15 6-8 15,2 0-28-15,-2 6-16 0,-12 6-12 16,0-1-24-16,0 2-12 0,-17-2-16 0,-4 3 12 15,-6-5-24-15,8-9 12 0,-1-3 4 16,3-5-8-16,5-7-12 0,5-4 44 16,-8-2 4-16,3 0-36 0,-2-4 8 15,1-6-4-15,-1 1-16 0,4-3-4 16,8 3 4-16,-3 1 16 0,5 2-4 16,0 4 36-16,0 0-4 0,0 2-28 0,0 0-16 15,0 0-16-15,17 4 16 0,2 6 48 16,13 3 68-16,-3 0-24 0,5-1-40 15,-5 2-15-15,10-2-21 0,-3-3 0 16,5 0-4-16,-2 0-4 0,7-4-8 16,-7 2-161-16,5-2-327 0,-1-1-508 0,-16 3-549 15,-13 9-1764-15</inkml:trace>
  <inkml:trace contextRef="#ctx0" brushRef="#br1" timeOffset="188294.87">20533 11243 2217 0,'0'0'720'0,"0"0"-348"15,0 0-112-15,0 0-12 0,0 0 60 16,0 0-80-16,0 0 9 0,0 0-57 15,0 0 24-15,0 0-12 0,12 7-8 16,-12-7-64-16,0 2-28 0,7 1-32 0,-4 4 60 16,-1 0 0-16,8 2-40 0,-5 2-48 15,4 0 8-15,6 3-8 0,2 1 40 16,0 3-8-16,12 2 12 0,-7 3 0 16,4-2-16-16,3 1-16 0,-2 3-20 15,7-4 4-15,-3-1-24 0,-4 2 8 0,2-4 4 16,-2-3-4-16,0 0-4 15,-8-4-8-15,-2-3 0 0,-3-4 0 0,1 1 0 16,-13-4 0-16,3-1-24 0,-5 0 8 16,3 0-72-16,-3 0-188 0,0 0-104 15,0-8-160-15,7-8-292 0,-7 4-177 16,0-18-996-16</inkml:trace>
  <inkml:trace contextRef="#ctx0" brushRef="#br1" timeOffset="188791.15">21214 10887 2036 0,'0'0'473'16,"0"0"-133"-16,0 0 84 0,0 0 60 16,0 0-88-16,0 0-31 0,0 0-185 15,0 0-60-15,0 0 168 0,0 0 0 16,0 0-104-16,-83-43-124 0,64 51-28 0,0 6-32 15,-8 2 12-15,10 5 0 0,10-1 4 16,-3 9-4-16,10-4-12 0,0 2 0 0,10-1 4 16,7-1 4-16,2-7-8 0,1-6-4 15,1-4-4-15,1-8-4 0,-2 0 12 16,-1-4 36-16,3-12 44 0,4-5 20 16,-4-1-4-16,-5-4-28 0,-2 3-28 15,-10 3-20-15,-3 3-4 0,-2 5 4 16,0 2 0-16,-2 2 4 0,-6 6-24 15,-1-5 4-15,-3 6-4 0,4 1-48 16,-1 0-100-16,6 0-132 0,-2 0-56 16,3 8-176-16,2 6-97 0,0 9-15 15,0-5-244-15,0 15-429 0</inkml:trace>
  <inkml:trace contextRef="#ctx0" brushRef="#br1" timeOffset="189576.05">23265 11121 1772 0,'0'0'1401'0,"0"0"-793"16,0 0-152-16,0 0 41 0,0 0-21 16,0 0-92-16,0 0-36 0,0 0-96 15,0 0-24-15,0 0-27 0,0 0 31 16,-139-21-48-16,139 21-96 0,0 0-88 15,0 0 0-15,15 0-68 0,9 8 60 16,17 5 8-16,8 6 48 0,9 6 12 16,-5-2-28-16,-2 3-24 0,-7-4 8 15,0 3-16-15,-8-4 0 0,-2-3 0 0,-7 1-116 16,-1-1-196-16,-2-6-185 16,-7 1-95-16,10-2-508 0,-17-5-373 0,4-6-1512 15</inkml:trace>
  <inkml:trace contextRef="#ctx0" brushRef="#br1" timeOffset="189897.19">24200 10770 3317 0,'0'0'480'16,"0"0"52"-16,0 0-191 0,0 0 127 15,0 0-128-15,0 0-84 0,0 0-72 16,0 0-72-16,0 0 108 0,0 0 12 15,0 0-151-15,92 133-49 0,-111-84-4 16,-10-4-24-16,5-3-4 0,2-8 0 16,-2-8-20-16,14-14-16 0,-2-2-37 15,9-3 41-15,1-7 32 0,2 0-16 0,0-7-20 16,0-9-40-16,5-4-4 0,12 2 60 16,-3 2 8-16,1 6 4 0,-8 6-28 15,5 4 20-15,3 0-20 0,2 8 36 16,7 4 16-16,0 6 16 0,5 0 52 0,0 1-28 15,-2 2-32-15,5-5-20 0,-1 1 4 16,5-6-8-16,-4-4-72 0,2-1-324 16,-10 0-572-16,-5-2-517 0,-11 4-1432 0</inkml:trace>
  <inkml:trace contextRef="#ctx0" brushRef="#br1" timeOffset="199810.9">20683 13697 2497 0,'0'0'632'0,"0"0"-228"15,0 0 12-15,0 0 77 0,0 0-41 16,0 0-92-16,0 0-84 0,0 0-88 0,0 0-8 15,0 0 76-15,-24-22-88 0,24 17-76 16,0 5 28-16,0 0-7 0,0 0-25 16,0 0-28-16,0 0-32 0,0 0-20 15,0 0-4-15,0 0-4 0,0 0-8 16,0 0-4-16,0 0 0 0,5 7 12 16,7-5 0-16,10 8 160 0,4 1-48 15,8 4 4-15,-5 0-4 0,5 3-56 16,3 3 12-16,4 0 0 0,-5 6 0 15,-4-3-16-15,4 1-32 0,-7-5 0 0,-2 4-16 16,4-6 4-16,-11-4-4 16,-3 2-4-16,0-4 4 0,-13-1-8 0,9-4 4 15,-4 1 0-15,-4-4-168 0,0 0-116 16,0 0-280-16,-5-1-101 0,0-1-267 16,0 0-437-16,-5-2-868 0</inkml:trace>
  <inkml:trace contextRef="#ctx0" brushRef="#br1" timeOffset="200530.42">21333 12932 2481 0,'0'0'628'0,"0"0"-100"0,0 0-248 16,0 0 100-16,0 0-7 0,0 0-37 16,0 0-164-16,0 0 84 0,0 0-60 15,0 0-112-15,-136-6-12 0,104 17-16 16,8 8-8-16,-5 1 12 0,7 3 0 15,5 0-8-15,3 3-12 0,4-1-16 16,8 3-20-16,2-4-4 0,0 4 8 16,12-2-16-16,5-5 8 0,2-1-4 15,-2-4 4-15,5-6 0 0,5-6-16 16,-8-4 8-16,-2 0 8 0,10-10 24 0,-1-8 16 16,-4-4-8-16,2-7-12 0,-7 2 8 15,-5 3-12-15,-2-3-8 0,-5 7-8 16,5 6 20-16,-10 3-4 0,0 10-12 15,-8 1-8-15,1 0-44 0,-10 0-108 16,-5 0 12-16,-2 0-152 0,2 6-76 16,3 7-48-16,-1 5 4 0,3 5-173 0,3-5-267 15,-5 17-505-15</inkml:trace>
  <inkml:trace contextRef="#ctx0" brushRef="#br1" timeOffset="203105.23">23039 13523 2445 0,'0'0'264'0,"0"0"80"0,0 0-100 15,0 0 116-15,0 0 40 0,0 0-148 16,0 0-23-16,0 0-5 0,0 0 12 0,0 0 16 16,0 0-88-16,-36-15-40 15,36 15-20-15,0 0-12 0,0 0-20 0,0 0-40 16,0 0-12-16,0 0-12 0,0 1-8 15,0 6-24-15,7 5 24 0,17 8 56 16,-4 10 20-16,6 5 4 0,6 2-44 16,4 2-4-16,10-1-8 0,-9 0 56 15,-3-2-20-15,4 0-28 0,-9-6-4 16,5-5-16-16,-14-5-4 0,4-2-8 16,0-6 0-16,-7-2 4 0,-7 1 0 0,4-5-4 15,-1-3-16-15,-9 3-100 16,-1-2-128-16,7 2-56 0,-10 2-300 0,0 2-169 15,0-1-111-15,0 5-653 0</inkml:trace>
  <inkml:trace contextRef="#ctx0" brushRef="#br1" timeOffset="209529.51">24040 12735 1864 0,'0'0'769'0,"0"0"-305"0,0 0-188 16,0 0 140-16,0 0-20 0,0 0-123 16,0 0 15-16,0 0 12 0,0 0-12 15,0 0-176-15,-31-55 68 0,28 52-56 16,-6 3 56-16,4 0-96 0,-10 3-32 0,-2 6-52 15,0 4 4-15,-2 10 4 0,2 5-8 16,7 4-4-16,5 3-4 0,5-1 8 16,5 1-12-16,12 0 12 0,7-5-4 15,-2-5 0-15,10-9 4 0,-10-5-12 16,9-6-4-16,1-5 4 0,-11-10 12 16,16-12 44-16,-6-9 24 0,1-7 8 15,-10-2-28-15,-1-2-12 0,-8-1-12 16,-13 7 0-16,0 4-24 0,0 7 4 15,-22 4 0-15,-10 9-8 0,-2 7-152 16,-9 5-80-16,1 5-44 0,1 9-168 0,0 12 48 16,2 6-113-16,3 9-103 0,2 7-96 15,7-9-113-15,3 30-123 0</inkml:trace>
  <inkml:trace contextRef="#ctx0" brushRef="#br1" timeOffset="-208703.23">24183 6922 1600 0,'0'0'1017'0,"0"0"-481"15,0 0-132-15,0 0 100 0,0 0-75 0,0 0-125 16,0 0 68-16,0 0-104 0,0 0-80 16,0 0-12-16,-31-14 52 0,31 14-56 15,0 0-48-15,0 0-4 0,0 0-44 16,0 0-27-16,-3 0-25 0,3 3-24 16,0 3-20-16,0 6 20 0,0 6 4 15,0 7 16-15,-5 3-8 0,-2 2-12 0,2-2 8 16,3-1-12-16,2-4 4 0,-7-2 0 15,7-3 0-15,0-4-4 0,0-5-8 16,0 0-45-16,0-7-31 0,0 4 52 16,0-2-24-16,7-3-20 0,-5 2 20 15,-2 0 8-15,0-3 12 0,0 0 16 16,0 1 12-16,0-1 4 0,0 3 0 0,0 6-48 16,-9 8 56-16,-3 2 16 15,-5 7 8-15,0 2 0 0,-8 4 44 0,8 3-12 16,8-3 20-16,-6 0 68 0,10-4-68 15,5-6-36-15,0-7-28 0,5-4 1 16,12-7-13-16,0 3 0 0,7 1 0 0,1-6 16 16,-4 1-16-16,11 0-109 0,-5-3-195 15,4 0-112-15,1 0-364 0,-8 0-353 16,5-8-716-16</inkml:trace>
  <inkml:trace contextRef="#ctx0" brushRef="#br1" timeOffset="-208323.98">25068 7255 1904 0,'0'0'601'0,"0"0"-37"16,0 0-140-16,0 0-24 0,0 0-96 15,0 0-67-15,0 0 71 0,0 0 20 16,0 0-4-16,0 0-200 0,0 0-68 15,36 95 4-15,-36-68 8 0,0 2-28 16,0-3-40-16,-2-3-8 0,-5 1 0 0,4-9-204 16,3 1-176-16,-5-5-108 0,5 3-37 15,0-7-255-15,0-2-320 0,-4-2-509 0</inkml:trace>
  <inkml:trace contextRef="#ctx0" brushRef="#br1" timeOffset="-207947.97">25698 6943 3089 0,'0'0'624'0,"0"0"-96"0,0 0 25 16,0 0-65-16,0 0-120 0,0 0-208 16,-182 1-44-16,151 20 8 0,-3 0 12 15,0 8 4-15,12 7-52 0,5-3-8 16,3 4-7-16,14-2-37 0,0 0-24 16,5-8-8-16,12-4-4 0,4-7-20 15,4-8 8-15,-4-6 12 0,11-2 12 0,-8-3 16 16,13-14 40-16,-6-2-40 0,1-4-16 15,-1-1 28-15,-14-3-16 0,-5 5-20 16,-5 2 24-16,-7 4-28 0,0 4 0 16,0 1-80-16,-9 7-137 0,1-1-59 15,-4 3-84-15,10 2-44 0,-1 0-280 16,3 7-273-16,-2 0-235 0,2 13 31 0</inkml:trace>
  <inkml:trace contextRef="#ctx0" brushRef="#br1" timeOffset="-207502.97">26120 6830 3453 0,'0'0'752'0,"0"0"-131"0,0 0 63 0,0 0-100 15,0 0-256-15,0 0-67 0,0 0 19 16,0 0-84-16,0 0-16 0,0 0-48 15,-48-62-80-15,48 62-52 0,0 0-4 16,0 0-28-16,0 9-32 0,0 0 44 16,4 8 16-16,1 1 8 0,5 0 16 15,-8 2-12-15,1-1-8 0,-1 2 0 16,-2-3 0-16,0 3 0 0,0 0 4 0,0-3-4 16,0-2-8-16,0 1 8 0,0-5-24 15,-2-2-36-15,-1-2 52 0,3-5-4 16,0 0-28-16,0-1 28 0,-2 1 0 15,2-3 12-15,0 1 8 0,-7 2-8 16,7 2-20-16,-3 4 20 0,-2 0 20 0,5 1-20 16,0 4 8-16,0 1-16 15,0 1 12-15,0 2-4 0,0 3 0 0,0 2 4 16,0-2-4-16,0 0 8 0,5-1-8 16,-5 0 4-16,0 2 0 0,0 0-4 15,0-3-4-15,0-1-116 0,-9-3-140 16,-4 0-32-16,-1-3-29 0,-1 1-91 15,1-1-124-15,4 5-208 0,-7-5-185 16,-2 13-439-16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1T18:45:52.0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24557 8404 2985 0,'0'0'496'0,"0"0"-12"0,0 0-288 16,0 0 105-16,0 0 131 0,0 0-64 15,0 0-88-15,0 0-108 0,0 0-44 16,0 0 16-16,-5 0-4 0,0 0-52 16,-5 0-32-16,3 0-28 0,-10 0 12 15,-5 7-40-15,-5 5-20 0,-2 9-4 16,3 5 12-16,-8 7 0 0,2 1 4 0,10 8 8 15,-7-3-4-15,10 0 0 0,0-2-4 16,9-8 4-16,3 1 4 0,7-4-8 16,0-7 0-16,0-1-4 0,0-6-4 15,0-4 12-15,0-5-24 0,4-2 4 16,-1-1 0-16,-3 0 8 0,5 0 16 0,0 0 0 16,-5 0 40-16,0 0-24 0,0 0-12 15,0 2-4-15,0 2 0 0,0 11-4 16,-10 4 4-16,-7 11 28 0,-10 11-8 15,1 5-16-15,-4 7 0 0,1-2 0 16,3 4 0-16,-1 1-4 0,10-1 0 16,0-5-4-16,15-4 4 0,-8-1 4 15,10-9-4-15,0-4-4 0,0-10 0 16,12-5-4-16,0-8 0 0,0 0 8 16,-2-4 16-16,7-3 24 0,-7 2-8 0,2 1-12 15,2-2 4-15,3 4-16 0,-5-3 12 16,-4 1 0-16,4-1-20 0,-2 3 16 15,-1 0-12-15,-4 0-4 0,7 0 8 16,-4 1 0-16,4 2-8 0,0-1-64 16,0-2-284-16,5 4-332 0,-5-5-389 15,5-2-607-15</inkml:trace>
  <inkml:trace contextRef="#ctx0" brushRef="#br0" timeOffset="1103.33">25158 8892 2789 0,'0'0'444'0,"0"0"-192"16,0 0 116-16,0 0-16 0,0 0-55 15,0 0-81-15,0 0-180 0,0 0-12 0,0 0 8 16,0 0 4-16,0 0 16 16,-71 66-44-16,67-37 28 0,-1 5-4 0,0-3-8 15,5-3-8-15,0-3-8 0,0-6-8 16,5-8-12-16,4-2-16 0,6-7 8 15,-13-2 20-15,6 0 20 0,4 0 108 16,-3-12 56-16,-1-6 56 0,-1-4-72 0,3-3-44 16,-3 2-20-16,0 2 16 0,-7 9 20 15,0 4-32-15,0 7 0 0,0 1 24 16,0 0-39-16,0 0-93 0,0 8-16 16,0 5-24-16,0 14 40 0,0 11 96 15,0 5-68-15,0 0 24 0,0-3-36 16,5-6-4-16,7-6-12 0,-5-9-20 15,8-1 4-15,0-6-64 0,2-4-309 16,-3-1-103-16,-2-7-428 0,-2 0-189 16,7-1-552-16</inkml:trace>
  <inkml:trace contextRef="#ctx0" brushRef="#br0" timeOffset="2365.09">25786 9321 3869 0,'0'0'521'16,"0"0"-321"-16,0 0-64 0,0 0 28 15,0 0 176-15,0 0-120 0,-20 117-108 16,1-69-48-16,2 3-40 0,-5-6-4 15,0-2-20-15,5-13-20 0,10-5-40 0,4-14-292 16,3-9-152-16,0-2-357 0,0-5-375 16</inkml:trace>
  <inkml:trace contextRef="#ctx0" brushRef="#br0" timeOffset="2843.84">26571 8470 2176 0,'0'0'877'0,"0"0"-401"16,0 0-144-16,0 0 92 0,0 0-39 16,0 0-173-16,0 0-48 0,0 0 0 0,0 0-36 15,0 0-68-15,0 0-60 0,-7-45-72 16,4 70 72-16,-7 12 24 0,-4 12 24 16,4 12-20-16,-7 7-16 0,0 2 8 15,3 4-12-15,2-10-8 0,4 2 4 16,8-8 0-16,0-9 8 0,0-12-8 15,5-4-4-15,7-14-24 0,-7-7 0 16,10-6 0-16,-3-3 24 0,7-3 96 16,-2-4 104-16,10-8 28 0,0 0 12 15,-1 1-40-15,-2 4-72 0,-4 5-55 0,-6 2-13 16,1 0-60-16,-13 12 4 0,-2 6 24 16,0 5 108-16,-9 2 0 0,-8 2-88 15,-8 1-28-15,-4-9-12 0,8 0 0 16,-6-11-8-16,0-5-92 0,10-3-252 15,-5-11-149-15,1-8-47 0,16-2-368 16,2 2-117-16,3-9-628 0</inkml:trace>
  <inkml:trace contextRef="#ctx0" brushRef="#br0" timeOffset="3133.68">27230 9237 3305 0,'0'0'1137'15,"0"0"-513"-15,0 0-372 0,0 0 124 16,0 0 44-16,0 0-104 0,-53 116-115 15,31-79-101-15,5-7-60 0,-2 5-8 0,2-12-32 16,2-1 0-16,1-10-20 0,-1-2-369 16,5-10-235-16,-7 0-424 0,5 0-477 15,5-14-1508-15</inkml:trace>
  <inkml:trace contextRef="#ctx0" brushRef="#br0" timeOffset="3658.65">28297 8857 3113 0,'0'0'544'0,"0"0"-160"0,0 0 137 16,0 0 51-16,0 0-184 0,0 0-148 0,0 0-84 16,0 0 16-16,0 0-80 0,0 0 64 15,-107 44-64-15,78-16-8 0,2 1 61 16,1 8-1-16,-6 3-28 0,10-2-8 15,5 1-20-15,3-1-20 0,4-5-40 16,10-4-28-16,0-7-4 0,24-6-4 16,-4-2-16-16,4-6 16 0,3-1 4 0,9-4-16 15,-2 2-340-15,-2-5-257 0,1 0-275 16,-8 0-709-16,13 0-1336 0</inkml:trace>
  <inkml:trace contextRef="#ctx0" brushRef="#br0" timeOffset="4415.92">29640 8488 2717 0,'0'0'456'0,"0"0"-164"0,0 0-220 15,0 0 112-15,0 0 96 0,0 0 36 16,0 0-91-16,0 0 43 0,0 0 0 16,0 0-80-16,0 0 12 0,34 36-84 0,-30-32-44 15,4 3 0-15,-1-6 4 0,-7 0-20 16,5 5 0-16,0-5-16 0,-5-1-16 15,0 4 4-15,2 2 24 0,-2 1 4 16,0 2 0-16,0 5 44 0,0-3-28 16,-7 8-36-16,-5 0-28 0,-3 1 4 15,-2 2-4-15,3-2 4 0,-3-1 0 16,2 0-12-16,1 0 0 0,-1-1 0 16,-2-2 0-16,5 0 4 0,-3-2 4 15,3-2-8-15,5 0 20 0,2 0-8 16,-5 0-12-16,3 0 4 0,0 3 0 0,5-5-4 15,-1-2 0-15,3-3 0 0,0 2 0 16,0 3-4-16,0-2 4 0,0 4 0 16,-2 5 0-16,2-2 4 0,0 6 0 15,-3-2 0-15,3 8 24 0,-7-2 33 16,5 5 19-16,-3 0 0 0,5 0-20 16,-5 6-8-16,5-7 0 0,0 1 16 0,0 3 28 15,0-5-12-15,0 0 16 16,0 1-20-16,-5 1-24 0,5-1-8 0,-5-2-12 15,0 1 0-15,-2-4-8 0,-5 2-8 16,0 0-12-16,-8-4 4 0,3 1-8 16,-2-3 4-16,-5-7-8 0,0 3 0 0,2-7-56 15,-2-2-132-15,2-3-72 0,7-1-60 16,10 1-177-16,-4 1-95 0,1 4-304 16,-1 6-29-16,6-5-35 0,-4 11-285 0</inkml:trace>
  <inkml:trace contextRef="#ctx0" brushRef="#br0" timeOffset="5687.73">26316 10723 1828 0,'0'0'869'0,"0"0"-337"16,0 0-140-16,0 0-68 15,0 0 181-15,0 0-161 0,0 0-208 0,0 0 48 16,0 0 32-16,0 0-60 0,0 0-28 15,-48-25-80-15,43 30-24 0,0 2-4 16,-2 9 68-16,2 3-60 0,-7 10 0 0,7 3-12 16,-2 6 4-16,7 4 0 0,0 4-4 15,0 3 8-15,0 4-24 0,10 4 4 16,-1 1 4-16,8 6-8 0,0-3 8 16,7 0-8-16,3-10-4 0,5-6 4 15,-1-10 0-15,-7-13-32 0,5-11 24 16,3-11 8-16,-8-5 40 0,5-23 116 15,5-17 60-15,3-20 13 0,-1-14-21 16,12-15-72-16,-6-9-80 0,-4-6-28 16,-4 11-20-16,-9 4-4 0,-8 16 4 0,-13 18-4 15,-4 13 4-15,-2 14-8 0,-15 7 0 16,0 11-4-16,0 3-80 0,0 6-112 16,0 6-109-16,-2 0 9 0,7 12-232 15,-8 9-112-15,6 8-173 0,6-3-263 16,-4 27-269-16</inkml:trace>
  <inkml:trace contextRef="#ctx0" brushRef="#br0" timeOffset="7071.95">25121 12364 2833 0,'0'0'568'0,"0"0"-64"0,0 0-27 16,0 0 31-16,0 0-40 0,0 0-128 15,0 0-120-15,0 0-92 0,0 0-20 0,0 0-24 16,0 0-48-16,-65 44-4 0,50-16-8 15,-2 0 20-15,0 0-4 0,8-2-20 16,-1-7-8-16,8-2-4 0,2-5-8 16,0-8-32-16,0 0 24 0,0-2-8 15,0-2-4-15,0 0 20 0,0 0 0 16,0 0 4-16,0 0 8 0,0 0-12 16,2 0-4-16,5 5 4 0,-2 2 16 15,-2 2-16-15,1 8 0 0,-4 2 4 16,0 11 24-16,0 5 0 0,-12-1-16 0,-10 7 4 15,6-1 4-15,-6 5-8 16,0-5 17-16,5-2-25 0,-2-4 24 0,4-2-16 16,3-2-12-16,9-3 8 0,-1-4-16 15,4-6 16-15,0-2-24 0,0-4 16 16,0-4 0-16,0 1-12 0,7-5 12 16,5-2-12-16,-7 5 12 0,9-3 28 0,1 2-12 15,-8-1-16-15,3 5 0 0,4 3 8 16,-6 5 16-16,1 1 16 0,-6 4 28 15,4 4 20-15,-4-1 4 0,-3 3 12 16,9-8-12-16,-9 4-48 0,7-4-12 16,3-6-16-16,-5 0-4 0,2-3-12 15,-2-4 0-15,2-1-8 0,3 2 4 16,0-6 4-16,-3 2-8 0,10-4 8 16,-10 0 12-16,8 0-12 0,-5 0-80 0,-1 0-160 15,1 0-96-15,-3 0-97 0,5 3-215 16,0-2-521-16,1 7-543 0</inkml:trace>
  <inkml:trace contextRef="#ctx0" brushRef="#br0" timeOffset="10294.57">25938 12806 3049 0,'0'0'452'0,"0"0"-180"0,0 0-112 16,0 0 64-16,0 0-3 0,-116 118-69 15,109-86-96-15,-8 4-32 0,13 3 0 0,2-4 52 16,0-2-16-16,0-9-40 0,2-6-20 16,5-9-12-16,3-9-20 0,5 0 32 15,-8 0 8-15,5-15 136 0,5-6 268 16,0-6-136-16,5-7-136 0,-5-1-80 16,-3 5-24-16,-14 7 0 0,0 4-16 15,0 9 32-15,0 2 32 0,0 6 28 16,-5 0-4-16,1 2 48 0,-1 0-64 0,5 0-60 15,0 8-4-15,0 6-20 16,0 9 21-16,0 9 23 0,0 2-36 0,0 0 12 16,9-7-12-16,11-2-16 0,-1-8-16 15,5-5 12-15,5-4 0 0,1-5-4 16,6-3-4-16,-2 0-193 0,2-8-199 0,1-7-120 16,-3-10-508-16,-8 5-477 0,6-20-1008 15</inkml:trace>
  <inkml:trace contextRef="#ctx0" brushRef="#br0" timeOffset="10851.44">26527 12401 2849 0,'0'0'468'0,"0"0"-32"0,0 0 24 16,0 0-3-16,0 0-161 0,0 0-132 15,0 0-64-15,0 0-32 0,0 0-20 16,0 0-48-16,0 0-36 0,-17-22-16 0,17 31 52 16,8 2 72-16,1 1-4 0,1 2 8 15,4-2 0-15,-4-2-20 0,0 0 16 16,0-1-40-16,-8-1 20 0,8 0-24 16,-5-1 8-16,-5 2-24 0,0-2-12 15,0 7 8-15,0 3 40 0,0 1-48 16,-17 4 60-16,0-1-44 0,-3 0 8 15,3-3-4-15,-12 0-12 0,12-6 12 16,-5 2 24-16,5-7 12 0,8-1-28 16,-1 2 4-16,0 1-20 0,3 0-8 15,2 1 0-15,0 4-4 0,-2-2 16 16,7 3 8-16,0-2 12 0,0 1-8 16,0 2 16-16,0 0 12 0,12 5 8 0,-7-3-8 15,10 2-15-15,-8-2 19 0,5 2-8 16,3-4 8-16,-11 3 8 0,13-1-16 15,-12 0 4-15,10 2-20 0,-3 2 16 16,-10-2-12-16,1 3-20 0,2-3-12 0,-5 3 12 16,0 3-4-16,-5-1-4 0,-3 0 4 15,-16 2-8-15,10-1 4 0,-11-4-8 16,8-4 8-16,-2-3-12 0,2-3-16 16,-2 2-28-16,4-4-124 0,3 2-76 15,5-2-49-15,-3 2-51 0,5-3-100 16,5 8-264-16,0-3 11 0,0 2-139 15,0 1-437-15,0 4-331 0</inkml:trace>
  <inkml:trace contextRef="#ctx0" brushRef="#br0" timeOffset="12236.72">26321 14563 2625 0,'0'0'508'0,"0"0"-128"0,0 0 16 16,0 0-56-16,0 0 29 0,0 0-169 15,0 0-128-15,0 0-72 0,0 0-16 16,0 0 16-16,0 0 24 0,46-12 88 16,-7 16 40-16,-3 1 56 0,3-3-96 15,-2-1-52-15,-4 1-28 0,4 1-28 0,-6-3 8 16,1 0-4-16,-10 1-8 0,4 2-8 15,-16-2-284-15,0 4-228 0,-5-2-237 16,-5 4-99-16,0 2-493 0</inkml:trace>
  <inkml:trace contextRef="#ctx0" brushRef="#br0" timeOffset="12443.89">26251 14865 2921 0,'0'0'504'0,"0"0"-80"0,0 0-120 0,0 0 17 16,0 0 59-16,0 0-100 0,0 0 16 15,0 0-128-15,177-24 44 0,-138 19-92 16,-1 1-64-16,-8-4-28 0,6 1-20 0,-5-1-4 16,-4 4-4-16,-8 1-160 0,-2 0-196 15,-9 3-140-15,1 0-245 0,-6 6-203 16,-1 6-541-16</inkml:trace>
  <inkml:trace contextRef="#ctx0" brushRef="#br0" timeOffset="13397.35">25398 15530 2076 0,'0'0'1017'0,"0"0"-601"16,0 0 28-16,0 0-32 0,0 0 25 15,0 0-93-15,0 0-124 0,0 0-68 16,0 0-60-16,0 0-56 0,0 0-4 16,-56-12-32-16,44 24 0 0,0 17 4 0,-3 7 4 15,-2 3-8-15,0 4 0 16,8-2 0-16,-4-1 4 0,9-3 0 0,-6-1-4 16,3-8 0-16,7-3 8 0,0-4-8 15,-5-10-4-15,5-1-8 0,0-9-16 16,0 2-4-16,0-3 16 0,0 0 4 15,0 0 12-15,0 0 0 0,0 0 24 16,0 0-8-16,0 0-4 0,0 5-12 16,0-3 0-16,-5 11-40 0,0 3 40 15,-2 10 48-15,-5 7-24 0,-3 0-20 16,-4 4-4-16,7 3 8 0,-1-2 0 0,1 2 4 16,0 1-8-16,7-4-4 0,5 0 20 15,0-5 16-15,0-6 4 0,0-6-4 16,8-3-16-16,6-6 20 0,-4-2 24 15,2-3-16-15,3-1 20 0,-1-3-24 16,1 3-24-16,2-3 8 0,0-2-16 0,0 0-4 16,0 0 0-16,2 0 8 0,3-2-16 15,2-3-284-15,-7 3-224 0,5 0-376 16,-5-1-361-16,-3-5-1300 0</inkml:trace>
  <inkml:trace contextRef="#ctx0" brushRef="#br0" timeOffset="13807.3">25875 15998 2621 0,'0'0'696'16,"0"0"-108"-16,0 0-19 0,0 0-77 0,0 0-120 15,0 0-156-15,0 0-40 16,0 0-16-16,0 0-24 0,0 0-88 0,-123-15-48 16,113 36 24-16,0 10-20 0,8-1 0 15,2 0 0-15,0 5-4 0,2-12 0 16,13-3-4-16,2-6-4 0,-3-7-12 16,-2-2-4-16,3-5 24 0,2 0 8 15,7-5 44-15,-2-11 88 0,0-9 16 16,0-3-44-16,-1-2-47 0,-9 0-33 15,-2 10 0-15,-10 3-12 0,0 6 52 0,0 7 52 16,0-1-36-16,0 2-24 16,-2 3-16-16,-6 0-48 0,6 8-36 0,-3 4 28 15,0 8 0-15,5 3 4 0,0 4-4 16,0 1-12-16,5 0-196 0,10 0-277 16,2-2-39-16,2 3-500 0,-2-11-213 15,5 3-824-15</inkml:trace>
  <inkml:trace contextRef="#ctx0" brushRef="#br0" timeOffset="13982.87">26341 16264 3445 0,'0'0'800'0,"0"0"-143"0,0 0-149 15,0 0-96-15,0 0-100 0,0 126-124 16,-5-93-60-16,-10-4-40 0,1-4-51 15,4-7-29-15,-2-4-8 0,2-8-8 16,3-6-181-16,-3 0-339 0,0-6-500 16,3-5-277-16,7-16-656 0</inkml:trace>
  <inkml:trace contextRef="#ctx0" brushRef="#br0" timeOffset="14401.69">26910 15518 1436 0,'0'0'2061'0,"0"0"-1397"16,0 0-183-16,0 0 23 0,0 0-24 15,0 0-252-15,0 0-228 0,0 0 0 0,0 0 0 16,0 0 28-16,-53 107-12 0,53-55-16 15,0 6 12-15,0 4-8 0,0 0 0 16,7-1-4-16,-4-7-4 0,6-11 4 16,-4-5 0-16,5-17-4 0,-8-6 0 15,1-11-28-15,2-4-8 0,4 0 40 0,-1-11 16 16,8-8 36-16,9-6 0 16,-3-5 48-16,9 0 4 0,-2 1 16 0,-5 13 28 15,-2 5 13-15,-7 11-133 0,2 0-8 16,-10 13 16-16,3 10 84 0,-10 3 0 15,0 8-44-15,-12 1-12 0,-10-4-48 16,-7-3 16-16,4-7-24 0,4-7-8 0,-8-10-44 16,2-4-252-16,3-2-109 0,4-7-115 15,3-6-308-15,12 2-141 0,5 5-395 16,0-4-689-16</inkml:trace>
  <inkml:trace contextRef="#ctx0" brushRef="#br0" timeOffset="14645.84">27683 16095 3501 0,'0'0'748'16,"0"0"33"-16,0 0-237 0,0 0-176 15,0 0-120-15,0 0-12 0,-53 125-23 0,31-84-29 16,5-2-64-16,0-2-80 0,-2-10-36 16,4-6-4-16,8-10-32 0,-5-6-381 15,0-5-331-15,5 0-392 0,-3-27-785 0</inkml:trace>
  <inkml:trace contextRef="#ctx0" brushRef="#br0" timeOffset="14914.65">28326 15680 3429 0,'0'0'656'0,"0"0"-147"0,0 0 47 15,0 0-100-15,-129 105-128 0,110-65-116 16,-8 3-72-16,15-2-24 0,3 0-48 16,6-7-20-16,3-2-36 0,0-3-12 15,3-9-4-15,11 1 0 0,3-6-36 16,5-4-192-16,2-7-112 0,5 1-148 16,3-5-316-16,-11 0-273 0,16-9-792 0</inkml:trace>
  <inkml:trace contextRef="#ctx0" brushRef="#br0" timeOffset="15402.13">28811 15302 2096 0,'0'0'1669'16,"0"0"-1109"-16,0 0-147 0,0 0-129 15,0 0-80-15,0 0 28 0,0 0-64 16,0 0-52-16,0 0-44 0,0 0 28 16,53 116 32-16,-46-91-80 0,-4 1-36 15,2 1 4-15,-5 0-20 0,0 1 48 16,0-1-24-16,-8-3-20 0,-6-1 0 16,4-5 8-16,-2-5-8 0,-3-1-4 15,-2-1-4-15,8-6 4 0,-1 2-8 0,8-2 8 16,-8-1-12-16,10 1-20 0,0 0 4 15,0 2-28-15,0 2 0 0,0 2 24 16,0 0 32-16,12 6 0 0,-10-1 4 16,1-2 4-16,7 4 4 0,-6-4 4 0,-4 2 8 15,5-2-20-15,-2-2 20 16,4 3 0-16,-5-1 4 0,-2 0 20 0,0 4 40 16,0 3 16-16,0 6 8 0,-2 0-3 15,-8 3-5-15,1-1-28 0,-6 1-20 16,3-3-12-16,-5 1-28 0,-2-2-16 15,2-4 28-15,-3-2-28 0,3-2 4 16,-5-6-4-16,8 2-8 0,-3 0-32 16,5 0-108-16,2-1-73 0,-2 3-63 15,-3 3-8-15,11 0-60 0,-6 3-196 0,3 1-8 16,-3-4-141-16,3-4-147 16,-3 13-485-16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1T18:49:26.9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14347 11864 1544 0,'0'0'1361'16,"0"0"-933"-16,0 0-280 0,0 0 220 15,0 0-8-15,0 0-75 0,0 0-61 16,0 0-96-16,0 0 8 0,-136-18 100 0,124 15-100 16,7-2-32-16,-2 3-20 0,4 2-4 15,3-2-16-15,0 2-32 0,0 0-24 16,0 0-4-16,10 0-4 0,12 0 0 16,9 2 12-16,13 0 40 0,12-2 44 15,19 0-8-15,0 0-24 0,7-9-8 0,6-3-20 16,6-1-4-16,3-5-4 0,7-1-20 15,1-1 12-15,-13-2-16 0,2 4 4 16,-14 2-8-16,0 2 4 16,-12 5-4-16,-12 5 0 0,-15-3 4 0,-5 5-8 15,-9 2 8-15,-5 0-16 0,-8 0 12 16,-4 0 0-16,-5 0-92 0,-5 2-32 16,0 6-56-16,0 4-88 0,-12 2-320 15,-20 4-93-15,8-6-231 0,-29 6-297 0</inkml:trace>
  <inkml:trace contextRef="#ctx0" brushRef="#br0" timeOffset="348.39">14621 11409 732 0,'0'0'1905'16,"0"0"-1689"-16,0 0-132 0,0 0 232 15,0 0 76-15,0 0-128 0,0 0-88 0,0 0-24 16,0 0 73-16,0 0-33 0,0 0 36 15,-109-88-16-15,104 102-64 0,-7 7 28 16,-15 15-40-16,3 11-40 0,-13 3 4 16,3 5-28-16,-9 0-20 0,6-1-20 15,3-11-12-15,-2-2-16 0,7-11 4 16,5-7 8-16,2-9-16 0,10-5 12 16,2-5-4-16,0-1 0 0,10-3 4 15,0 0-4-15,0 0-8 0,0 0-8 0,20 2-4 16,11 0 12-16,18 6 104 0,11 1 88 15,11 2-8-15,4 3-47 0,-5 0-53 16,-9 0-4-16,2 2-32 0,-12-5-48 16,0 5 24-16,-10-4-20 0,7-3 4 15,-16-2 0-15,-3 0-8 0,-7-3 0 0,-5-2-180 16,-12 3-209 0,7-5-147-16,-8 0-308 0,1 0-269 0,-5-15-584 0</inkml:trace>
  <inkml:trace contextRef="#ctx0" brushRef="#br0" timeOffset="7557.82">16402 11325 2977 0,'0'0'552'0,"0"0"-320"0,0 0-40 16,0 0 96-16,0 0-15 0,0 0-73 16,0 0-136-16,0 0-8 0,0 0 40 15,0 0 48-15,0 0 32 0,44 84-56 16,-15-65-32-16,-5-1-24 0,0-3 4 16,-2 2-20-16,-2-6-28 0,-8-1-8 0,5 3-8 15,-8-7-4-15,1 0 0 0,-3-4 0 16,3 1-100-16,-10-3-176 0,7 0-156 15,1-3-36-15,-6-9-53 0,-2-8-179 16,0-5-156-16,0-5-101 0,0-5 101 0,-10 8 456 16,3 3 400-16,-10 6 880 15,3 2-292-15,6 7-48 0,-6 7 93 0,-3 1 27 16,0 1-92-16,-3 3-188 0,3 13-83 16,-7 11-13-16,7 5-12 0,-2 5-48 15,-3 7-72-15,10-4-52 0,2-7-36 16,8-3-32-16,-5-7-20 0,7-8-8 15,0-5-4-15,0-9 0 0,0-1-116 16,0-5-212-16,7-10-108 0,0-6-149 16,3 0-379-16,2-14-629 0</inkml:trace>
  <inkml:trace contextRef="#ctx0" brushRef="#br0" timeOffset="7875.6">16967 11140 2601 0,'0'0'1292'16,"0"0"-755"-16,0 0-85 0,0 0 40 0,0 0-120 15,0 0-200-15,0 0-112 16,0 0-52-16,0 0-4 0,0 0 0 0,0 0 0 16,-17 27-4-16,27-20-12 0,4 3-244 15,-6 1-256-15,1-4-469 0,-4 9-615 0</inkml:trace>
  <inkml:trace contextRef="#ctx0" brushRef="#br0" timeOffset="8035.14">16928 11395 4261 0,'0'0'865'0,"0"0"-441"0,0 0 32 16,0 0-96-16,0 0-51 0,0 0-233 15,0 0-76-15,0 0 4 0,0 0-12 16,0 0 8-16,0 0-28 0,68-10-437 15,-44 8-171-15,1-2-452 0,-4-3-693 0</inkml:trace>
  <inkml:trace contextRef="#ctx0" brushRef="#br0" timeOffset="8405.44">17432 11027 816 0,'0'0'2325'0,"0"0"-1801"0,0 0-104 16,0 0 1-16,0 0-45 0,0 0-80 0,0 0-136 15,0 0-64-15,0 0 20 0,0 0 40 16,-123 101-32-16,120-73-52 0,3-1-32 15,0-2-20-15,0-1 4 0,5-6-16 16,10-6-8-16,2-1 4 0,-3-10 0 16,1-1 4-16,2-4 0 0,-3-11 20 15,11-13 40-15,-8-7 76 0,2-10-28 16,-2-9-44-16,0-2-24 0,-7 7-20 16,-3 2-12-16,-5 10-4 0,-2 8 1 15,0 11-5-15,0 6-4 0,0 8-4 0,-5 1-45 16,-7 3-167-16,10 0-136 0,-10 10-164 15,7 6-208-15,5 2-133 0,-10-2-387 16,10 18-1237-16</inkml:trace>
  <inkml:trace contextRef="#ctx0" brushRef="#br0" timeOffset="9577.86">14303 13992 2925 0,'0'0'476'15,"0"0"-184"-15,0 0 248 0,0 0-39 16,0 0-65-16,0 0-184 0,0 0-184 16,0 0-56-16,0 0-8 0,0 0 24 0,0 0 56 15,90 3 32-15,-32 1-16 0,0-3-24 16,0 3-4-16,-4 0-20 0,-1 1-52 15,0-2 16-15,-4-1-16 0,-13 5 12 16,3-3-8-16,-10 0-4 0,-2-1-112 0,-6-1-156 16,-4 3-160-16,-12-3-128 0,5 0-113 15,-10-1-131-15,0-1-216 0,0 0-693 0</inkml:trace>
  <inkml:trace contextRef="#ctx0" brushRef="#br0" timeOffset="9845.15">14659 13857 2533 0,'0'0'504'0,"0"0"-80"0,0 0 68 16,0 0-63-16,0 0-101 0,0 0-136 16,0 0-84-16,0 0 36 0,0 0-12 15,-164 109 8-15,130-72-44 0,-3 3-32 16,6-3-32-16,-1-5 24 0,1 0 20 16,7-11-24-16,4-2 8 0,3-8 32 15,7-7 16-15,6-1-12 0,4-1-24 16,0-2-36-16,0 0-36 0,4 2 0 0,13 2 0 15,15 1 0-15,7 5 36 16,7 1-4-16,0 0-4 0,-7-2-12 0,7-1-12 16,-8 1 12-16,-1-5-12 0,-3 3-4 15,-8-2-44-15,6 4-148 0,-5-1-124 16,-3 0-156-16,-7 2-216 0,0 3-165 0,-3-2-403 16,-6 7-1033-16</inkml:trace>
  <inkml:trace contextRef="#ctx0" brushRef="#br0" timeOffset="12271.87">16010 14006 2753 0,'0'0'268'0,"0"0"-44"0,0 0 72 0,0 0 188 15,0 0-23-15,0 0-201 16,0 0-144-16,0 0-4 0,0 0 40 0,0 0 28 15,-56-18-60-15,56 18-56 0,0 0-52 16,0 0-8-16,17 7-4 0,5 4 8 0,7 9 120 16,5 5-36-16,-3 5-36 0,6 1-8 15,-13 4-20-15,10-4-12 0,-5 1 0 16,-10-8-8-16,5 0-8 0,-4-8-4 16,-3-4-164-16,-8-3-204 0,6-1-240 15,-10-7-81-15,-3-1-175 0,-2 0-177 16,0-24-55-16</inkml:trace>
  <inkml:trace contextRef="#ctx0" brushRef="#br0" timeOffset="12424.84">16148 13880 2116 0,'0'0'853'0,"0"0"-77"0,0 0-236 16,0 0-19-16,0 0-141 0,0 0-64 16,0 0-116-16,-73 115 12 0,61-81-60 15,-5 3 0-15,10 0-36 0,-10-5-52 16,2-7-48-16,3-7-4 0,10-4-12 0,-1-9-8 15,3-3-196-15,0-2-148 0,0 0-272 16,3 0-349-16,11 0 65 0,8-2-553 16</inkml:trace>
  <inkml:trace contextRef="#ctx0" brushRef="#br0" timeOffset="12677.17">16509 13838 3305 0,'0'0'680'0,"0"0"-332"15,0 0 105-15,0 0 27 0,0 0-120 16,0 0-228-16,0 0-108 0,0 0-24 0,0 0 0 15,0 0-8-15,-10-30 4 0,25 41-44 16,-1 6-320-16,3 3-400 0,-2-2-433 16,-8 11-916-16</inkml:trace>
  <inkml:trace contextRef="#ctx0" brushRef="#br0" timeOffset="12810.77">16582 14159 3741 0,'0'0'765'0,"0"0"-297"16,0 0 220-16,0 0-224 0,0 0-156 15,0 0-143-15,0 0-133 0,0 0-32 16,0 0-20-16,0 0 0 0,0 0 16 16,26 8-337-16,-4-6-283 0,-2-2-380 15,4 0-673-15</inkml:trace>
  <inkml:trace contextRef="#ctx0" brushRef="#br0" timeOffset="13219.92">16950 13721 872 0,'0'0'1325'16,"0"0"-861"-16,0 0-232 0,0 0 68 0,0 0 28 15,0 0 4-15,0 0-24 0,0 0-67 16,0 0 7-16,0 0-4 0,0 0 40 16,-7-18-44-16,7 18-80 0,0 2-56 15,0 4 8-15,0 6 24 0,7 2-12 0,3 5-64 16,4 0-12-16,-6 3-12 0,4 3 8 15,-3-1-8-15,1 4-8 0,-3 3 0 16,3 4-12-16,-5 1-4 0,5 4-4 16,-8 0-8-16,0 3 8 0,1-7-8 15,4-6-24-15,-7-6-136 0,3-6-104 16,1-3-84-16,-4-8-252 0,0 2-129 16,0-3-331-16,5 0-593 0</inkml:trace>
  <inkml:trace contextRef="#ctx0" brushRef="#br0" timeOffset="16423.16">17784 11386 1576 0,'0'0'613'0,"0"0"-293"0,0 0-64 16,0 0 104-16,0 0 28 0,0 0-36 16,0 0-68-16,0 0-23 0,0 0 11 15,0 0-4-15,0 6-64 0,0 5-84 16,0-1-4-16,0-1 48 0,0 9 8 16,0 1-4-16,0 1 8 0,-5 7-52 15,0-4-56-15,-4-1-28 0,4-1-16 16,2-3-16-16,-6-6-8 0,9-4-4 15,-3-1-140-15,3-7-88 0,0 0-176 16,0-7-392-16,0-1-485 0,3-14-1124 0</inkml:trace>
  <inkml:trace contextRef="#ctx0" brushRef="#br0" timeOffset="16698.14">18293 10802 3181 0,'0'0'656'16,"0"0"-228"-16,0 0-23 0,0 0 95 15,0 0-116-15,0 0-128 0,-24 120-100 16,24-81-40-16,12 9-52 0,0 0-40 0,0 3-12 16,-2-3-12-16,4-7-36 0,-6-4-340 15,4-7-376-15,-10-10-273 0,5 3-435 0</inkml:trace>
  <inkml:trace contextRef="#ctx0" brushRef="#br0" timeOffset="22026.67">18722 11344 3297 0,'0'0'424'0,"0"0"-216"0,0 0 80 16,0 0 5-16,0 0-25 0,0 0-80 15,0 0-116-15,0 0-52 0,0 0-8 16,0 0 8-16,-7 53 16 0,7-35 8 16,5 6 8-16,7-5 40 0,-12 2-40 0,5-1-36 15,-5-5-8-15,7-3-8 0,-7 1-4 16,0-2-232-16,0-5-260 0,0 3-165 15,0-5-179-15,0 1-241 0</inkml:trace>
  <inkml:trace contextRef="#ctx0" brushRef="#br0" timeOffset="22709.62">19214 10893 2509 0,'0'0'408'0,"0"0"-184"15,0 0 72-15,0 0 128 0,0 0 24 16,0 0-107-16,0 0-113 0,0 0-68 15,0 0-56-15,0 0-32 0,0 0-12 16,80-48-28-16,-75 65 16 0,0 8 64 16,-5 14-16-16,0 6-72 0,-17 6-16 15,0 0-4-15,0-6 0 0,0-7-4 16,0-10 0-16,7-10 0 0,-2-6-16 16,5-8 8-16,4-4 8 0,-1 0 0 0,4-4-24 15,-3-10 8-15,3 0 8 0,0-5 4 16,3 8 4-16,4 2 16 0,17 2 16 15,0 7 12-15,10 7 96 0,12 6 148 16,0 13-36-16,8 2-100 0,1 1-68 16,-6-2-39-16,-3-6-25 0,-2-4-16 15,-3-4-4-15,-2-5-93 0,-1 0-323 0,-9-5-276 16,-9 0-409-16,-6 7-575 0</inkml:trace>
  <inkml:trace contextRef="#ctx0" brushRef="#br0" timeOffset="23558.77">17607 14121 2349 0,'0'0'640'0,"0"0"-264"16,0 0-132-16,0 0 112 0,0 0 105 16,-27 138-145-16,15-79-92 0,-5 6-72 15,0-3-72-15,-2-4-24 0,4-10-40 16,1-9-4-16,9-14-8 0,-5-12-4 15,3-7-52-15,7-6-88 0,-5 0-176 16,0-14-137-16,5-8-175 0,0 2-144 16,27-16-285-16</inkml:trace>
  <inkml:trace contextRef="#ctx0" brushRef="#br0" timeOffset="24183.41">17893 13727 1304 0,'0'0'396'0,"0"0"-156"15,0 0 29-15,0 0 95 0,0 0 8 16,0 0-96-16,0 0-44 0,0 0 52 16,0 0 72-16,0 0-31 0,141-105-37 15,-112 96-100-15,0 8-72 0,2 1 16 16,-6 8 4-16,4 12 36 0,-8 7 12 15,-4 11-52-15,-7 5-52 0,-10 10-4 0,0 2-4 16,-14 1-12-16,-13-5-28 16,-2-6-20-16,2-6-8 0,-9-11 8 0,7-12-4 15,0-7 12-15,-3-9-8 0,5 0-8 16,6-1 0-16,4-5-4 0,5-2 0 16,4 4 0-16,8 3-4 0,0-4 0 15,8 5-4-15,13-2 8 0,8 2 16 0,15 0 20 16,0 0 0-16,11 2-4 15,4 8-24-15,-6 3 4 0,0-2-8 0,-4 1-4 16,4-3-76-16,-17 5-204 0,3-4-180 16,-7-5-324-16,-13 3-253 0,-2-1-580 0</inkml:trace>
  <inkml:trace contextRef="#ctx0" brushRef="#br0" timeOffset="24527.49">18761 13981 2765 0,'0'0'644'15,"0"0"-148"-15,0 0-252 0,0 0 5 16,0 0 167-16,0 0-48 0,0 0-144 16,5 138-16-16,-5-88-64 0,-10 6-56 0,-2-8-28 15,-3-7-32-15,1-9-16 0,2-6-12 16,4-13-72-16,-4-4-140 0,7-4-160 15,3-5-188-15,-8 0-301 0,10-18-603 0</inkml:trace>
  <inkml:trace contextRef="#ctx0" brushRef="#br0" timeOffset="24976.09">19088 13631 3197 0,'0'0'376'0,"0"0"-104"0,0 0 0 16,0 0 49-16,0 0-97 0,0 0-124 15,0 0-60-15,0 0 48 0,0 0-32 16,0 0-8-16,0 0 44 0,78 36-36 15,-59-33-28-15,-4 5-12 0,-1 1-4 0,-2 1-12 16,0 1 12-16,-9 4-4 0,6 3 4 16,-9 1-8-16,0 2-4 0,0-1 4 15,-9-2 0-15,1-1-4 0,-6-4 0 16,9-3 4-16,-5-2-4 0,3-2 4 16,-3-5 4-16,10 0-8 0,0 1 4 15,0 7-4-15,0 1 28 0,22 8 188 0,-5 4 132 16,10 5-72-16,-3 5-64 0,-7 2-64 15,7 1-27-15,-16 4-37 0,1-1-44 16,-9-1-12-16,0 0-16 0,-9-5 0 16,-8-6-8-16,-5-5-4 0,-7-8-48 15,-3-4-177-15,3-9-91 0,2 0-120 16,1-2-172-16,9-8-92 0,2-2-153 16,6 6-311-16,9-3-973 0</inkml:trace>
  <inkml:trace contextRef="#ctx0" brushRef="#br0" timeOffset="25379.2">20106 14245 3989 0,'0'0'705'16,"0"0"-237"-16,0 0 100 0,0 0-40 0,0 0-71 15,0 0-181-15,0 0-160 0,0 0-68 16,0 0-48-16,0 0 0 0,-29-20-8 16,41 20 8-16,3 4-200 0,4 1-409 15,3-3-339-15,-5-2-617 0,2 0-1104 0</inkml:trace>
  <inkml:trace contextRef="#ctx0" brushRef="#br0" timeOffset="25529.29">20504 14187 3741 0,'0'0'1573'0,"0"0"-1397"16,0 0-88-16,0 0 220 0,0 0 72 0,0 0-264 15,0 0-116-15,0 0 4 0,0 0-4 16,0 0-92-16,0 0-124 0,87-28-172 15,-68 15-348-15,-7 0-301 0,10-4-439 0</inkml:trace>
  <inkml:trace contextRef="#ctx0" brushRef="#br0" timeOffset="25651.21">20884 14043 2713 0,'0'0'868'0,"0"0"-368"16,0 0 57-16,0 0 15 0,0 0-144 15,0 0-180-15,0 0-148 0,0 0-76 16,0 0-24-16,0 0-8 0,0 0-372 15,95 16-828-15,-107-75-1182 0</inkml:trace>
  <inkml:trace contextRef="#ctx0" brushRef="#br0" timeOffset="26072.3">20043 10793 4213 0,'0'0'805'0,"0"0"-361"16,0 0 88-16,0 0-60 0,0 0-119 0,0 0-205 15,0 0-104-15,0 0-40 0,0 0 8 16,0 0-12-16,0 63 0 0,22-59-80 16,5 0-329-16,2-2-187 0,5-2-400 15,-3 0-473-15,8 0-1052 0</inkml:trace>
  <inkml:trace contextRef="#ctx0" brushRef="#br0" timeOffset="26223.9">20659 10989 2773 0,'0'0'776'16,"0"0"-324"-16,0 0 121 0,0 0-129 16,0 0-124-16,0 0-156 0,0 0-80 15,0 0-52-15,0 0-12 0,0 0-4 16,0 0-16-16,123 36-176 0,-101-50-304 16,5-2-209-16,-8 2-443 0,6-6-693 0</inkml:trace>
  <inkml:trace contextRef="#ctx0" brushRef="#br0" timeOffset="26354.55">21066 11037 2457 0,'0'0'980'0,"0"0"-200"0,0 0-35 0,0 0-189 16,39 110-176-16,-32-97-184 0,0-6-156 15,5 4-12-15,1-5-24 0,-9-2-4 16,13-4-72-16,-2 0-312 0,2 0-284 16,-10-2-397-16,8-5-563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1T18:50:32.4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15908 11691 744 0,'0'0'1825'0,"0"0"-1349"0,0 0-152 16,0 0-16-16,0 0-24 0,0 0-40 15,0 0-47-15,0 0-33 0,0 0-4 16,36 103-4-16,-26-80-28 0,7 2-16 16,-3-1-36-16,3 1-16 0,-5 3 4 0,3-8-16 15,0 1-32-15,-3 2-12 0,-5-8 4 16,3 0-8-16,-1-5-24 0,1-2-264 16,-10-5-220-16,0-3-137 0,0 0-243 15,0-18-625-15</inkml:trace>
  <inkml:trace contextRef="#ctx0" brushRef="#br0" timeOffset="128.31">16005 11827 3449 0,'0'0'748'0,"0"0"-163"15,-73 110 75-15,42-64-192 0,-1 5-164 16,10-5-88-16,3-5-75 0,4-7-89 0,8-8-36 16,7-13-16-16,0-5-40 0,0-8-425 15,0-8-123-15,5-4-412 0,7-25-761 0</inkml:trace>
  <inkml:trace contextRef="#ctx0" brushRef="#br0" timeOffset="428.47">16305 11860 3541 0,'0'0'684'15,"0"0"-203"-15,0 0 139 0,0 0-232 16,0 0-144-16,0 0-192 0,0 0-48 15,0 0-4-15,0 0 0 0,0 0 0 0,0 0-152 16,32 30-340-16,-18-22-412 0,-6-4-525 16</inkml:trace>
  <inkml:trace contextRef="#ctx0" brushRef="#br0" timeOffset="576.03">16274 12035 4137 0,'0'0'1137'0,"0"0"-477"15,0 0-44-15,0 0-155 0,0 0-161 16,0 0-152-16,0 0-120 0,0 0-28 0,0 0 0 16,0 0 0-16,0 0-60 0,34 44-352 15,-5-44-393-15,-5 0-251 0,8-18-765 0</inkml:trace>
  <inkml:trace contextRef="#ctx0" brushRef="#br0" timeOffset="876.22">16839 11664 1140 0,'0'0'2889'0,"0"0"-2208"16,0 0-65-16,0 0-92 0,0 0-180 16,0 0-124-16,0 0-47 0,-182-7-93 15,155 32-40-15,-4 8-16 0,9 12-8 16,-2 3 8-16,16-1-12 0,3-2-8 0,5-6 0 15,0-9 4-15,20-6-4 0,-3-12-8 16,9-11 8-16,1-2-4 0,7-18 20 16,2-18 4-16,-2-10-8 0,0-8 0 15,-2-2-8-15,-10 0 0 0,-15 9 0 16,0 9-4-16,-7 11 4 0,0 9-8 0,-14 15-80 16,-3 4-213-16,0 2-159 0,-3 11-164 15,3 12-364-15,-2-5-585 0,-15 28-1260 0</inkml:trace>
  <inkml:trace contextRef="#ctx0" brushRef="#br0" timeOffset="1432.66">15852 13727 3429 0,'0'0'768'16,"0"0"-331"-16,0 0 119 0,0 0-180 15,0 0-96-15,0 0-128 0,0 0-60 0,65 117 8 16,-45-88-32-16,-3-6-36 0,5 5-16 15,-5-6-4-15,0-2-12 0,2-4-64 16,-2-2-260-16,0-6-244 0,-5-4-372 16,0 1-301-16,-7-10-448 0</inkml:trace>
  <inkml:trace contextRef="#ctx0" brushRef="#br0" timeOffset="1594.94">16092 13689 3173 0,'0'0'1257'16,"0"0"-593"-16,0 0-160 0,0 0-132 0,-114 133-64 15,80-73-11-15,-2 2-81 0,9-2-84 16,0-8-80-16,6-5-32 0,4-11-12 16,12-10-8-16,-5-7-28 0,8-8-196 15,2-9-145-15,0-2-107 0,0-5-228 16,0-9-349-16,12-20-475 0</inkml:trace>
  <inkml:trace contextRef="#ctx0" brushRef="#br0" timeOffset="1790.87">16274 13856 2969 0,'0'0'1449'0,"0"0"-853"0,0 0-36 0,0 0-168 15,0 0-144-15,0 0-144 0,0 0-92 16,0 0-8-16,0 0-4 0,0 0-84 15,-20 58-256-15,33-50-256 0,-1 0-389 16,-8-2-451-16</inkml:trace>
  <inkml:trace contextRef="#ctx0" brushRef="#br0" timeOffset="1928.88">16274 13856 2557 0,'17'102'1837'15,"-25"-102"-1009"-15,8 0-128 0,-9 0-184 0,4 0-123 16,0 0-181-16,5 0-120 0,0 2-76 15,0 4-8-15,0-2-8 0,10 4 0 16,-1 0-252-16,8-4-349 0,0 1-235 16,-2-5-617-16,7-5-996 0</inkml:trace>
  <inkml:trace contextRef="#ctx0" brushRef="#br0" timeOffset="2175.75">16698 13586 2277 0,'0'0'1368'0,"0"0"-716"0,0 0-3 16,0 0-85-16,0 0-128 0,0 0-92 16,-68 103-47-16,51-59-33 0,7 6-72 15,1 5-72-15,-8 7-16 0,5-2-68 16,7-4-20-16,5-6-16 0,0-7-24 15,0-11-336-15,5-6-369 0,7-8-283 16,-5-8-677-16,8-8-1352 0</inkml:trace>
  <inkml:trace contextRef="#ctx0" brushRef="#br0" timeOffset="3051.52">17096 11958 1772 0,'0'0'953'0,"0"0"-365"0,0 0-76 15,0 0 16-15,0 0-87 0,0 0-77 16,0 0-112-16,0 0-76 0,0 0-28 16,0 0 8-16,0 0-16 0,-25 73-36 15,20-40-32-15,-2 1-32 0,-3 2-28 0,3-5 0 16,0-6-12-16,2-7-136 15,3-8-180-15,2-5-104 0,-8-5-428 0,8 0-269 16,-7-21-1196-16</inkml:trace>
  <inkml:trace contextRef="#ctx0" brushRef="#br0" timeOffset="3422.04">17556 11443 2241 0,'0'0'668'0,"0"0"-248"0,0 0 60 16,0 0 16-16,0 0-119 0,0 0-85 15,0 0-16-15,0 0 4 0,0 0-68 16,0 0-48-16,0 0-64 0,-22-4-40 16,27 24 92-16,5 15 48 0,-8 6-31 15,3 2-77-15,5 4-64 0,-5-6-8 16,4 5-12-16,-4-9-8 0,-2-3-4 0,6-4-297 15,-4-1-163-15,-5 0-212 0,0-11-413 16,0 12-607-16</inkml:trace>
  <inkml:trace contextRef="#ctx0" brushRef="#br0" timeOffset="4234.92">17020 14111 1980 0,'0'0'493'16,"0"0"-13"-16,0 0-16 0,0 0-172 0,0 0 24 15,0 0 61-15,0 0-73 16,-26 136-16-16,14-95-24 0,4-1-72 0,-11-2-64 16,2-5-36-16,2-10-44 0,-4 0-28 15,-3-11-8-15,5-8 4 0,3-4-16 16,-1 0-24-16,1-14-200 0,4-6-228 0,5-5-232 16,5-1-433-16,0-14-772 0</inkml:trace>
  <inkml:trace contextRef="#ctx0" brushRef="#br0" timeOffset="4635.81">17411 13660 2381 0,'0'0'596'16,"0"0"-216"-16,0 0 60 0,0 0 8 16,0 0-143-16,0 0-117 0,0 0-56 0,0 0 28 15,0 0 0-15,0 0-96 0,92 99-28 16,-87-54-12-16,-5 3-16 0,-5 3 0 16,-10-2 0-16,-2-5-8 0,-5-4 0 15,1-7 12-15,-4-11-12 0,1-8 8 16,5-10 12-16,-8-4-12 0,5-9-4 15,5-6-4-15,3-6-4 0,6 2 4 16,8 0 8-16,0 8-4 0,0 2 48 16,0 6 0-16,8 0 20 0,18 3 52 15,1 0 160-15,12 3 60 0,0 7-35 16,-1 2-153-16,-1 1-76 0,-1 4-68 0,-4-6 8 16,-1 3-20-16,3-9 0 0,-7-1-56 15,4-4-313-15,-2 0-203 0,-9-12-356 16,-1 4-473-16,-4-10-1724 0</inkml:trace>
  <inkml:trace contextRef="#ctx0" brushRef="#br0" timeOffset="5050.99">18002 14259 2749 0,'0'0'592'0,"0"0"-80"0,0 0-28 16,0 0-67-16,0 0 15 0,0 0-204 16,0 0-84-16,0 102-48 0,0-60-4 15,-2 2-8-15,-13 2-56 0,-4-4-20 16,4-5-8-16,-4-7-64 0,2-12-132 15,0-9-136-15,0-5-272 0,0-4-257 16,-2-6-331-16,4-15-637 0</inkml:trace>
  <inkml:trace contextRef="#ctx0" brushRef="#br0" timeOffset="5932.21">18123 11855 2849 0,'0'0'676'0,"0"0"-176"0,0 0 57 0,0 0-65 15,-19 146-160-15,2-98-104 0,0 1-112 16,-7-2-80-16,12-8-24 0,-1-10-8 15,11-6-4-15,-8-9-100 0,8-8-144 16,2-6-120-16,-5 0-68 0,5-8-305 16,0 1-455-16,-2-14-797 0</inkml:trace>
  <inkml:trace contextRef="#ctx0" brushRef="#br0" timeOffset="8750.73">18572 11325 2249 0,'0'0'464'15,"0"0"-128"-15,0 0 236 0,0 0 4 16,0 0-63-16,0 0-157 0,0 0-80 16,72 115-52-16,-72-67-64 0,0 0-36 15,-9 8 0-15,-15 5-48 0,-6-1-36 16,1-4-20-16,-9-9-4 0,8-11-8 16,-1-15 0-16,4-5 20 0,5-14-4 15,1-2 8-15,-8-2-16 0,7-15-8 0,10-3-8 16,2-5 0-16,0 4 0 0,10-2 0 15,0 5 4-15,0 4 48 0,5 6 56 16,5 4 0-16,7 4-47 0,9 0-13 16,6 12 180-16,9 6 52 0,0 8-128 15,1 1-56-15,-4-2-24 0,-9 1-48 16,3-2-8-16,-1-4-8 0,-9-5-8 16,5-1-68-16,-15-4-236 0,3 1-264 0,2-3-169 15,-5-5-387-15,5 0-553 0</inkml:trace>
  <inkml:trace contextRef="#ctx0" brushRef="#br0" timeOffset="8951.89">18994 12008 3713 0,'0'0'745'0,"0"0"-381"0,0 0 204 0,0 0-80 15,-42 108-156-15,28-69-140 0,-3-1-148 16,0-8-16-16,-3-3-24 0,3-6-8 16,3-7 0-16,-3-6-228 0,-2-7-188 0,2-1-236 15,4 0-453-15,-6-16-647 0</inkml:trace>
  <inkml:trace contextRef="#ctx0" brushRef="#br0" timeOffset="9485.29">19456 11476 1852 0,'0'0'1177'0,"0"0"-677"0,0 0 8 16,0 0 1-16,0 0 23 0,0 0-240 0,0 0-84 15,0 0 4-15,0 0-8 0,0 0-20 16,0 0-44-16,22-97-36 0,-14 97-48 16,1 0-16-16,-1 0 29 0,4 4 7 15,0 5 0-15,-5 3 4 0,8 5-24 16,-15 2-24-16,7 10-16 0,-7 1-8 15,0-3 4-15,0 5-8 0,0-3-4 16,-3-6 0-16,-1-5-68 0,-1-6-12 0,-7-4 20 16,7-6 12-16,5-2 40 15,-5 0-12-15,0 0 12 0,3 0 0 0,-1-2 8 16,3 2 0-16,0-1-4 0,0 1 4 16,0 0 4-16,0 0 12 0,3 0 48 15,9 3 64-15,5 11 40 0,-5 0 12 16,2 9-56-16,-4 1-20 0,-3 5 20 0,-7 3-40 15,0-1-56-15,-14 2-16 0,-3-3-8 16,-7 0 4-16,-5-8-8 0,-1 2 0 16,-1-12-24-16,-1-2-68 0,3-2-92 15,10-8-84-15,9 0-72 0,-2 2-57 16,7 0-23-16,5 5-140 0,0-2-344 16,0 6 183-16,3-4-431 0,6 7-865 0</inkml:trace>
  <inkml:trace contextRef="#ctx0" brushRef="#br0" timeOffset="13908.08">20431 11657 3553 0,'0'0'436'15,"0"0"-68"-15,0 0 69 0,0 0 43 16,0 0-128-16,0 0-160 0,0 0-116 15,0 0-36-15,0 0 24 0,0 0 68 16,44 52-16-16,19-52 20 0,4 0 16 16,11 0-31-16,4-8-45 0,8 2-28 15,5-1-28-15,-3 4-8 0,-3 3-4 0,-1 0 0 16,-3 0-4-16,-3 0-4 0,-12 0 4 16,-12-2-4-16,-11 2-32 0,-11 0-124 15,-12 0-117-15,-5 0-91 0,-6 0-108 16,-11 2-288-16,-2 0-121 0,0 2-247 15,-22 0-1181-15</inkml:trace>
  <inkml:trace contextRef="#ctx0" brushRef="#br0" timeOffset="14094.61">20559 11946 4217 0,'0'0'573'0,"0"0"-153"16,0 0-40-16,0 0 60 0,0 0-60 0,0 0-59 15,187 44-141-15,-114-44 24 0,2 0-80 16,-10-4-52-16,1 1-56 0,-10-2-8 16,-6 2 0-16,-6 0-16 0,-5 0-80 15,-12 2-328-15,-1 1-257 0,-9-3-179 16,-5-2-621-16,-12-6-760 0</inkml:trace>
  <inkml:trace contextRef="#ctx0" brushRef="#br0" timeOffset="14370.6">21119 11565 4618 0,'0'0'656'0,"0"0"-320"0,0 0 136 15,0 0-20-15,0 0-91 0,0 0-141 0,221 15-124 16,-156-11-64-16,-6 0-8 0,8-2-20 16,1-2 20-16,0 0-16 0,-2 0-4 15,-11 0 0-15,-9 0-4 0,-9 0 4 16,-15 0-4-16,-8 0 0 0,-11 0 0 15,-3 2 0-15,0 8-4 0,-17 13-4 16,-17 16 8-16,-20 12 0 0,-11 20 4 16,-13 9-4-16,-9 10 0 0,0 0 4 15,4 1 16-15,11-4 24 0,6-8 20 16,15-15-36-16,15-13-4 0,19-15-24 16,15-16-4-16,2-12-208 0,4-8-492 15,25-18-157-15,-7-2-411 0,29-31-1026 0</inkml:trace>
  <inkml:trace contextRef="#ctx0" brushRef="#br0" timeOffset="14821.7">22409 11568 1808 0,'0'0'1497'16,"0"0"-761"-16,0 0-207 0,0 0 3 16,0 0-68-16,0 0-140 0,0 0-60 15,0 0 173-15,0 0-85 0,0 0-76 16,116 119-124-16,-72-82-80 0,-3 0-28 15,3-1 12-15,-3 3-52 0,-7-7 8 0,2-3-12 16,-9-6-104-16,-8-4-368 0,-2-2-369 16,-9-8-203-16,-1-6-313 15,-7-3-428-15</inkml:trace>
  <inkml:trace contextRef="#ctx0" brushRef="#br0" timeOffset="14980.54">22685 11569 864 0,'0'0'2861'0,"0"0"-1892"0,0 0-309 15,0 0-52-15,-126 126-168 0,92-64-15 16,-2 1-193-16,7 1-72 0,0-9-88 16,7-6-44-16,5-10-24 0,10-13-4 15,4-8-116-15,3-12-296 0,3-6-237 16,16-4-227-16,-4-8-293 0,19-22-635 0</inkml:trace>
  <inkml:trace contextRef="#ctx0" brushRef="#br0" timeOffset="15194.38">23248 11520 4370 0,'0'0'820'0,"0"0"-268"16,0 0-24-16,0 0-95 0,0 0-205 15,0 0-160-15,0 0-60 0,0 0-4 16,0 0-4-16,0 0-220 0,0 0-401 16,-10 112-331-16,15-97-577 0,-3 4-1212 0</inkml:trace>
  <inkml:trace contextRef="#ctx0" brushRef="#br0" timeOffset="15326.47">23272 11795 4882 0,'0'0'896'0,"0"0"-240"0,0 0-23 15,0 0-201-15,0 0-200 0,0 0-176 16,0 0-44-16,0 0-8 0,0 0-4 16,0 0-140-16,0 0-460 0,31 21-509 0,-16-28-672 15,7-5-1792-15</inkml:trace>
  <inkml:trace contextRef="#ctx0" brushRef="#br0" timeOffset="16002.98">23924 11409 2293 0,'0'0'760'0,"0"0"-332"15,0 0-48-15,0 0-8 0,0 0-123 16,0 0-129-16,0 0-60 0,0 0-36 16,0 0-12-16,0 0 4 0,0-35-12 15,0 35-4-15,0 11 0 0,-5 5 20 16,0 5 16-16,-2 8 28 0,-3 4 88 16,1 7 4-16,-8 4-12 0,0 6 4 15,0 3-32-15,0 1-8 0,2-2 16 0,3-4-32 16,2-9 36-16,-2-9 0 0,10-10-20 15,-1-8-20-15,3-10-20 16,0-2 32-16,0-7 109 0,3-6 95 0,14-8-60 16,2-11-76-16,8-6-36 0,-5-3-36 15,12-10-28-15,2-1-16 0,-5-3-24 16,6-3-4-16,-13-3 4 0,5 2 8 0,-5 2 8 16,-4-1 40-16,-3 2-4 15,0 0-12-15,4 9-39 0,-4 7-29 0,0 10 0 16,-4 14 0-16,-4 2 0 0,-4 8 0 15,-5 1 0-15,0 2 0 0,0 3 0 16,0 0 0-16,0 5 0 0,0 13 0 16,0 7 0-16,0 8 0 0,3 12 0 15,6 9 0-15,-6 5 0 0,4 5 0 16,3 2 0-16,-6 9 0 0,9-3 0 16,-6-2 0-16,3-3 0 0,-8-12 0 0,-2-9-117 15,2-10-547-15,-2-7-577 0,0-11-724 16</inkml:trace>
  <inkml:trace contextRef="#ctx0" brushRef="#br0" timeOffset="16233.37">23931 11401 1612 0,'0'0'3422'0,"0"0"-2766"16,0 0-196-16,0 0 121 0,0 0-61 15,0 0-160-15,0 0-116 0,0 0-104 16,0 0-44-16,0 0-4 0,7-48-83 16,13 56-9-16,-1 3 0 0,1 2 0 15,6 3 0-15,-4-2 0 0,-5 4 0 0,2 6 0 16,-2-5-89-16,8 4-479 0,-11-4-421 16,1-1-419-16,2 2-941 0</inkml:trace>
  <inkml:trace contextRef="#ctx0" brushRef="#br0" timeOffset="16444.98">24375 11289 4093 0,'0'0'877'0,"0"0"-341"0,0 0-132 15,0 0 8-15,0 0-23 0,0 0-21 16,0 0-144-16,53 120-76 0,-36-71-28 15,-2 1-28-15,-1 7-48 0,-7 3-32 16,6-2-4-16,-9-4-8 0,4-5-148 16,-1-10-352-16,-7-9-421 0,5-9-367 15,-3-8-517-15,-2-13-1044 0</inkml:trace>
  <inkml:trace contextRef="#ctx0" brushRef="#br0" timeOffset="16743.97">24479 11245 1968 0,'0'0'1793'0,"0"0"-856"16,0 0-253-16,0 0-156 0,0 0-84 16,0 0-115-16,0 0-189 0,0 0-8 15,0 0 52-15,0 0-4 0,0 0-8 16,102 63-68-16,-83-24-56 0,-2 9-12 16,0 5 4-16,3 5-20 0,-1-2-12 15,-2-1-4-15,-3-8-4 0,3-16 8 16,-9-9-8-16,4-11 0 0,-10-11 0 15,8-3 8-15,0-17 48 0,2-17 56 0,-5-9-60 16,3-11-32-16,2-9-12 0,-5 3 0 16,0 1-8-16,3 9 0 0,-3 9 0 15,1 10 0-15,-4 9-28 0,-1 11-128 16,4 10-60-16,-4 4-132 0,-1 2-156 16,0 10-93-16,8 4-127 0,-7 2-348 0,-1-4-305 15,0 13-1192-15</inkml:trace>
  <inkml:trace contextRef="#ctx0" brushRef="#br0" timeOffset="17061.53">25015 11256 2281 0,'0'0'756'0,"0"0"-124"0,0 0 8 16,0 0-55-16,0 0-57 0,0 0-96 16,0 0-52-16,0 0-27 0,0 0-65 0,0 0-44 15,126 28-16-15,-102-5-60 0,3 0-80 16,2 8-36-16,-5 0 0 0,0 2-40 15,0 0 0-15,-4-4-8 0,-1-8-8 16,-4 0-172-16,2-6-272 0,-3-1-353 16,-6-6-151-16,1-5-585 0,-1-6-1032 0</inkml:trace>
  <inkml:trace contextRef="#ctx0" brushRef="#br0" timeOffset="17261.95">25449 11101 3057 0,'0'0'796'0,"0"0"-127"0,0 0 47 16,0 0-256-16,0 0-148 0,0 0-76 16,0 0-92-16,0 0 45 0,0 0 87 15,-13 105 8-15,1-49-116 0,-5 7-72 0,-4 4-20 16,-1 0-24-16,0 3-36 0,-5-7-16 16,8-7-40-16,2-9-204 0,2-17-212 15,11-12-89-15,-6-10 9 0,7-8-164 16,1-9-189-16,2-3-403 0,0-23-561 0</inkml:trace>
  <inkml:trace contextRef="#ctx0" brushRef="#br0" timeOffset="17385.6">25250 11550 1112 0,'0'0'1873'0,"0"0"-1089"0,0 0-63 16,-24 135-45-16,9-73-144 0,8 4-152 16,-5 3-156-16,-3 2-124 0,10-5-68 15,-9-6-32-15,11-11-28 0,-4-3-416 16,5-20-540-16,-8 6-689 0</inkml:trace>
  <inkml:trace contextRef="#ctx0" brushRef="#br0" timeOffset="18099.74">19956 13747 2357 0,'0'0'1800'0,"0"0"-1243"16,0 0-45-16,0 0-80 0,0 0-144 15,0 0-32-15,0 0-40 0,0 0-3 16,0 0-41-16,237 4-44 0,-169-4-48 15,0 0-36-15,2-6-24 0,-2-2-8 16,-7-2-4-16,2 1 0 0,-5-1-4 16,-5 5-4-16,-7-1-120 0,-7 2-148 15,-7 0-133-15,-6 4-139 0,-13 0-268 16,-4 1-133-16,-9 7-267 0,0 6-1221 0</inkml:trace>
  <inkml:trace contextRef="#ctx0" brushRef="#br0" timeOffset="18288.23">20092 14099 2805 0,'0'0'1516'0,"0"0"-1031"15,0 0-257-15,0 0 324 0,0 0 56 16,0 0-155-16,191-14-109 0,-128 6-124 16,5-5-64-16,-7 1-36 0,2 1-40 15,-10-4-68-15,0 2 0 0,-7-4-12 16,-12 3-160-16,0 1-212 0,-14-4-293 15,-8-1-195-15,-5 5-561 0,-7-16-960 0</inkml:trace>
  <inkml:trace contextRef="#ctx0" brushRef="#br0" timeOffset="18529.56">20445 13616 3637 0,'0'0'616'15,"0"0"-75"-15,0 0 211 0,0 0-224 16,0 0-192-16,214 62-63 0,-144-51-101 15,5-4-28-15,5 0-48 0,-9-2 0 0,-1 2-60 16,-7-1-8-16,-10 0-16 0,-14 0 16 16,-17-2-28-16,-10 3 12 0,-10 2-4 15,-2 12 20-15,-29 9-12 0,-12 13 0 16,-15 14-16-16,-12 5 8 0,-4 6-4 16,-6 1-4-16,8-3 0 0,12-3 8 15,7-13-8-15,17-8 0 0,19-11-12 0,10-3-164 16,5-9-208-16,15-8-209 0,12-7-51 15,11-4-276-15,-6-4-133 0,31-26-612 0</inkml:trace>
  <inkml:trace contextRef="#ctx0" brushRef="#br0" timeOffset="22532.68">22409 13801 2873 0,'0'0'868'0,"0"0"-464"0,0 0-107 0,0 0 139 15,0 0 0-15,0 0-160 0,0 0-80 16,0 0-32-16,0 0 12 0,-63-53-20 16,63 52-12-16,0-1-56 0,0 2-43 0,14 3-25 15,6 9 28-15,9 9 20 0,-2 6 4 16,4 9-24-16,5 6-12 0,-4 2-20 16,2 4-8-16,-7 0-4 0,-3-1-4 15,0-8-60-15,-9-7-265 0,-1-11-203 16,-2-9-240-16,-12-5-329 0,5-7-383 15</inkml:trace>
  <inkml:trace contextRef="#ctx0" brushRef="#br0" timeOffset="22682.28">22557 13708 780 0,'0'0'2873'0,"0"0"-2108"0,0 0-229 16,0 0-16-16,0 0-64 0,-109 139-124 15,92-90-84-15,0-1-95 0,12-4-85 16,-7-3-40-16,9-7 0 0,3-6-28 15,0-8-24-15,0-10-281 0,5-3-155 16,10-7-216-16,-8-3-385 0,5-6-227 0,8-18-793 16</inkml:trace>
  <inkml:trace contextRef="#ctx0" brushRef="#br0" timeOffset="22854.23">23010 13678 4305 0,'0'0'949'0,"0"0"-265"0,0 0-47 16,0 0-193-16,0 0-292 0,0 0-40 16,0 0-36-16,0 0-28 0,-27 111-44 15,27-87-4-15,0-1-32 0,0-2-308 16,3 2-373-16,4-3-167 0,3-4-669 16,-10 5-976-16</inkml:trace>
  <inkml:trace contextRef="#ctx0" brushRef="#br0" timeOffset="22975.92">22981 13978 4205 0,'0'0'913'0,"0"0"-217"0,0 0-12 16,0 0-183-16,0 0-249 0,0 0-200 15,0 0-36-15,0 0-4 0,0 0-12 16,0 0-64-16,22 48-424 0,0-43-349 0,-8-2-463 16,3-1-929-16</inkml:trace>
  <inkml:trace contextRef="#ctx0" brushRef="#br0" timeOffset="23345.62">23369 14105 3593 0,'0'0'893'0,"0"0"-149"0,0 0-88 16,0 0-156-16,0 0-59 0,0 0-237 0,0 0 4 16,0 0 8-16,82-135-24 0,-53 89-92 15,5-3-36-15,0-1-32 0,-5-6-16 16,3 4-8-16,-10 1-4 0,-1-2-4 16,-4 14 4-16,-2 4 0 0,-3 13-4 15,-7 6 4-15,5 13-4 0,-10 3-4 16,4 7-20-16,-4 16 8 0,0 11 16 15,8 12 12-15,-3 12-12 0,-1 6 16 16,11 7 8-16,-10 3-8 0,9-1 0 16,1 0-12-16,-10-5-4 0,2-9-12 15,3-10-176-15,-10-10-168 0,0-10-196 16,0-8-217-16,0-9-123 0,0-6-281 16,-17-6-543-16</inkml:trace>
  <inkml:trace contextRef="#ctx0" brushRef="#br0" timeOffset="23487.72">23572 13976 1824 0,'0'0'2017'0,"0"0"-988"0,0 0-269 0,0 0-244 0,0 0-67 16,0 0-121-16,0 0-20 0,0 0-88 15,0 0-104-15,0 0-72 0,143 45-44 16,-109-40-16-16,-2-2-308 0,2-3-260 16,-10 0-261-16,-2-3-515 0,-5-10-829 0</inkml:trace>
  <inkml:trace contextRef="#ctx0" brushRef="#br0" timeOffset="23650.77">24014 13640 3441 0,'0'0'864'0,"0"0"-407"0,0 0 235 0,0 0-60 16,12 104-168-16,-10-59-103 0,10 4-153 15,0 7-60-15,-2-2-84 0,7-2-40 16,-7 3-24-16,-1-5-64 0,4-7-408 15,-9-4-341-15,4-12-559 0,-8-9-945 0</inkml:trace>
  <inkml:trace contextRef="#ctx0" brushRef="#br0" timeOffset="23925.51">24031 13568 2409 0,'0'0'2153'0,"0"0"-1209"0,0 0-420 15,0 0-52-15,0 0-75 0,0 0-145 0,31 135-108 16,-9-85-60-16,5 4 4 0,-1 5-36 16,6-1-32-16,-3 4-8 0,0-5-12 15,-2-9 12-15,-6-11-12 0,-6-18-32 16,2-12-4-16,-3-7 28 0,-6-25 8 0,1-13 48 16,-4-17 4-16,-2-11 0 15,6-7-20-15,-9-2-20 0,3-2 20 0,-1 9-12 16,-2 9-20-16,5 15 4 15,0 16-4-15,0 12-104 0,-5 7-280 0,7 9-200 16,3 2-145-16,4 13-195 0,-6-1-157 16,6 12-515-16</inkml:trace>
  <inkml:trace contextRef="#ctx0" brushRef="#br0" timeOffset="24221.81">24877 13611 2765 0,'0'0'904'0,"0"0"-272"16,0 0-35-16,0 0-5 0,0 0-180 15,0 0-108-15,0 0-40 0,0 0 21 16,0 0 7-16,0 0-52 0,0 0-32 15,-15-17 4-15,30 31 4 0,-1 5-36 16,5 4-91-16,1 5-89 0,-1 2 0 16,-2 3 0-16,5 0 0 0,2-3 0 0,-9-3-65 15,-1-1-307-15,1 2-276 0,2-9-457 16,-7-7-423-16,2 0-1030 0</inkml:trace>
  <inkml:trace contextRef="#ctx0" brushRef="#br0" timeOffset="24376.59">25264 13417 3925 0,'0'0'1209'0,"0"0"-569"0,0 0-168 0,0 0 29 16,-38 109-141-16,23-67-188 0,0 3-100 16,8 2-56-16,-5 0-16 0,0-6-152 15,5 0-400-15,2-8-381 0,0-9-648 16,-5-2-1176-16</inkml:trace>
  <inkml:trace contextRef="#ctx0" brushRef="#br0" timeOffset="24540.15">25109 13856 3953 0,'0'0'973'0,"0"0"-305"0,0 0-24 16,-5 110-79-16,5-68-261 0,-2 2-160 15,-5 3-84-15,7-5-36 0,0-6-24 16,0-2-80-16,0-5-320 0,0-4-265 0,0-2-71 15,0-5-397-15,-8 4-535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 err="1"/>
              <a:t>DataFlow</a:t>
            </a:r>
            <a:r>
              <a:rPr lang="en-US" sz="2200" i="1" dirty="0"/>
              <a:t>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4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 the </a:t>
            </a:r>
            <a:r>
              <a:rPr lang="en-US" altLang="en-US" sz="2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control-flow graph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following function and indicate the value-sets at the beginning and end of each basic block according to the method discussed in class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D27AA-9EA8-807B-F50D-2DB1AA2CC9D5}"/>
              </a:ext>
            </a:extLst>
          </p:cNvPr>
          <p:cNvSpPr txBox="1"/>
          <p:nvPr/>
        </p:nvSpPr>
        <p:spPr>
          <a:xfrm>
            <a:off x="1198063" y="2743808"/>
            <a:ext cx="25632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 g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+=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3;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(g2)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4;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x;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812E55-F04C-42A1-766E-0A8F224797F6}"/>
              </a:ext>
            </a:extLst>
          </p:cNvPr>
          <p:cNvGrpSpPr/>
          <p:nvPr/>
        </p:nvGrpSpPr>
        <p:grpSpPr>
          <a:xfrm>
            <a:off x="6453832" y="2166151"/>
            <a:ext cx="5054909" cy="2339173"/>
            <a:chOff x="6453832" y="2166151"/>
            <a:chExt cx="5054909" cy="233917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D63318-59FC-13A8-304D-5960E23663AF}"/>
                </a:ext>
              </a:extLst>
            </p:cNvPr>
            <p:cNvSpPr/>
            <p:nvPr/>
          </p:nvSpPr>
          <p:spPr>
            <a:xfrm>
              <a:off x="6924746" y="2166151"/>
              <a:ext cx="4145711" cy="96766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7429AD-B5A6-4105-A485-3F20D7A89664}"/>
                </a:ext>
              </a:extLst>
            </p:cNvPr>
            <p:cNvSpPr txBox="1"/>
            <p:nvPr/>
          </p:nvSpPr>
          <p:spPr>
            <a:xfrm>
              <a:off x="7235303" y="2583401"/>
              <a:ext cx="1036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Chaotic</a:t>
              </a:r>
            </a:p>
            <a:p>
              <a:r>
                <a:rPr lang="en-US" dirty="0"/>
                <a:t>Iteration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176321-F66B-E0A4-4B06-548B74B54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808" r="1227" b="15812"/>
            <a:stretch/>
          </p:blipFill>
          <p:spPr>
            <a:xfrm>
              <a:off x="6453832" y="3013803"/>
              <a:ext cx="5054909" cy="14915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CDBDC0-613F-3A69-C091-1AA81A9C6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39" b="91398" l="299" r="45808">
                          <a14:foregroundMark x1="1996" y1="40860" x2="18862" y2="40323"/>
                          <a14:foregroundMark x1="18862" y1="40323" x2="43912" y2="62903"/>
                          <a14:foregroundMark x1="1497" y1="31720" x2="5389" y2="34946"/>
                          <a14:foregroundMark x1="798" y1="26882" x2="10579" y2="10753"/>
                          <a14:foregroundMark x1="10579" y1="10753" x2="24651" y2="8602"/>
                          <a14:foregroundMark x1="24651" y1="8602" x2="25449" y2="11828"/>
                          <a14:foregroundMark x1="8782" y1="27419" x2="31936" y2="39247"/>
                          <a14:foregroundMark x1="25549" y1="23656" x2="42814" y2="39247"/>
                          <a14:foregroundMark x1="42814" y1="45699" x2="41816" y2="5376"/>
                          <a14:foregroundMark x1="42116" y1="52688" x2="36427" y2="43011"/>
                          <a14:foregroundMark x1="42415" y1="56989" x2="42116" y2="27957"/>
                          <a14:foregroundMark x1="41018" y1="84946" x2="44411" y2="64516"/>
                          <a14:foregroundMark x1="41717" y1="58065" x2="44112" y2="91935"/>
                          <a14:foregroundMark x1="42016" y1="19892" x2="18962" y2="13441"/>
                          <a14:foregroundMark x1="18962" y1="13441" x2="18962" y2="13441"/>
                          <a14:foregroundMark x1="6287" y1="23118" x2="399" y2="43011"/>
                          <a14:foregroundMark x1="399" y1="43011" x2="399" y2="43011"/>
                          <a14:foregroundMark x1="998" y1="33333" x2="2894" y2="6452"/>
                          <a14:foregroundMark x1="42814" y1="31183" x2="45808" y2="20968"/>
                          <a14:foregroundMark x1="40818" y1="19355" x2="26048" y2="4839"/>
                        </a14:backgroundRemoval>
                      </a14:imgEffect>
                    </a14:imgLayer>
                  </a14:imgProps>
                </a:ext>
              </a:extLst>
            </a:blip>
            <a:srcRect t="13753" r="56563" b="16094"/>
            <a:stretch/>
          </p:blipFill>
          <p:spPr>
            <a:xfrm>
              <a:off x="6924746" y="2166151"/>
              <a:ext cx="4145711" cy="124287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FA5052C-9880-FB8D-C904-64AEF7EA93E1}"/>
              </a:ext>
            </a:extLst>
          </p:cNvPr>
          <p:cNvSpPr txBox="1"/>
          <p:nvPr/>
        </p:nvSpPr>
        <p:spPr>
          <a:xfrm>
            <a:off x="6468567" y="4520833"/>
            <a:ext cx="511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Surprisingly, not a band with merch at Hot Topic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Worklist algorithm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26726" y="2835510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Select the next worklist item in any order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02FFF-0CF1-37AC-FFF5-D3205741CDD3}"/>
              </a:ext>
            </a:extLst>
          </p:cNvPr>
          <p:cNvSpPr txBox="1"/>
          <p:nvPr/>
        </p:nvSpPr>
        <p:spPr>
          <a:xfrm>
            <a:off x="660131" y="3203641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Necessarily assumes progress towards some goal</a:t>
            </a:r>
          </a:p>
        </p:txBody>
      </p:sp>
    </p:spTree>
    <p:extLst>
      <p:ext uri="{BB962C8B-B14F-4D97-AF65-F5344CB8AC3E}">
        <p14:creationId xmlns:p14="http://schemas.microsoft.com/office/powerpoint/2010/main" val="201810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where to Start Analysis?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8E911-B8CC-DAD6-1D0E-92A64EC848D0}"/>
              </a:ext>
            </a:extLst>
          </p:cNvPr>
          <p:cNvSpPr/>
          <p:nvPr/>
        </p:nvSpPr>
        <p:spPr>
          <a:xfrm>
            <a:off x="888991" y="199994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1ACA1-EB59-0C71-732A-EE5A5414CA81}"/>
              </a:ext>
            </a:extLst>
          </p:cNvPr>
          <p:cNvSpPr txBox="1"/>
          <p:nvPr/>
        </p:nvSpPr>
        <p:spPr>
          <a:xfrm>
            <a:off x="917302" y="2067664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2F180-52C1-9611-3FF5-4B8997B40EC0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2138951" y="2810695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2B91F7-8A4F-FA30-DD01-1D21872C612E}"/>
              </a:ext>
            </a:extLst>
          </p:cNvPr>
          <p:cNvSpPr/>
          <p:nvPr/>
        </p:nvSpPr>
        <p:spPr>
          <a:xfrm>
            <a:off x="2524162" y="4274700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4DB37-5DEB-895D-015B-4E86D242D6A9}"/>
              </a:ext>
            </a:extLst>
          </p:cNvPr>
          <p:cNvSpPr txBox="1"/>
          <p:nvPr/>
        </p:nvSpPr>
        <p:spPr>
          <a:xfrm>
            <a:off x="2552473" y="4253638"/>
            <a:ext cx="24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FD991-7AF2-CE10-A73C-7F7DBA492E01}"/>
              </a:ext>
            </a:extLst>
          </p:cNvPr>
          <p:cNvSpPr/>
          <p:nvPr/>
        </p:nvSpPr>
        <p:spPr>
          <a:xfrm>
            <a:off x="891428" y="3199302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35592-B259-E5AF-C753-B482BF7725F9}"/>
              </a:ext>
            </a:extLst>
          </p:cNvPr>
          <p:cNvSpPr txBox="1"/>
          <p:nvPr/>
        </p:nvSpPr>
        <p:spPr>
          <a:xfrm>
            <a:off x="900815" y="3223602"/>
            <a:ext cx="26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804B05-B4F9-714D-D2E9-C19FA0AA89B1}"/>
              </a:ext>
            </a:extLst>
          </p:cNvPr>
          <p:cNvSpPr/>
          <p:nvPr/>
        </p:nvSpPr>
        <p:spPr>
          <a:xfrm>
            <a:off x="900815" y="5589021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24647-0F4F-0634-D963-D9EB00DCFA19}"/>
              </a:ext>
            </a:extLst>
          </p:cNvPr>
          <p:cNvSpPr txBox="1"/>
          <p:nvPr/>
        </p:nvSpPr>
        <p:spPr>
          <a:xfrm>
            <a:off x="920248" y="5567962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return;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15F2452-7FA1-9449-C01D-15C8D2C56C1C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6881" y="3327386"/>
            <a:ext cx="1861847" cy="1654281"/>
          </a:xfrm>
          <a:prstGeom prst="bentConnector5">
            <a:avLst>
              <a:gd name="adj1" fmla="val -12278"/>
              <a:gd name="adj2" fmla="val -92086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9D9CFC-A073-DE21-B295-C3922DA8AE13}"/>
              </a:ext>
            </a:extLst>
          </p:cNvPr>
          <p:cNvSpPr txBox="1"/>
          <p:nvPr/>
        </p:nvSpPr>
        <p:spPr>
          <a:xfrm>
            <a:off x="3189287" y="37556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D5871E-ABFB-5B29-FB16-30BC4328F509}"/>
              </a:ext>
            </a:extLst>
          </p:cNvPr>
          <p:cNvSpPr txBox="1"/>
          <p:nvPr/>
        </p:nvSpPr>
        <p:spPr>
          <a:xfrm>
            <a:off x="1532274" y="427470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3D4B07-4427-AAB0-E45C-2EC4D2E8EFEB}"/>
              </a:ext>
            </a:extLst>
          </p:cNvPr>
          <p:cNvCxnSpPr>
            <a:cxnSpLocks/>
          </p:cNvCxnSpPr>
          <p:nvPr/>
        </p:nvCxnSpPr>
        <p:spPr>
          <a:xfrm>
            <a:off x="2119841" y="3592934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0CF169-827A-58E8-3CDC-C77F42484121}"/>
              </a:ext>
            </a:extLst>
          </p:cNvPr>
          <p:cNvCxnSpPr>
            <a:cxnSpLocks/>
          </p:cNvCxnSpPr>
          <p:nvPr/>
        </p:nvCxnSpPr>
        <p:spPr>
          <a:xfrm>
            <a:off x="2119841" y="3592934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097A6E-7997-4252-BD97-FA836B43CDAF}"/>
                  </a:ext>
                </a:extLst>
              </p14:cNvPr>
              <p14:cNvContentPartPr/>
              <p14:nvPr/>
            </p14:nvContentPartPr>
            <p14:xfrm>
              <a:off x="3011040" y="1120320"/>
              <a:ext cx="6392520" cy="556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097A6E-7997-4252-BD97-FA836B43CD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1680" y="1110960"/>
                <a:ext cx="6411240" cy="55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29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Breaking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</p:spTree>
    <p:extLst>
      <p:ext uri="{BB962C8B-B14F-4D97-AF65-F5344CB8AC3E}">
        <p14:creationId xmlns:p14="http://schemas.microsoft.com/office/powerpoint/2010/main" val="126574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where to </a:t>
            </a:r>
            <a:r>
              <a:rPr lang="en-US" sz="3400" b="1" dirty="0" err="1"/>
              <a:t>StOP</a:t>
            </a:r>
            <a:r>
              <a:rPr lang="en-US" sz="3400" b="1" dirty="0"/>
              <a:t> Analysis?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8E911-B8CC-DAD6-1D0E-92A64EC848D0}"/>
              </a:ext>
            </a:extLst>
          </p:cNvPr>
          <p:cNvSpPr/>
          <p:nvPr/>
        </p:nvSpPr>
        <p:spPr>
          <a:xfrm>
            <a:off x="888991" y="199994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1ACA1-EB59-0C71-732A-EE5A5414CA81}"/>
              </a:ext>
            </a:extLst>
          </p:cNvPr>
          <p:cNvSpPr txBox="1"/>
          <p:nvPr/>
        </p:nvSpPr>
        <p:spPr>
          <a:xfrm>
            <a:off x="917302" y="2067664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2F180-52C1-9611-3FF5-4B8997B40EC0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2138951" y="2810695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2B91F7-8A4F-FA30-DD01-1D21872C612E}"/>
              </a:ext>
            </a:extLst>
          </p:cNvPr>
          <p:cNvSpPr/>
          <p:nvPr/>
        </p:nvSpPr>
        <p:spPr>
          <a:xfrm>
            <a:off x="2524162" y="4274700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4DB37-5DEB-895D-015B-4E86D242D6A9}"/>
              </a:ext>
            </a:extLst>
          </p:cNvPr>
          <p:cNvSpPr txBox="1"/>
          <p:nvPr/>
        </p:nvSpPr>
        <p:spPr>
          <a:xfrm>
            <a:off x="2552473" y="4253638"/>
            <a:ext cx="24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FD991-7AF2-CE10-A73C-7F7DBA492E01}"/>
              </a:ext>
            </a:extLst>
          </p:cNvPr>
          <p:cNvSpPr/>
          <p:nvPr/>
        </p:nvSpPr>
        <p:spPr>
          <a:xfrm>
            <a:off x="891428" y="3199302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804B05-B4F9-714D-D2E9-C19FA0AA89B1}"/>
              </a:ext>
            </a:extLst>
          </p:cNvPr>
          <p:cNvSpPr/>
          <p:nvPr/>
        </p:nvSpPr>
        <p:spPr>
          <a:xfrm>
            <a:off x="900815" y="5589021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24647-0F4F-0634-D963-D9EB00DCFA19}"/>
              </a:ext>
            </a:extLst>
          </p:cNvPr>
          <p:cNvSpPr txBox="1"/>
          <p:nvPr/>
        </p:nvSpPr>
        <p:spPr>
          <a:xfrm>
            <a:off x="920248" y="5567962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2139BC-84AA-6A01-A3FD-A4A0C7EE8C7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19841" y="3592934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BAD52E-797C-EB0D-A124-FAD7ECFD9ED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119841" y="3592934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15F2452-7FA1-9449-C01D-15C8D2C56C1C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6881" y="3327386"/>
            <a:ext cx="1861847" cy="1654281"/>
          </a:xfrm>
          <a:prstGeom prst="bentConnector5">
            <a:avLst>
              <a:gd name="adj1" fmla="val -12278"/>
              <a:gd name="adj2" fmla="val -92086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9D9CFC-A073-DE21-B295-C3922DA8AE13}"/>
              </a:ext>
            </a:extLst>
          </p:cNvPr>
          <p:cNvSpPr txBox="1"/>
          <p:nvPr/>
        </p:nvSpPr>
        <p:spPr>
          <a:xfrm>
            <a:off x="3189287" y="37556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D5871E-ABFB-5B29-FB16-30BC4328F509}"/>
              </a:ext>
            </a:extLst>
          </p:cNvPr>
          <p:cNvSpPr txBox="1"/>
          <p:nvPr/>
        </p:nvSpPr>
        <p:spPr>
          <a:xfrm>
            <a:off x="1532274" y="427470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9B0D9-BD90-C472-ECDF-2A856745B85A}"/>
              </a:ext>
            </a:extLst>
          </p:cNvPr>
          <p:cNvSpPr txBox="1"/>
          <p:nvPr/>
        </p:nvSpPr>
        <p:spPr>
          <a:xfrm>
            <a:off x="900815" y="3223602"/>
            <a:ext cx="26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</p:spTree>
    <p:extLst>
      <p:ext uri="{BB962C8B-B14F-4D97-AF65-F5344CB8AC3E}">
        <p14:creationId xmlns:p14="http://schemas.microsoft.com/office/powerpoint/2010/main" val="341676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pic>
        <p:nvPicPr>
          <p:cNvPr id="12" name="Picture 11" descr="A black sweatshirt with white text&#10;&#10;Description automatically generated">
            <a:extLst>
              <a:ext uri="{FF2B5EF4-FFF2-40B4-BE49-F238E27FC236}">
                <a16:creationId xmlns:a16="http://schemas.microsoft.com/office/drawing/2014/main" id="{80439B1E-443F-5DED-B87D-54687F95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09" y="1991068"/>
            <a:ext cx="3233738" cy="341947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1E13E6-44FD-709C-F571-79E1DAD40345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Analysis Ends when the fact sets reach </a:t>
            </a:r>
            <a:r>
              <a:rPr lang="en-US" sz="2400" b="1" i="1" cap="small" dirty="0"/>
              <a:t>saturation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17914-19D2-983F-45FD-20F4EDEE6D58}"/>
              </a:ext>
            </a:extLst>
          </p:cNvPr>
          <p:cNvSpPr txBox="1"/>
          <p:nvPr/>
        </p:nvSpPr>
        <p:spPr>
          <a:xfrm>
            <a:off x="726726" y="3235007"/>
            <a:ext cx="4519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 additional elements will ever be added</a:t>
            </a:r>
          </a:p>
          <a:p>
            <a:pPr marL="285750" indent="-285750">
              <a:buFontTx/>
              <a:buChar char="-"/>
            </a:pPr>
            <a:r>
              <a:rPr lang="en-US" dirty="0"/>
              <a:t>It sure would be nice if we could guarantee that this will happen!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EBF6A-9240-7343-2C2B-91AC585F34DB}"/>
              </a:ext>
            </a:extLst>
          </p:cNvPr>
          <p:cNvSpPr txBox="1"/>
          <p:nvPr/>
        </p:nvSpPr>
        <p:spPr>
          <a:xfrm>
            <a:off x="7731792" y="5549287"/>
            <a:ext cx="312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When your fact sets couldn’t </a:t>
            </a:r>
          </a:p>
          <a:p>
            <a:r>
              <a:rPr lang="en-US" b="1" i="1" dirty="0"/>
              <a:t>possibly hold any more data</a:t>
            </a:r>
          </a:p>
        </p:txBody>
      </p:sp>
    </p:spTree>
    <p:extLst>
      <p:ext uri="{BB962C8B-B14F-4D97-AF65-F5344CB8AC3E}">
        <p14:creationId xmlns:p14="http://schemas.microsoft.com/office/powerpoint/2010/main" val="64808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FixED</a:t>
            </a:r>
            <a:r>
              <a:rPr lang="en-US" sz="3400" b="1" dirty="0"/>
              <a:t>-Points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9FA78C-0034-945B-3458-18E68E4E9550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Fixed-Point (AKA fixpoint, fixed point)</a:t>
            </a:r>
            <a:endParaRPr lang="en-US" sz="2400" b="1" i="1" cap="smal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CDAD3-B1A5-C6C8-C69B-AE710B298B0A}"/>
              </a:ext>
            </a:extLst>
          </p:cNvPr>
          <p:cNvSpPr txBox="1"/>
          <p:nvPr/>
        </p:nvSpPr>
        <p:spPr>
          <a:xfrm>
            <a:off x="726726" y="2897653"/>
            <a:ext cx="6304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value that does not change under a given transformation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6A5CAB-0F43-1729-3E87-FC79B2922349}"/>
              </a:ext>
            </a:extLst>
          </p:cNvPr>
          <p:cNvSpPr txBox="1">
            <a:spLocks/>
          </p:cNvSpPr>
          <p:nvPr/>
        </p:nvSpPr>
        <p:spPr>
          <a:xfrm>
            <a:off x="712918" y="340850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Our value-set analysis </a:t>
            </a:r>
            <a:r>
              <a:rPr lang="en-US" sz="2400" u="sng" cap="small" dirty="0"/>
              <a:t>WILL</a:t>
            </a:r>
            <a:r>
              <a:rPr lang="en-US" sz="2400" cap="small" dirty="0"/>
              <a:t> have Facts that reach a Fixed-point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8E498-4F23-592A-E052-17318B594B99}"/>
              </a:ext>
            </a:extLst>
          </p:cNvPr>
          <p:cNvSpPr txBox="1"/>
          <p:nvPr/>
        </p:nvSpPr>
        <p:spPr>
          <a:xfrm>
            <a:off x="674939" y="4239662"/>
            <a:ext cx="6304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Why?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set of configurations over INT32s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transforms only </a:t>
            </a:r>
            <a:r>
              <a:rPr lang="en-US" b="1" u="sng" dirty="0"/>
              <a:t>add</a:t>
            </a:r>
            <a:r>
              <a:rPr lang="en-US" dirty="0"/>
              <a:t> data to fact sets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0DCC8D-D10D-3A5C-08E9-DED67765C896}"/>
                  </a:ext>
                </a:extLst>
              </p14:cNvPr>
              <p14:cNvContentPartPr/>
              <p14:nvPr/>
            </p14:nvContentPartPr>
            <p14:xfrm>
              <a:off x="8645760" y="3025440"/>
              <a:ext cx="2048400" cy="292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0DCC8D-D10D-3A5C-08E9-DED67765C8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6400" y="3016080"/>
                <a:ext cx="2067120" cy="29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09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Breaking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</p:spTree>
    <p:extLst>
      <p:ext uri="{BB962C8B-B14F-4D97-AF65-F5344CB8AC3E}">
        <p14:creationId xmlns:p14="http://schemas.microsoft.com/office/powerpoint/2010/main" val="244234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where to </a:t>
            </a:r>
            <a:r>
              <a:rPr lang="en-US" sz="3400" b="1" dirty="0" err="1"/>
              <a:t>StOP</a:t>
            </a:r>
            <a:r>
              <a:rPr lang="en-US" sz="3400" b="1" dirty="0"/>
              <a:t> </a:t>
            </a:r>
            <a:r>
              <a:rPr lang="en-US" sz="3400" b="1" u="sng" dirty="0"/>
              <a:t>THIS</a:t>
            </a:r>
            <a:r>
              <a:rPr lang="en-US" sz="3400" b="1" dirty="0"/>
              <a:t> Analysis?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Termination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8E911-B8CC-DAD6-1D0E-92A64EC848D0}"/>
              </a:ext>
            </a:extLst>
          </p:cNvPr>
          <p:cNvSpPr/>
          <p:nvPr/>
        </p:nvSpPr>
        <p:spPr>
          <a:xfrm>
            <a:off x="888991" y="199994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1ACA1-EB59-0C71-732A-EE5A5414CA81}"/>
              </a:ext>
            </a:extLst>
          </p:cNvPr>
          <p:cNvSpPr txBox="1"/>
          <p:nvPr/>
        </p:nvSpPr>
        <p:spPr>
          <a:xfrm>
            <a:off x="917302" y="2067664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2F180-52C1-9611-3FF5-4B8997B40EC0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2138951" y="2810695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2B91F7-8A4F-FA30-DD01-1D21872C612E}"/>
              </a:ext>
            </a:extLst>
          </p:cNvPr>
          <p:cNvSpPr/>
          <p:nvPr/>
        </p:nvSpPr>
        <p:spPr>
          <a:xfrm>
            <a:off x="2524162" y="4274700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4DB37-5DEB-895D-015B-4E86D242D6A9}"/>
              </a:ext>
            </a:extLst>
          </p:cNvPr>
          <p:cNvSpPr txBox="1"/>
          <p:nvPr/>
        </p:nvSpPr>
        <p:spPr>
          <a:xfrm>
            <a:off x="2552473" y="4253638"/>
            <a:ext cx="24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x = x++;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FD991-7AF2-CE10-A73C-7F7DBA492E01}"/>
              </a:ext>
            </a:extLst>
          </p:cNvPr>
          <p:cNvSpPr/>
          <p:nvPr/>
        </p:nvSpPr>
        <p:spPr>
          <a:xfrm>
            <a:off x="891428" y="3199302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804B05-B4F9-714D-D2E9-C19FA0AA89B1}"/>
              </a:ext>
            </a:extLst>
          </p:cNvPr>
          <p:cNvSpPr/>
          <p:nvPr/>
        </p:nvSpPr>
        <p:spPr>
          <a:xfrm>
            <a:off x="900815" y="5589021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24647-0F4F-0634-D963-D9EB00DCFA19}"/>
              </a:ext>
            </a:extLst>
          </p:cNvPr>
          <p:cNvSpPr txBox="1"/>
          <p:nvPr/>
        </p:nvSpPr>
        <p:spPr>
          <a:xfrm>
            <a:off x="920248" y="5567962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 y / x;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2139BC-84AA-6A01-A3FD-A4A0C7EE8C7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19841" y="3592934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BAD52E-797C-EB0D-A124-FAD7ECFD9ED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119841" y="3592934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15F2452-7FA1-9449-C01D-15C8D2C56C1C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6881" y="3327386"/>
            <a:ext cx="1861847" cy="1654281"/>
          </a:xfrm>
          <a:prstGeom prst="bentConnector5">
            <a:avLst>
              <a:gd name="adj1" fmla="val -12278"/>
              <a:gd name="adj2" fmla="val -92086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9D9CFC-A073-DE21-B295-C3922DA8AE13}"/>
              </a:ext>
            </a:extLst>
          </p:cNvPr>
          <p:cNvSpPr txBox="1"/>
          <p:nvPr/>
        </p:nvSpPr>
        <p:spPr>
          <a:xfrm>
            <a:off x="3189287" y="37556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D5871E-ABFB-5B29-FB16-30BC4328F509}"/>
              </a:ext>
            </a:extLst>
          </p:cNvPr>
          <p:cNvSpPr txBox="1"/>
          <p:nvPr/>
        </p:nvSpPr>
        <p:spPr>
          <a:xfrm>
            <a:off x="1532274" y="427470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3F274-CC8E-3463-228D-070C4F9A8B90}"/>
              </a:ext>
            </a:extLst>
          </p:cNvPr>
          <p:cNvSpPr txBox="1"/>
          <p:nvPr/>
        </p:nvSpPr>
        <p:spPr>
          <a:xfrm>
            <a:off x="900815" y="3223602"/>
            <a:ext cx="26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E6DFED-4E7B-1F2F-3C12-F4E0E53AAC58}"/>
                  </a:ext>
                </a:extLst>
              </p14:cNvPr>
              <p14:cNvContentPartPr/>
              <p14:nvPr/>
            </p14:nvContentPartPr>
            <p14:xfrm>
              <a:off x="5081760" y="3885480"/>
              <a:ext cx="2557440" cy="138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E6DFED-4E7B-1F2F-3C12-F4E0E53AA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400" y="3876120"/>
                <a:ext cx="2576160" cy="14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36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Widening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Termination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C31C9F-DBC3-C564-0D07-9B2E759E13A9}"/>
              </a:ext>
            </a:extLst>
          </p:cNvPr>
          <p:cNvSpPr txBox="1">
            <a:spLocks/>
          </p:cNvSpPr>
          <p:nvPr/>
        </p:nvSpPr>
        <p:spPr>
          <a:xfrm>
            <a:off x="5816111" y="1711384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cap="small" dirty="0"/>
              <a:t>Accelerate progress towards Fix-Point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F1215-F37B-BAE5-43B2-C03C0ACE8F07}"/>
              </a:ext>
            </a:extLst>
          </p:cNvPr>
          <p:cNvSpPr txBox="1"/>
          <p:nvPr/>
        </p:nvSpPr>
        <p:spPr>
          <a:xfrm>
            <a:off x="5840275" y="2160806"/>
            <a:ext cx="6304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Lots of (over-approximate) ways to do this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B6327-ABD1-491D-8942-9F7EB08BF216}"/>
              </a:ext>
            </a:extLst>
          </p:cNvPr>
          <p:cNvSpPr txBox="1"/>
          <p:nvPr/>
        </p:nvSpPr>
        <p:spPr>
          <a:xfrm>
            <a:off x="5841755" y="2623925"/>
            <a:ext cx="6304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1 simple idea: if we hit N values, immediately change the fact set to “All integers”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B0DF0-B26F-CD19-B405-1745CAD7B78F}"/>
              </a:ext>
            </a:extLst>
          </p:cNvPr>
          <p:cNvSpPr/>
          <p:nvPr/>
        </p:nvSpPr>
        <p:spPr>
          <a:xfrm>
            <a:off x="888991" y="199994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D10E2-FD69-003D-20E2-0702865D4EA7}"/>
              </a:ext>
            </a:extLst>
          </p:cNvPr>
          <p:cNvSpPr txBox="1"/>
          <p:nvPr/>
        </p:nvSpPr>
        <p:spPr>
          <a:xfrm>
            <a:off x="917302" y="2067664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F68708-6EA7-5B46-456C-39D424B7988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>
            <a:off x="2138951" y="2810695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64CA899-25B8-5B26-57F8-82DE2DF44FB3}"/>
              </a:ext>
            </a:extLst>
          </p:cNvPr>
          <p:cNvSpPr/>
          <p:nvPr/>
        </p:nvSpPr>
        <p:spPr>
          <a:xfrm>
            <a:off x="2524162" y="4274700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03A11C-E327-4106-5416-251ADEEE9CBC}"/>
              </a:ext>
            </a:extLst>
          </p:cNvPr>
          <p:cNvSpPr txBox="1"/>
          <p:nvPr/>
        </p:nvSpPr>
        <p:spPr>
          <a:xfrm>
            <a:off x="2552473" y="4253638"/>
            <a:ext cx="24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x = x++;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932672-2803-45EB-2A6C-5EC1E0DD98FD}"/>
              </a:ext>
            </a:extLst>
          </p:cNvPr>
          <p:cNvSpPr/>
          <p:nvPr/>
        </p:nvSpPr>
        <p:spPr>
          <a:xfrm>
            <a:off x="891428" y="3199302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EF13F-D6A3-EB35-7324-A09CB58849EC}"/>
              </a:ext>
            </a:extLst>
          </p:cNvPr>
          <p:cNvSpPr/>
          <p:nvPr/>
        </p:nvSpPr>
        <p:spPr>
          <a:xfrm>
            <a:off x="900815" y="5589021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55368E-BE85-2415-A1BD-9734172B9618}"/>
              </a:ext>
            </a:extLst>
          </p:cNvPr>
          <p:cNvSpPr txBox="1"/>
          <p:nvPr/>
        </p:nvSpPr>
        <p:spPr>
          <a:xfrm>
            <a:off x="920248" y="5567962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 y / x;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ECF2C9-DEF8-BDE3-B61E-F97CFB1F4B8A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2119841" y="3592934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8EAB2A-AC62-E4F7-6389-49DC6381980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119841" y="3592934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B357DD6-4E20-0965-AAA2-077A847792B0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6881" y="3327386"/>
            <a:ext cx="1861847" cy="1654281"/>
          </a:xfrm>
          <a:prstGeom prst="bentConnector5">
            <a:avLst>
              <a:gd name="adj1" fmla="val -12278"/>
              <a:gd name="adj2" fmla="val -92086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B6C8A53-D6D2-939E-8DF3-1C3302023C29}"/>
              </a:ext>
            </a:extLst>
          </p:cNvPr>
          <p:cNvSpPr txBox="1"/>
          <p:nvPr/>
        </p:nvSpPr>
        <p:spPr>
          <a:xfrm>
            <a:off x="3189287" y="37556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5BD762-568D-43AF-4C4C-36461D7A2073}"/>
              </a:ext>
            </a:extLst>
          </p:cNvPr>
          <p:cNvSpPr txBox="1"/>
          <p:nvPr/>
        </p:nvSpPr>
        <p:spPr>
          <a:xfrm>
            <a:off x="1532274" y="427470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E1E8D0-A8E0-B2D4-EED0-F5A5B8EF7869}"/>
              </a:ext>
            </a:extLst>
          </p:cNvPr>
          <p:cNvSpPr txBox="1"/>
          <p:nvPr/>
        </p:nvSpPr>
        <p:spPr>
          <a:xfrm>
            <a:off x="900815" y="3223602"/>
            <a:ext cx="26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647C90-4430-0C1F-4557-4FD8E05883B8}"/>
                  </a:ext>
                </a:extLst>
              </p14:cNvPr>
              <p14:cNvContentPartPr/>
              <p14:nvPr/>
            </p14:nvContentPartPr>
            <p14:xfrm>
              <a:off x="5687640" y="3978720"/>
              <a:ext cx="3474360" cy="128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647C90-4430-0C1F-4557-4FD8E05883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8280" y="3969360"/>
                <a:ext cx="3493080" cy="13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8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Lecture END!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5A92E-4F8A-2DC4-A507-E846998B24A4}"/>
              </a:ext>
            </a:extLst>
          </p:cNvPr>
          <p:cNvSpPr txBox="1">
            <a:spLocks/>
          </p:cNvSpPr>
          <p:nvPr/>
        </p:nvSpPr>
        <p:spPr>
          <a:xfrm>
            <a:off x="5816111" y="253701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cap="small" dirty="0"/>
              <a:t>Described some of the issues and Fixes for dataflow in the presence of loops</a:t>
            </a:r>
          </a:p>
          <a:p>
            <a:endParaRPr lang="en-US" sz="2400" i="1" cap="small" dirty="0"/>
          </a:p>
        </p:txBody>
      </p:sp>
    </p:spTree>
    <p:extLst>
      <p:ext uri="{BB962C8B-B14F-4D97-AF65-F5344CB8AC3E}">
        <p14:creationId xmlns:p14="http://schemas.microsoft.com/office/powerpoint/2010/main" val="359096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 err="1"/>
              <a:t>DataFlow</a:t>
            </a:r>
            <a:r>
              <a:rPr lang="en-US" dirty="0"/>
              <a:t> Fixpoints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a form of Static analysis that summarizes how Control and Data flows across a program</a:t>
            </a:r>
          </a:p>
          <a:p>
            <a:pPr marL="342900" indent="-342900">
              <a:buFontTx/>
              <a:buChar char="-"/>
            </a:pPr>
            <a:r>
              <a:rPr lang="en-US" dirty="0"/>
              <a:t>manifest a Complete analysis by denoting sets of all values memory might contain (</a:t>
            </a:r>
            <a:r>
              <a:rPr lang="en-US" b="1" dirty="0"/>
              <a:t>NB – this will end up being cumbersome!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Control-Flow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1389641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Set rules for Partitioning Functions into Basic Blocks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1998385"/>
            <a:ext cx="4870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Leader instructions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Terminator instructions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90B1AE-BB62-F5D0-4D92-3388140D7519}"/>
              </a:ext>
            </a:extLst>
          </p:cNvPr>
          <p:cNvSpPr txBox="1">
            <a:spLocks/>
          </p:cNvSpPr>
          <p:nvPr/>
        </p:nvSpPr>
        <p:spPr>
          <a:xfrm>
            <a:off x="810776" y="2851859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Connected the Basic Blocks into a Control-Flow 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A1483-CDCB-38C7-0B2F-5AADC16588C3}"/>
              </a:ext>
            </a:extLst>
          </p:cNvPr>
          <p:cNvSpPr txBox="1"/>
          <p:nvPr/>
        </p:nvSpPr>
        <p:spPr>
          <a:xfrm>
            <a:off x="875493" y="3617116"/>
            <a:ext cx="5063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Edges indicate control flow transfers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 descr="A pyramid made of colorful building blocks&#10;&#10;Description automatically generated">
            <a:extLst>
              <a:ext uri="{FF2B5EF4-FFF2-40B4-BE49-F238E27FC236}">
                <a16:creationId xmlns:a16="http://schemas.microsoft.com/office/drawing/2014/main" id="{60AE083A-5359-195B-DD42-2ED22E9B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348297"/>
            <a:ext cx="3064990" cy="28627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4AF94-1A09-B377-8A76-9CA5597F6948}"/>
              </a:ext>
            </a:extLst>
          </p:cNvPr>
          <p:cNvSpPr txBox="1">
            <a:spLocks/>
          </p:cNvSpPr>
          <p:nvPr/>
        </p:nvSpPr>
        <p:spPr>
          <a:xfrm>
            <a:off x="781942" y="4157559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Explored the “Big Idea” of Dataflow </a:t>
            </a:r>
            <a:r>
              <a:rPr lang="en-US" sz="2400" cap="small" dirty="0" err="1"/>
              <a:t>Anlaysis</a:t>
            </a:r>
            <a:endParaRPr lang="en-US" sz="2400" cap="smal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45715-B32A-129A-BB6C-C09A929E5923}"/>
              </a:ext>
            </a:extLst>
          </p:cNvPr>
          <p:cNvSpPr txBox="1"/>
          <p:nvPr/>
        </p:nvSpPr>
        <p:spPr>
          <a:xfrm>
            <a:off x="846659" y="4922816"/>
            <a:ext cx="5063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Treat each instruction as a transfer function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Compose transfer functions to model blocks data flow</a:t>
            </a:r>
          </a:p>
          <a:p>
            <a:pPr marL="285750" indent="-285750">
              <a:buFontTx/>
              <a:buChar char="-"/>
            </a:pPr>
            <a:r>
              <a:rPr lang="en-US" dirty="0"/>
              <a:t>Merge block effects to get function’s data flow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49994-91B3-763E-BDB2-4923249ABB14}"/>
              </a:ext>
            </a:extLst>
          </p:cNvPr>
          <p:cNvSpPr txBox="1"/>
          <p:nvPr/>
        </p:nvSpPr>
        <p:spPr>
          <a:xfrm>
            <a:off x="6886832" y="5230425"/>
            <a:ext cx="479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Building </a:t>
            </a:r>
            <a:r>
              <a:rPr lang="en-US" b="1" i="1"/>
              <a:t>something bigger out of basic blocks</a:t>
            </a: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Flow Sensitive Value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1389641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Account for Program Flow, not paths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1803074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Necessarily Over-approximating states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90B1AE-BB62-F5D0-4D92-3388140D7519}"/>
              </a:ext>
            </a:extLst>
          </p:cNvPr>
          <p:cNvSpPr txBox="1">
            <a:spLocks/>
          </p:cNvSpPr>
          <p:nvPr/>
        </p:nvSpPr>
        <p:spPr>
          <a:xfrm>
            <a:off x="810776" y="226593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do an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7AF17-2C13-4836-8581-02277A332746}"/>
              </a:ext>
            </a:extLst>
          </p:cNvPr>
          <p:cNvSpPr txBox="1"/>
          <p:nvPr/>
        </p:nvSpPr>
        <p:spPr>
          <a:xfrm>
            <a:off x="1020932" y="3109403"/>
            <a:ext cx="32175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if (g == true){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  x = 10;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if (g == false){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  y = 1 / (x – 10);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9. return;</a:t>
            </a:r>
          </a:p>
        </p:txBody>
      </p:sp>
    </p:spTree>
    <p:extLst>
      <p:ext uri="{BB962C8B-B14F-4D97-AF65-F5344CB8AC3E}">
        <p14:creationId xmlns:p14="http://schemas.microsoft.com/office/powerpoint/2010/main" val="156443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Loops Are Tough to Handle!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 Analysis</a:t>
            </a:r>
          </a:p>
        </p:txBody>
      </p:sp>
      <p:pic>
        <p:nvPicPr>
          <p:cNvPr id="5" name="Picture 4" descr="A bowl of cereal with a spoon&#10;&#10;Description automatically generated">
            <a:extLst>
              <a:ext uri="{FF2B5EF4-FFF2-40B4-BE49-F238E27FC236}">
                <a16:creationId xmlns:a16="http://schemas.microsoft.com/office/drawing/2014/main" id="{51F7B538-E542-E0AA-4FCF-CFC69AE5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8" y="1538036"/>
            <a:ext cx="5371576" cy="41143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FDC90F-10B5-326D-67D2-5C161991746C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with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6A2EF-20F9-E7A1-B542-95D4A0FACCCD}"/>
              </a:ext>
            </a:extLst>
          </p:cNvPr>
          <p:cNvSpPr txBox="1"/>
          <p:nvPr/>
        </p:nvSpPr>
        <p:spPr>
          <a:xfrm>
            <a:off x="726726" y="3243883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Generate lots of paths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Cyclic data dependency</a:t>
            </a:r>
          </a:p>
        </p:txBody>
      </p:sp>
    </p:spTree>
    <p:extLst>
      <p:ext uri="{BB962C8B-B14F-4D97-AF65-F5344CB8AC3E}">
        <p14:creationId xmlns:p14="http://schemas.microsoft.com/office/powerpoint/2010/main" val="211332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Breaking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where to Start Analysis?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breaking Cyclic Dependency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196A5-1FA7-7C28-D126-857402F1DD34}"/>
              </a:ext>
            </a:extLst>
          </p:cNvPr>
          <p:cNvSpPr txBox="1"/>
          <p:nvPr/>
        </p:nvSpPr>
        <p:spPr>
          <a:xfrm>
            <a:off x="1629807" y="1845884"/>
            <a:ext cx="25632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8E911-B8CC-DAD6-1D0E-92A64EC848D0}"/>
              </a:ext>
            </a:extLst>
          </p:cNvPr>
          <p:cNvSpPr/>
          <p:nvPr/>
        </p:nvSpPr>
        <p:spPr>
          <a:xfrm>
            <a:off x="5913752" y="1431775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1ACA1-EB59-0C71-732A-EE5A5414CA81}"/>
              </a:ext>
            </a:extLst>
          </p:cNvPr>
          <p:cNvSpPr txBox="1"/>
          <p:nvPr/>
        </p:nvSpPr>
        <p:spPr>
          <a:xfrm>
            <a:off x="5942063" y="1499493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2F180-52C1-9611-3FF5-4B8997B40EC0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7163712" y="2242524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2B91F7-8A4F-FA30-DD01-1D21872C612E}"/>
              </a:ext>
            </a:extLst>
          </p:cNvPr>
          <p:cNvSpPr/>
          <p:nvPr/>
        </p:nvSpPr>
        <p:spPr>
          <a:xfrm>
            <a:off x="7548923" y="3706529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4DB37-5DEB-895D-015B-4E86D242D6A9}"/>
              </a:ext>
            </a:extLst>
          </p:cNvPr>
          <p:cNvSpPr txBox="1"/>
          <p:nvPr/>
        </p:nvSpPr>
        <p:spPr>
          <a:xfrm>
            <a:off x="7577234" y="3685467"/>
            <a:ext cx="24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FD991-7AF2-CE10-A73C-7F7DBA492E01}"/>
              </a:ext>
            </a:extLst>
          </p:cNvPr>
          <p:cNvSpPr/>
          <p:nvPr/>
        </p:nvSpPr>
        <p:spPr>
          <a:xfrm>
            <a:off x="5916189" y="2631131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35592-B259-E5AF-C753-B482BF7725F9}"/>
              </a:ext>
            </a:extLst>
          </p:cNvPr>
          <p:cNvSpPr txBox="1"/>
          <p:nvPr/>
        </p:nvSpPr>
        <p:spPr>
          <a:xfrm>
            <a:off x="5863710" y="2636156"/>
            <a:ext cx="2712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804B05-B4F9-714D-D2E9-C19FA0AA89B1}"/>
              </a:ext>
            </a:extLst>
          </p:cNvPr>
          <p:cNvSpPr/>
          <p:nvPr/>
        </p:nvSpPr>
        <p:spPr>
          <a:xfrm>
            <a:off x="5925576" y="5020850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24647-0F4F-0634-D963-D9EB00DCFA19}"/>
              </a:ext>
            </a:extLst>
          </p:cNvPr>
          <p:cNvSpPr txBox="1"/>
          <p:nvPr/>
        </p:nvSpPr>
        <p:spPr>
          <a:xfrm>
            <a:off x="5945009" y="4999791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2139BC-84AA-6A01-A3FD-A4A0C7EE8C7C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7166149" y="3024763"/>
            <a:ext cx="1630111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BAD52E-797C-EB0D-A124-FAD7ECFD9ED6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7164035" y="3024763"/>
            <a:ext cx="2114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15F2452-7FA1-9449-C01D-15C8D2C56C1C}"/>
              </a:ext>
            </a:extLst>
          </p:cNvPr>
          <p:cNvCxnSpPr>
            <a:cxnSpLocks/>
          </p:cNvCxnSpPr>
          <p:nvPr/>
        </p:nvCxnSpPr>
        <p:spPr>
          <a:xfrm rot="5400000" flipH="1">
            <a:off x="7271642" y="2759215"/>
            <a:ext cx="1861847" cy="1654281"/>
          </a:xfrm>
          <a:prstGeom prst="bentConnector5">
            <a:avLst>
              <a:gd name="adj1" fmla="val -12278"/>
              <a:gd name="adj2" fmla="val -92086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9D9CFC-A073-DE21-B295-C3922DA8AE13}"/>
              </a:ext>
            </a:extLst>
          </p:cNvPr>
          <p:cNvSpPr txBox="1"/>
          <p:nvPr/>
        </p:nvSpPr>
        <p:spPr>
          <a:xfrm>
            <a:off x="8214048" y="318751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D5871E-ABFB-5B29-FB16-30BC4328F509}"/>
              </a:ext>
            </a:extLst>
          </p:cNvPr>
          <p:cNvSpPr txBox="1"/>
          <p:nvPr/>
        </p:nvSpPr>
        <p:spPr>
          <a:xfrm>
            <a:off x="6557035" y="3706529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7C80F2-F840-9C6D-7734-7BA4C27BF05B}"/>
                  </a:ext>
                </a:extLst>
              </p14:cNvPr>
              <p14:cNvContentPartPr/>
              <p14:nvPr/>
            </p14:nvContentPartPr>
            <p14:xfrm>
              <a:off x="4323600" y="1166400"/>
              <a:ext cx="7414200" cy="4258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7C80F2-F840-9C6D-7734-7BA4C27BF0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4240" y="1157040"/>
                <a:ext cx="7432920" cy="42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38004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2928</TotalTime>
  <Words>854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Tenorite</vt:lpstr>
      <vt:lpstr>Monoline</vt:lpstr>
      <vt:lpstr>ExerCise #6</vt:lpstr>
      <vt:lpstr>Administrivia and  Announcements</vt:lpstr>
      <vt:lpstr>DataFlow Fixpoints</vt:lpstr>
      <vt:lpstr>Class Progress</vt:lpstr>
      <vt:lpstr>Last Time: Control-Flow Graphs</vt:lpstr>
      <vt:lpstr>Last Time: Flow Sensitive Value Sets</vt:lpstr>
      <vt:lpstr>Loops Are Tough to Handle!</vt:lpstr>
      <vt:lpstr>Lecture Outline</vt:lpstr>
      <vt:lpstr>where to Start Analysis?</vt:lpstr>
      <vt:lpstr>Chaotic Iteration</vt:lpstr>
      <vt:lpstr>where to Start Analysis?</vt:lpstr>
      <vt:lpstr>Lecture Outline</vt:lpstr>
      <vt:lpstr>where to StOP Analysis?</vt:lpstr>
      <vt:lpstr>Analysis Progress</vt:lpstr>
      <vt:lpstr>FixED-Points</vt:lpstr>
      <vt:lpstr>Lecture Outline</vt:lpstr>
      <vt:lpstr>where to StOP THIS Analysis?</vt:lpstr>
      <vt:lpstr>Widening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17</cp:revision>
  <dcterms:created xsi:type="dcterms:W3CDTF">2023-08-21T14:00:41Z</dcterms:created>
  <dcterms:modified xsi:type="dcterms:W3CDTF">2023-09-07T03:05:27Z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