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296" r:id="rId5"/>
    <p:sldId id="295" r:id="rId6"/>
    <p:sldId id="1060" r:id="rId7"/>
    <p:sldId id="1115" r:id="rId8"/>
    <p:sldId id="256" r:id="rId9"/>
    <p:sldId id="1188" r:id="rId10"/>
    <p:sldId id="1224" r:id="rId11"/>
    <p:sldId id="1185" r:id="rId12"/>
    <p:sldId id="1209" r:id="rId13"/>
    <p:sldId id="1208" r:id="rId14"/>
    <p:sldId id="1223" r:id="rId15"/>
    <p:sldId id="1207" r:id="rId16"/>
    <p:sldId id="1189" r:id="rId17"/>
    <p:sldId id="1206" r:id="rId18"/>
    <p:sldId id="1203" r:id="rId19"/>
    <p:sldId id="1205" r:id="rId20"/>
    <p:sldId id="1215" r:id="rId21"/>
    <p:sldId id="1225" r:id="rId22"/>
    <p:sldId id="1211" r:id="rId23"/>
    <p:sldId id="1214" r:id="rId24"/>
    <p:sldId id="1216" r:id="rId25"/>
    <p:sldId id="1217" r:id="rId26"/>
    <p:sldId id="1218" r:id="rId27"/>
    <p:sldId id="1221" r:id="rId28"/>
    <p:sldId id="1222" r:id="rId29"/>
    <p:sldId id="116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11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7T18:20:56.303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7572 8623 121 0,'0'0'1449'0,"0"0"-1111"15,0 0 22-15,0 0 31 0,0 0 17 16,0 0-111-16,0 0-110 0,0 0-32 0,0 0 60 15,0 0 5-15,-122-63-83 0,106 54-44 16,-4 1 9-16,3 0-3 0,-5 0 24 16,3 0-6-16,-8 0-55 0,3 0 14 15,-5 0-21-15,-3 0-9 0,-6 0-34 16,-1 1 25-16,0 2-22 0,-5-1-15 0,-6 2 2 16,-1-2 10-16,-5 4-12 0,-5-5-3 15,-7 6-24-15,1-1 12 0,-6-3-4 16,-2 5-8-16,2 0 24 0,-5 0-25 15,1 0-15-15,-6 0-3 0,3 0-33 16,0 5-1-16,0-2-12 0,-9 6 52 16,2-1 3-16,-3 2 37 0,-2 2 0 15,0 2-19-15,-1 0 18 0,6 0-58 16,-2 0-24-16,1 0 70 0,1-2-21 16,-8 2-37-16,3 0 49 0,-7 3-49 15,-5-2-11-15,2 6 4 0,0 1 8 16,-2 6 30-16,5 0-64 0,4 4 47 0,-2 4 1 15,10 1-11-15,-1 1 7 0,4-2 25 16,4 1 35-16,12-6-12 0,7-1 5 16,1-3 6-16,6-1-15 0,11-6 4 0,1 0-4 15,1-2 32-15,5 0-14 0,-1-1-2 16,4-1-35-16,6 0 22 0,-7 2-31 16,-2 0 28-16,-6 2-57 0,-4 0 34 15,-5 0 17-15,-2 1 19 0,-3-1-16 16,1 2-36-16,1-4 53 0,3 2-55 15,-2-2-36-15,5 0 32 0,2-1 22 16,9 1 37-16,-2-5-62 0,10 4 13 16,3-4 48-16,9 4-45 0,0-1 6 15,-3 2 22-15,6-2 19 0,-1 2 1 16,10 0-26-16,-7 2-16 0,7-2-3 16,-2 0 22-16,5-1-2 0,-3-1-4 15,5-2 6-15,0 0 7 0,0 0 16 0,14 4-26 16,3 2-3-16,5 3 11 0,10 0 16 15,4 5-16-15,10 5-8 0,10-3 26 16,9 0 39-16,8 2-23 0,0 1 13 0,12-3-13 16,2-2 94-16,3 0-6 0,2 0 15 15,2-1 48-15,3-4-13 0,3 2 2 16,9-3 41-16,2-3-25 0,-2 0-65 16,8-3-66-16,-4-6 9 0,1 0 29 15,8-4 40-15,1-4-18 0,3 3-36 16,-2-3-8-16,4-1 36 0,-6 1 18 15,1 5-43-15,-2-4 3 0,1 5-46 16,-6 1 61-16,5-1-15 0,-2-3 51 16,9 2-11-16,-11 1-41 0,4-6-34 15,0 2-8-15,0-2 39 0,-4-2-52 16,9 0-15-16,-5-2-10 0,0-4 10 0,10-2 12 16,-10 4-12-16,3-1-3 0,-3 4 1 15,-2 1 0-15,-5 0 0 0,-8 0 2 16,6 0-18-16,-10 0-5 0,-3 1 23 0,-7 4 34 15,0-1-4-15,-9-4-8 0,-3 0-7 16,5 0 3-16,-8 0-17 0,-4-4 0 16,12-2 2-16,-15-1-3 0,8 4 16 15,-6-1-14-15,1-1-2 0,-3 4 0 16,-4 1-2-16,6-2-1 0,-6 2 1 16,4 0 1-16,-2 0-1 0,0 0 1 15,0 0 1-15,-3 0 1 0,8 0 21 16,-3 0-22-16,1 0 18 0,-4-5-6 15,13 3-12-15,-7-1 15 0,10-2-15 16,4 0 2-16,0-2 0 0,8-1-2 16,2 2-2-16,4-4 2 0,1 4 0 0,5-4-2 15,0-2 0-15,6 0 2 0,-1-2 0 16,-5 0 0-16,4 0-1 0,-4 0-11 16,-5-3 12-16,4 4-1 0,3-4 1 15,3 1-12-15,-3 2 11 0,0 2-1 16,2 0 0-16,-1 6-13 0,6 0 14 0,-2 6-3 15,-5-2 1-15,10 2 1 0,-1 0 2 16,-4 0-2-16,0 0 2 0,-2 0 1 16,-3-6 2-16,0 2 10 0,-12-2 2 15,5-3 3-15,-8 0-6 0,3-1-9 16,-10-2 15-16,-7-3 13 0,-2 3-7 16,-3-4-21-16,-5 1-2 0,1-2 17 15,-8-1 4-15,2 2-1 0,-4 0-18 0,-5-2 8 16,-3 2-10-16,8-2 0 0,-1-2 10 15,-2 1-11-15,-2-1 0 0,0 2-1 16,-3-2 1-16,3 2-1 0,2-2 1 16,-5 0 2-16,1-3 0 0,1 3-2 15,-11-1 1-15,2-6 0 0,-5 1 11 16,-2-2-10-16,0-1 16 0,-8-1-16 0,3 2 0 16,-7-3-2-16,2-2 1 0,0-2 1 15,-5 3 0-15,-7 2 2 0,0 2 11 16,-12 0-12-16,3 2 24 0,-8-2-12 15,0-2 15-15,0 0-5 0,-13-5-7 16,-4-1-16-16,-9-2 22 0,-8-2-6 0,-7-5 0 16,-5-3-18-16,-5-5 13 15,-10 3-13-15,-4 2 0 0,-1 2 1 0,-4 4 0 16,-5 3-1-16,4 5 2 0,-4 4-2 16,5 4-1-16,-8 0 1 0,8 4-3 15,-3-3 3-15,-4 5 11 0,-8-2-10 16,5 0 0-16,-7 2-1 0,-1 0 15 15,4 2-13-15,-6-1 0 0,-9 6 0 16,6-4-2-16,-16 3 2 0,3 0-1 16,1 2 2-16,-6 0-1 0,-3 0 1 0,10 2 0 15,-8 0 18-15,-2-2-21 16,0-1 2-16,3 3 8 0,-10-1-9 16,2 1-1-16,-7 1 0 0,-10-1 3 0,-4 4-3 15,-6 2-15-15,-4 3 15 0,-3 1 0 16,0 0-1-16,-7 3-17 0,8 9 15 0,-3 3 2 15,-8 1-2-15,13-2-33 0,-5 4 35 16,7 0 2-16,7-4-1 0,3 2 0 16,2 0 0-16,3 1-15 0,7-2 13 15,0 3 0-15,5 0 2 0,2 1 1 16,5-1 14-16,0 2-14 0,0 2-1 16,-2 0 0-16,7 5 0 0,-5-4 0 15,-2 5-17-15,-6-1-1 0,1-5-15 16,-2 2-10-16,-1-6-26 0,-14 0 14 15,0-6 4-15,-3-2 50 0,-7-2-17 16,0-6-61-16,0 0-49 0,18-2-42 16,18 3 29-16,20-3 46 0,14 3 16 0,15 6 20 15,5 1-21-15,2 6 25 0,3 4-50 16,0 0 12-16,12 6 16 0,7-2 8 16,9 4-24-16,8 0-10 0,13 3-367 15,-4-7-760-15,-1 4-785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7T18:41:27.3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10883 11008 662 0,'0'0'0'0,"0"0"36"0,0 0 378 16,0 0 402-16,0 0-427 0,0 0-243 16,0 0 18-16,0 0 81 0,0 0-23 0,-5 20-85 15,5-20-29-15,0 0-9 0,0 0 28 16,-5 0 19-16,5 0-17 0,0 0-44 16,0 0-19-16,-5 1-10 0,5 4-2 0,0 0-29 15,-7 4-3-15,7 5-22 0,-7-2 16 16,4 6-1-16,3 0-2 0,0 2 12 15,0 5-24-15,0 0-1 0,0 8 0 16,10 1 0-16,2 2 1 0,-2 2 1 16,2 3 0-16,-2-1-1 0,7 0-2 15,-10-2 1-15,3-3-2 0,-6-7 2 16,4-6-16-16,-8-6 1 0,7-4-26 16,-7-6 10-16,0-4-70 0,0-2-110 15,0 0 6-15,0-8-43 0,0-12-110 16,-15-7-196-16,11-9-257 0,-9 6-237 15,1-28 466-15</inkml:trace>
  <inkml:trace contextRef="#ctx0" brushRef="#br0" timeOffset="256.12">10895 11070 955 0,'0'0'479'0,"0"0"-108"16,0 0-34-16,0 0-23 0,0 0-39 15,0 0-108-15,0 0-64 0,0 0 15 16,0 0-22-16,0 0 28 0,0 0 39 15,63-81 11-15,-48 81 15 0,-6 0-23 16,1 4-33-16,2 4 1 0,3 7 11 16,-8 3-46-16,0 4-34 0,-4 6-31 15,-3 2-12-15,0-2-4 0,-3 0-18 16,-11-1-11-16,-1-7-11 0,3-4-36 16,2-4-38-16,-4-4-68 0,2-6-1 0,-1 2-40 15,11-4-5-15,0 0-133 0,2-6-107 16,0-2-192-16,0-2-183 0,0 0-277 15</inkml:trace>
  <inkml:trace contextRef="#ctx0" brushRef="#br0" timeOffset="780.72">11181 10989 668 0,'0'0'727'0,"0"0"-324"15,0 0-94-15,0 0 115 0,0 0-35 16,0 0-139-16,0 0-96 0,0 0 5 16,0 0 37-16,0 0-16 0,0-8-61 0,0 8-43 15,0 0-1-15,0 0 6 0,0 0-21 16,0 5-26-16,0 5-32 0,0 3 1 16,10 6 0-16,7 1 25 0,-12 0-25 15,7 0-3-15,-8-4-13 0,4 0 12 16,-1-6-27-16,0 0 6 0,-2-3-9 15,0-6-13-15,-3 1 28 0,3-2 4 0,0 0-60 16,2-5 72-16,1-8 3 16,-1-5 60-16,3-2-23 0,-10 0-15 0,7 2-22 15,-7 8 0-15,0 2-3 0,0 8-13 16,5 0-15-16,-5 4-44 0,5 12-98 16,-3 10 157-16,3 2 13 0,0 5 15 15,7-3-13-15,-10-7 19 0,6-3-20 16,1-5 14-16,-2-9-15 0,-7-2 41 15,10-4 78-15,-3-4 62 0,3-12-8 0,2-12 46 16,3-9-62-16,9-7-56 0,-9-4-58 16,6 0-22-16,-4 3-19 0,-4 9-1 15,-4 8 16-15,3 8-17 0,-9 8 0 16,-1 8-15-16,-2 0 15 0,5 4-1 16,-5 0 0-16,0 0-17 0,0 0-1 15,0 0 1-15,0 0-13 0,2 0-24 16,3 0-34-16,5 0-30 0,-8 6 45 15,13-1-56-15,-3 2-180 0,3 3-130 16,-6 0-250-16,8 0-657 0,-9 2-370 0,-103-72 1717 16</inkml:trace>
  <inkml:trace contextRef="#ctx0" brushRef="#br0" timeOffset="1413.45">12202 10666 688 0,'0'0'1079'0,"0"0"-638"0,0 0-79 16,0 0 18-16,0 0 42 0,0 0-149 15,0 0-106-15,0 0-6 0,0 0 27 16,0 0-57-16,-88 15-81 0,76 0-50 16,12-3-1-16,-10 8 1 0,10-2 25 0,0 0-25 15,0-2-6-15,0-2-13 0,0-6-6 16,10-1-15-16,-10-6-4 0,10-1 44 15,-8 0 69-15,6-10-17 0,-1-6 29 16,2-4-19-16,-1-8-28 0,-6-4-9 0,5-2-22 16,-7 4 0-16,0 3-2 0,0 9 2 15,0 8 34-15,0 4-6 0,0 4 24 16,0 2 1-16,0 0 51 0,0 6 34 16,0 8-72-16,0 10-69 0,8 6-13 15,-3 10 13-15,7 3 37 0,0-3-34 16,5 0-3-16,7-4 0 0,-5-1-37 15,6-7 6-15,-8-6 1 0,4-4-80 16,1-8-130-16,-5-4-141 0,5-6-222 16,-7 0-381-16,-1-18-725 0</inkml:trace>
  <inkml:trace contextRef="#ctx0" brushRef="#br0" timeOffset="1631.15">12347 10212 114 0,'0'0'2048'16,"0"0"-1583"-16,0 0-200 0,0 0 52 0,0 0-27 15,0 0-135-15,0 0-92 0,0 0-63 16,0 0 35-16,29 144-5 0,-17-92-30 16,-2 6-2-16,0 5-1 0,-3-5-51 15,-7-4-155-15,0-4-42 0,0-7-47 16,0-11-127-16,0-8-167 0,-10-10-143 15,3-6-80-15</inkml:trace>
  <inkml:trace contextRef="#ctx0" brushRef="#br0" timeOffset="1767.24">12301 10625 13 0,'0'0'1247'0,"0"0"-655"0,0 0-157 16,0 0 4-16,0 0-5 0,0 0-106 16,0 0-56-16,0 0-33 0,0 0-97 15,0 0-49-15,150-82-65 0,-126 70-27 0,10 2-1 16,-5-4-50-16,1-1-169 15,-1-5-207-15,-3 2-273 0,-9 2-719 0</inkml:trace>
  <inkml:trace contextRef="#ctx0" brushRef="#br0" timeOffset="1941.34">12606 10161 1896 0,'0'0'802'0,"0"0"-390"0,0 0-81 0,0 0 2 16,0 0-18-16,0 0-113 0,8 112-56 15,1-78-38-15,8 7-40 0,-7 1-33 16,0 4-35-16,7 0-1 0,-10 3-14 16,5-5-32-16,-2-4-160 0,-3-4-159 15,0-7-100-15,-7-5-195 0,0-10-536 16,0-4-336-16</inkml:trace>
  <inkml:trace contextRef="#ctx0" brushRef="#br0" timeOffset="2147.55">12519 10481 1793 0,'0'0'797'0,"0"0"-395"16,0 0-159-16,0 0-58 0,0 0-93 0,0 0-44 15,0 0 12-15,0 0 16 0,0 0 22 16,0 0-26-16,0 0-22 0,133-22-37 16,-111 22-13-16,-2 0-2 0,-3 0 2 15,2 0-1-15,0 0-50 0,-2-3-150 16,0 1-69-16,5 0-59 0,-12-2-114 15,7 0-114-15,-8 2-161 0,1-2 8 16,-3 2 168-16</inkml:trace>
  <inkml:trace contextRef="#ctx0" brushRef="#br0" timeOffset="2436.23">12875 10432 54 0,'0'0'587'0,"0"0"32"0,0 0-153 16,0 0-242-16,0 0-7 0,0 0 71 16,0 0-52-16,0 0-123 0,0 0-23 15,68 42-49-15,-58-42-9 0,7 0-3 16,-7 0 0-16,-1 0-13 0,8-2 10 15,-9-6 19-15,1-4-4 0,-1-2 1 16,-4 2-20-16,1-2-9 0,-5 2 9 16,0 2 23-16,0 2 25 0,0 2 0 0,0 2 16 15,0 2 66-15,-9 0 18 0,-4 2-26 16,1 0-33-16,3 0 14 0,-6 4 5 16,3 10 7-16,-5 4-91 0,7 4-18 15,3 6 40-15,0 7 0 0,4-3-7 16,3 2-18-16,0-4-22 0,0 0-21 15,10-2-10-15,-3-1-8 0,8-7-19 16,7-4-86-16,-5-4-186 0,4-2-83 16,-4-6-123-16,0-2-231 0,-2-2-666 0</inkml:trace>
  <inkml:trace contextRef="#ctx0" brushRef="#br0" timeOffset="2834.56">13103 10595 1968 0,'0'0'738'0,"0"0"-305"15,0 0-9-15,0 0 17 0,0 0-119 0,0 0-201 16,0 0-96-16,0 0 6 0,0 0 15 16,0 0-44-16,0 0-2 0,-7 93-17 15,7-90-17-15,0-3-9 0,10 0-13 16,-3-11-56-16,7-11 112 0,-6-6 6 16,6-2-6-16,-2-1-84 0,-7 7-3 15,3 4 11-15,-1 6-15 0,-5 4 28 16,3 3 19-16,2 5-6 0,-7 2-16 15,10 0 66-15,-10 2 6 0,10 8 139 0,-3 3 28 16,-2 1-54-16,2 2-44 0,-2 0-4 16,-3-2-40-16,1 0-30 0,2-5-1 15,-3-4-21-15,-2-5 21 0,5 0 40 16,-3-10 109-16,6-12-72 0,4-12-25 16,-3-4-52-16,6-1-3 0,-5 3 3 15,4 6 9-15,-4 10-9 0,-3 6-42 0,-7 10 42 16,10 4 19-16,-3 0-7 0,-2 10 4 15,2 10 51-15,3 8 47 0,5 7-41 16,-8 1-36-16,-7-1-15 0,9 0-22 16,-6-7-22-16,-1-2-15 0,-2-6-76 15,8-3-198-15,-1-5-106 0,-5-9-234 16,6 2-455-16,-8-5-476 0</inkml:trace>
  <inkml:trace contextRef="#ctx0" brushRef="#br0" timeOffset="3022.61">13634 10352 2200 0,'0'0'774'0,"0"0"-343"0,0 0-29 15,0 0-12-15,0 0-92 0,0 0-125 0,-17 122-90 16,17-79 0-16,0 5-25 16,0 7-18-16,7 1-16 0,3 4-2 0,-3 6-22 15,1-3 0-15,-1-1-15 0,3-6-89 16,-3-10-99-16,3-7-190 0,-10-17-147 15,2-16-218-15,-2-6-654 0,0-20-141 16</inkml:trace>
  <inkml:trace contextRef="#ctx0" brushRef="#br0" timeOffset="3229.64">13632 10330 1413 0,'0'0'790'0,"0"0"-296"0,0 0-76 16,0 0-39-16,0 0-69 0,0 0-125 15,0 0-74-15,0 0-5 0,0 0 0 16,0 0 40-16,0 0 73 0,53-2-56 0,-51 34-77 16,-2 10-31-16,0 0-25 0,-14 5-2 15,2-7-25-15,-8-2-3 0,1-4-34 16,2-6-64-16,0-8-46 0,0-5-124 16,3-10-96-16,4-3-209 0,-2-2-500 15,4-5-763-15</inkml:trace>
  <inkml:trace contextRef="#ctx0" brushRef="#br0" timeOffset="3489.49">14056 10212 1793 0,'0'0'1084'0,"0"0"-723"0,0 0-4 15,0 0 46-15,0 0-90 0,0 0-155 16,0 0-115-16,0 0-40 0,0 0 38 15,0 0-11-15,0 0 17 0,-131 126 11 0,131-98 38 16,0 2 26-16,0 0-21 0,0 0-49 16,0 6-6-16,0-1-9 0,5 1 5 15,-5-4 1-15,0 3-28 0,0-7-12 16,0-6 9-16,-5-4-12 0,-2-8-16 16,-3-4-72-16,0-6-83 0,-2-3-222 15,2-12-259-15,-2-1-558 0,5-11-677 0</inkml:trace>
  <inkml:trace contextRef="#ctx0" brushRef="#br0" timeOffset="3990.09">13712 9579 329 0,'0'0'718'0,"0"0"-233"16,0 0-170-16,0 0-7 0,0 0 16 15,0 0-76-15,0 0-83 0,0 0-31 16,0 0 20-16,0 0 25 0,-17-20-33 0,17 24 3 16,0 9-26-16,0 2-73 15,0 8 1-15,5 2 30 0,4 8 39 0,8 5 61 16,0 2-16-16,-5 6-32 0,10 7-44 15,-3 5-43-15,-6 2-24 0,8 6-4 16,-4 7-17-16,0 4 15 0,-7-1-1 16,2-2-14-16,-5 1 0 0,-2-11 2 0,-5-7-3 15,0-9-63-15,0-10-48 0,0-8-59 16,0-7-51-16,0-10-61 0,-7-4-100 16,0-9-84-16,-3 0-171 0,0-2-580 15,-7-18 168-15</inkml:trace>
  <inkml:trace contextRef="#ctx0" brushRef="#br0" timeOffset="4183.32">13695 10350 274 0,'0'0'1876'0,"0"0"-1207"0,0 0-221 16,0 0-63-16,0 0-8 0,0 0-117 0,0 0-136 16,0 0-40-16,0 0-10 0,0 0 37 15,0 0-31-15,109-40-6 0,-83 35-19 16,8 5-24-16,-5-2-13 0,3 1 9 0,4-6 1 15,-2 4-27-15,0-4-1 16,3-1 0-16,-4 3-15 0,4-4-10 0,-3-1-42 16,0 0-148-16,-8-2-169 0,-1 2-181 15,-6 0-440-15,-2-2-775 0</inkml:trace>
  <inkml:trace contextRef="#ctx0" brushRef="#br0" timeOffset="4402.08">14187 10096 1781 0,'0'0'1084'0,"0"0"-652"16,0 0 50-16,0 0-5 0,0 0-170 16,0 0-172-16,-80 125-42 0,80-97 11 0,2 2 0 15,15 1-43-15,0-1-36 0,10-2-13 16,-10-2-11-16,9-2 11 0,-6-1 6 16,2-3 7-16,-8-2-4 0,-7 0-6 15,1 0 16-15,-8 2-4 0,0 2-12 16,-8-2-15-16,-13 4-9 0,-4-4-85 15,-11-1-105-15,-3-6-98 0,5 0-47 0,3-1-271 16,9-2-564-16,-7 6-496 0</inkml:trace>
  <inkml:trace contextRef="#ctx0" brushRef="#br0" timeOffset="6497.64">10461 12961 643 0,'0'0'154'0,"0"0"152"15,0 0-55-15,0 0-23 0,0 0-17 0,0 0-62 16,0 0-38-16,0 0 25 0,0 0 74 16,0 0 10-16,0 2-98 0,0 2 17 15,0 0 2-15,0 0 22 0,0-2 22 16,0 0 6-16,5 0-20 0,-5 0 2 15,5 0-22-15,-5 4-35 0,7 4 8 16,10 7-6-16,-5 6-31 0,12 10-13 16,-4 5-40-16,4 8-12 0,0 4-19 15,-4 0 0-15,-3 1 9 0,0-4-10 16,-10-6 13-16,3-6-15 0,-10-11-44 16,9-2-132-16,-9-10-116 0,0-4-22 0,0-6-47 15,0-2-73-15,-9 0-313 0,-8-8-558 16,-8-6 313-16</inkml:trace>
  <inkml:trace contextRef="#ctx0" brushRef="#br0" timeOffset="6683.86">10451 13392 1144 0,'0'0'641'0,"0"0"-157"0,0 0-106 0,0 0-2 16,0 0-40-16,0 0-86 0,0 0-51 16,0 0-57-16,0 0 40 0,0 0 42 15,71-8-13-15,-45 0-79 0,1-1-33 16,2-1-41-16,-2-1-21 0,-5-2-25 15,4 1-11-15,-6 0-1 0,4-2 0 16,-5 2-104-16,-2-3-102 0,0 4-76 16,-2-1-56-16,-6 0-107 0,4-1-181 15,-4 8-498-15,-4-2-373 0</inkml:trace>
  <inkml:trace contextRef="#ctx0" brushRef="#br0" timeOffset="6859.26">10878 13197 235 0,'0'0'1547'0,"0"0"-876"15,0 0-188-15,0 0-35 0,0 0-39 16,0 0-85-16,0 0-128 0,0 0-32 0,0 0-19 16,0 0 0-16,36 126-44 0,-28-100-45 15,-4-1-38-15,4-3-15 0,-3-4-3 16,-3-6-37-16,0-6-55 0,-2-4-169 16,5-2-149-16,-5-8-94 0,0-16-104 15,0 3-565-15,0-27-461 0</inkml:trace>
  <inkml:trace contextRef="#ctx0" brushRef="#br0" timeOffset="6979.84">10888 12947 951 0,'0'0'810'0,"0"0"-333"0,0 0-231 0,0 0-107 16,0 0-55-16,0 0-84 0,0 0-12 16,0 0-23-16,0 0-185 0,-10 112-181 15,12-103-393-15,6 1-438 0</inkml:trace>
  <inkml:trace contextRef="#ctx0" brushRef="#br0" timeOffset="7402.4">10982 13144 889 0,'0'0'1320'0,"0"0"-742"16,0 0-164-16,0 0-51 0,0 0-151 16,0 0-121-16,0 0-28 0,0 0-7 15,10 103 17-15,-3-85-22 0,-7 0-30 16,5-6-19-16,7 0-2 0,-9-6-1 15,-1 0-24-15,3-6 4 0,-3 0 7 0,6 0 13 16,-6-6 2-16,13-8 54 16,-8-2-2-16,-2-2-15 0,2-2-7 0,0 2 3 15,0-1-9-15,-4 6 6 0,-3 0-31 16,2 8-3-16,3 0 0 0,-5 5-10 16,0 0-30-16,0 0 27 0,7 6-21 0,-4 6 6 15,4 3 30-15,5 0 1 0,-4 2 1 16,-4-7-1-16,6 0-13 0,-5-6-6 15,0-2-18-15,2-2 9 0,3-2 28 16,-3-12 115-16,3-5-21 0,7-7-26 16,-8-2-3-16,1 2 6 0,-3 2 6 15,1 8-2-15,1 6-26 0,-4 6-49 16,0 4 12-16,2 0 49 0,3 5 1 16,2 10 33-16,3 5 0 0,2 2-37 15,-5 2-34-15,0-4-15 0,-10-2-9 16,6 1-3-16,-6-8-76 0,5 2-145 0,-7-3-142 15,0-6-78-15,7 0-197 0,-7-2-469 16,0-2-393-16</inkml:trace>
  <inkml:trace contextRef="#ctx0" brushRef="#br0" timeOffset="7591.52">11472 13150 916 0,'0'0'1521'0,"0"0"-951"16,0 0-158-16,0 0 21 0,0 0-25 15,0 0-120-15,0 0-143 0,0 0-52 16,0 0 20-16,0 0-33 0,24 107-31 16,-17-89-31-16,-7 2-18 0,5-2-10 15,-2-6-18-15,-3-4-103 0,0-4-171 0,5-4-151 16,-5-4-178-16,0-14-361 0,0 4-383 16</inkml:trace>
  <inkml:trace contextRef="#ctx0" brushRef="#br0" timeOffset="7704.55">11450 12938 39 0,'0'0'1938'0,"0"0"-1278"0,0 0-293 16,0 0-3-16,0 0 4 0,0 0-142 0,0 0-226 15,0 0-25-15,0 0-63 0,0 0-57 16,-24 27-169-16,24-19-262 0,0 0-633 16,0-1-396-16</inkml:trace>
  <inkml:trace contextRef="#ctx0" brushRef="#br0" timeOffset="7975.37">11547 13134 2244 0,'0'0'793'0,"0"0"-384"0,0 0 2 16,0 0-25-16,0 0-163 0,0 0-161 16,0 0-62-16,0 0 37 0,0 0 28 15,0 0-10-15,0 0 13 0,56-38-22 16,-42 18-19-16,3-2-23 0,-9 6-4 15,4 1-22-15,-7 10-27 0,-1 0 9 16,4 5-9-16,-6 0-4 0,5 0 53 0,1 8 25 16,-1 9 77-16,0 6-44 0,-7 8-30 15,10 1-11-15,-10 2-17 0,7 0-25 16,-7-1-113-16,5-7-159 0,0-4-78 16,0-4-119-16,0-6-190 0,-3-4-560 15,5-6-276-15</inkml:trace>
  <inkml:trace contextRef="#ctx0" brushRef="#br0" timeOffset="8378.61">11971 13038 1569 0,'0'0'772'0,"0"0"-372"16,0 0-53-16,0 0 4 0,0 0-151 15,0 0-140-15,0 0-47 0,0 0 31 16,0 0 16-16,0 0-23 0,-14 74-21 0,14-60-3 15,0 0-11-15,7 0 0 16,-7 0 0-16,7 0 8 0,3 1-10 0,0-2-13 16,-1-3-9-16,8-2 19 0,-2 1-22 15,-1-6 21-15,3 0 3 0,-5-3-18 16,-2-3 19-16,7-9 19 0,-5-6 29 0,-4-5-11 16,-1-6-2-16,-7-3-7 0,0 2-25 15,0-2 19-15,0 4-6 0,0 1-13 16,0 9 11-16,0 4-12 0,-5 8-2 15,5 2 44-15,0 4 34 0,0 8-21 16,0 12 5-16,0 8-43 0,0 13 80 16,5 3 62-16,2 10 70 0,3 9-69 15,7 1-52-15,-8 3-34 0,-1 1 7 16,-6-4-10-16,-2-6-25 0,0-9-11 16,-14-9-37-16,-8-10-28 0,-5-14-45 0,-7-8-71 15,-9-8-137-15,1-10-175 0,-1-10-291 16,14 0-648-16,-13-10-755 0</inkml:trace>
  <inkml:trace contextRef="#ctx0" brushRef="#br0" timeOffset="10883.1">12155 13041 29 0,'0'0'1'0,"0"0"12"0,0 0 36 16,0 0 36-16,0 0-7 0,0 0 24 15,0 0 25-15,0 0-7 0,0 0-12 16,-17 0-7-16,17 0-3 0,0 0-66 16,0 0 11-16,0 0-43 0,0 0 39 0,0 0 3 15,0 0 7-15,-2 0 3 0,2 0-16 16,0 0-3-16,0 0-11 0,0 0 4 15,0 0 17-15,0 0 9 0,0 0 0 16,0 0 26-16,0 0 46 0,0 0 22 16,0 0-26-16,0 0-29 0,0 0-20 15,0 0-12-15,0 0-24 0,0 0 4 16,0 0 20-16,0 0 12 0,0 0 6 16,0 0 24-16,0 0-11 0,0 0-25 15,0 0-30-15,0 0 13 0,0 0 7 16,0 0 3-16,0-3-16 0,0 1 3 0,0-3 22 15,0 2 42-15,0-4 28 0,0 5-6 16,0-4-7-16,-5 4-29 0,5-1-22 16,0 0-19-16,-2 1-17 0,2 0-11 15,0-1-24-15,0 0-2 0,0 1-2 16,0 2-1-16,0 0-15 0,0-2-1 0,0 2 3 16,0-2 15-16,0-2 1 0,-5 0 0 15,5 0 1-15,0 0 17 0,0 0 38 16,-2 0 1-16,2 2-10 0,-3-4-3 15,3 4-6-15,-5 0-7 0,5 0-5 16,0-1-13-16,0 2-11 0,-2 1-2 16,2 0 1-16,0 0-1 0,0-2 0 15,0 0-13-15,0-3 13 0,-5 4 13 16,0-1 9-16,5 0-3 0,0-3-1 0,0 5 13 16,-7-1-9-16,4 1-3 0,3 0-8 15,0 0-10-15,0 0-2 0,0 0 1 16,0 0 0-16,0 0 0 0,0 0 13 15,0 0 18-15,0 0 6 0,0 0 10 16,0 0-16-16,0 0-6 0,0 0 3 0,0 0-4 16,0 0-21-16,0 0-3 15,0 0-16-15,-7 1-9 0,7 6-18 0,0-4-29 16,-7 4 26-16,4-1 21 0,-1-2 12 16,4-2 11-16,0 0 2 0,0 0 12 15,0-2 6-15,-3 2 10 0,3-2 0 16,0 0-3-16,0 2-13 0,0-2-12 15,-5 2-19-15,3 4-18 0,-5 0-1 16,4 0 4-16,-2 0 12 0,5-2-9 16,-4 0 3-16,4 0-9 0,0-4-58 0,0 5-31 15,0-4 13-15,0-1 24 16,0 0 4-16,0 0-20 0,0 0-9 0,0 0-33 16,0 0-39-16,0 0-6 0,0 0 28 15,0 0-95-15,0 0-149 0,0 4-180 16,0 4 106-16,0 0-60 0,0-28 150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09-27T18:42:56.7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18564 6449 368 0,'0'0'1054'15,"0"0"-547"-15,0 0-124 0,0 0 46 16,0 0-165-16,0 0-174 0,0 0-36 16,0 0 3-16,0 0-5 0,-113-73-11 15,93 68-28-15,8-4 0 0,-3 3-12 16,-1 1 10-16,1-2-11 0,-4 1-1 0,2 2-24 15,0 2 12-15,0-4-9 0,-3 6-20 16,13-2 20-16,-8 2-10 0,-2 0 10 16,5 0-14-16,-5 0-5 0,-7 0 9 15,7 0-20-15,-12 0-15 0,5 10-7 16,-12 0 16-16,-3 7 10 0,0-2 22 16,3 3 4-16,-3 5 21 0,5-1-28 15,-2-2 3-15,-1 4-7 0,1 0 11 0,2 0-7 16,-5-2 9-16,3 3 1 0,7-3-4 15,-5 2 12-15,7-2 10 0,0 0-1 16,-4 2 2-16,2 4 2 0,2 1 17 16,-2 2 0-16,-3 4 10 0,6 1-3 0,-6 1-23 15,6 1 14-15,-1 2-17 0,-5 4 0 16,3 0 0-16,3 2 35 0,-1 3 4 16,0-3 22-16,3-2-6 0,5-1-10 15,-5-5-10-15,9-1-6 0,3-4-27 16,-5 2-1-16,7-2 14 0,3 0-14 15,-8-1 41-15,11-1-23 0,-1-1 0 16,-3 0-19-16,4 0 2 0,4 0-2 16,-5 2 16-16,2-2 19 0,-2 0-19 0,5 3 6 15,-4-1 33-15,4-2-30 0,0 0 33 16,0 1-29-16,0-8 9 0,-8 4-3 16,8-7 0-16,0-2-16 0,0 0 16 15,0 0-13-15,0-1 10 0,0-2 3 16,0 1 6-16,0-1-19 0,0-1 1 15,8-3-20-15,-8 6 0 0,4 1 16 0,1-2 9 16,3 4 1-16,-8-2-10 16,4 2 3-16,4 0-9 0,-3 0 5 0,-1 0-14 15,1 0 13-15,-2 1-16 0,4-1 24 16,0 0-3-16,-7 0-3 0,10-2 25 16,-3 2-19-16,-2-3-22 0,2-4 13 15,1 4-13-15,-1-1 19 0,3-4-8 16,-8 4-13-16,12-2 17 0,-6 2 4 15,1 1 0-15,1-2-22 0,-3 3 29 16,6 0-3-16,-6 2-25 0,7-1-1 16,-4 1 25-16,0-2 16 0,2 0-31 0,0-2-9 15,-2-4-1-15,-1 3 0 0,4-5-5 16,-1 1 5-16,0-2 2 0,2 2-1 16,3-1 0-16,-7-1 2 0,2 2 0 15,5 0 0-15,-2 1 0 0,2 0 28 16,2 0-17-16,-2 0-14 0,-3 0-1 0,8 0 1 15,-5 1 0-15,5-1 25 0,-3-1-12 16,-2 1 9-16,3-2 15 0,-1 1-9 16,3-4 3-16,-3 2 15 0,6-1-18 15,-8 0 13-15,2 2-14 0,-2-4-8 16,2 2 3-16,-2-2-11 0,0 2-10 16,5-2 19-16,-2 0-18 0,-1 2 32 15,-5 0-30-15,8-1 11 0,-7-4-1 16,2 5-14-16,0-4 0 0,-5 2 15 15,5 1-14-15,0-2 13 0,-3 2-2 0,3-1 3 16,0-2-14-16,-7 2 16 0,0-2-14 16,7-3-2-16,-10 4 1 0,5-3 17 15,-2 0-17-15,-3-1 13 0,3 2-14 16,4 1 2-16,-2-4-1 0,0 6 20 16,8-2-22-16,-6-2-1 0,6 4 0 0,-8-2-12 15,2 2 13-15,-1-2-1 0,1 2 4 16,1-1 10-16,2 0 2 0,-3-3-13 15,1 4 14-15,-1-4 3 0,-11 3-19 16,14-2 0-16,-10-1 2 0,3 2 23 16,-1-2-10-16,-1 0-13 0,9 3-1 15,-8-2 14-15,1-1-2 0,0 3-12 16,-1-2 0-16,3-1 14 0,-2 3-14 16,2-2-1-16,-7-1 2 0,5 3-1 15,0-4 0-15,-3 3-1 0,3 1 0 16,-3-4 21-16,2-1-19 0,-1 2 0 0,1 0-2 15,-6 1 1-15,7-1 2 0,-3-1-2 16,0-1 2-16,0 5-2 0,3-3 13 16,-3 0-14-16,3-1 0 0,-5 4 2 15,7-3 10-15,-2-2-12 0,-3 2 3 16,3-2 0-16,2 1 0 0,-3-1 16 0,4 0-4 16,-1 0-15-16,2 0 15 15,-4 0-13-15,7 0-2 0,-5 0 1 0,3 0 1 16,2 0 17-16,0 0-19 0,2 0 1 15,-2 0-1-15,2-1 1 0,3-1-1 16,-3 0 1-16,-2-3-1 0,3 4 0 16,-3 1 0-16,0-2-3 0,2-3 0 15,-7 5 1-15,5-2 2 0,-7 1 1 16,7 1-1-16,-7-2 2 0,2-1-1 16,0 1-1-16,-2 2 0 0,-1-2-2 0,-1 2-10 15,1 0 12-15,3 0 0 16,-2 0-2-16,-3 0-19 0,8 0 21 0,-5 0 0 15,-3 0 0-15,0 0-2 0,3 0-8 16,-5 0 10-16,7 0 1 0,-7 0-1 16,2 0 1-16,0 0 0 0,0 0 0 0,1 0 0 15,1 0-1-15,1 0-1 0,-3 0 1 16,3 0-2-16,0 0 1 0,-3 0-10 16,10 0 10-16,-7 2 1 0,-1 0-2 15,1 1 0-15,0-1 2 0,4-1 0 16,-6-1 3-16,1 2 18 0,8-2-9 15,-7 3 7-15,7-3-1 0,-10 0 6 16,10 0-12-16,-5 0 13 0,5 0-13 16,0 0 9-16,-2 0-9 0,-1 0 16 0,3 0 8 15,-5 0-8-15,3 0-10 0,-3 0-16 16,5-3 10-16,-5 1-11 0,-2 2 2 16,4 0-2-16,-6 0 0 0,4-1 1 15,-3 1 11-15,-1-2-11 0,1 2-1 16,6 0 11-16,-8 0-10 0,3-3-1 15,-3 3 0-15,3-2 2 0,0 2-2 0,-1-2 1 16,6 2 0-16,-5 0-2 0,2 0-2 16,-3-1 1-16,3 1-1 0,-2 0 2 15,0 0-2-15,-3 0 2 0,5-2-2 16,-2 2-1-16,2 0 0 0,-2 0 3 16,-1 0-12-16,-1 0 10 0,1 0 0 15,-1 0 0-15,-3 0 0 0,-1 0-1 0,-1 0-12 16,2 0 15-16,-5 0-2 0,0 0 2 15,0 0 0-15,0 0 1 0,0 0 1 16,0 0 1-16,0 0 12 0,0 0-11 16,0-3-4-16,2 3 12 0,-2 0-12 15,0 0 0-15,0 0-2 0,0 0 1 16,0 0-1-16,0 0-1 0,0-2 0 16,0 2-1-16,0 0-29 0,0 0-52 0,0 0-80 15,0-2-58-15,-2 2-70 16,-3-1-141-16,2-6-236 0,-6 1-579 0,1 0-243 15,-1-10 850-15,45 56 585 0</inkml:trace>
  <inkml:trace contextRef="#ctx0" brushRef="#br0" timeOffset="464.07">19726 9145 274 0,'0'0'196'0,"0"0"622"16,0 0-324-16,0 0-95 0,0 0-69 15,0 0-4-15,0 0-101 0,0 0-50 16,0 0-34-16,0 0-30 0,0 0-41 16,-17 2-42-16,17 4-27 0,7-2 113 15,-7 4 25-15,10 0-42 0,2-4-15 16,2 4 25-16,-4-6-26 0,7 4-6 0,2-4-10 16,-2 2 0-16,0-2-18 0,7 0 5 15,-7-2 1-15,0 0-1 0,0 2-12 16,5-2-21-16,-7 0-7 0,-3 2-11 15,2 0-1-15,-6-2-1 0,-1 0-2 16,-2 0-12-16,0 0 12 0,-3 2 0 16,0-2 2-16,-2 0 0 0,0 0 1 0,0 0 12 15,0 2 0-15,0-2 4 0,0 6 5 16,0 3 25-16,0 4 77 0,-4 7 94 16,-13 3-119-16,-8-1-38 0,1-1-5 15,-5 6-15-15,-7-3-13 0,-3 0-6 16,0 1-19-16,0-4 14 0,8-1-16 15,-1-3 0-15,8-4-13 0,5 0 11 16,2-8-19-16,7 2 3 0,8-1-3 16,-3-4-7-16,2 0-14 0,3-2-4 15,0 0-30-15,0 0-46 0,0 0-62 16,8 0-56-16,4 0 70 0,12 2-13 16,0-2-115-16,5 2-172 0,0 0-272 0,-7-2-495 15,-2 2-158-15</inkml:trace>
  <inkml:trace contextRef="#ctx0" brushRef="#br0" timeOffset="2153.01">19195 5338 222 0,'0'0'1221'15,"0"0"-883"-15,0 0-7 0,0 0 57 16,0 0-55-16,0 0-115 0,0 0-71 16,0 0-58-16,0 0-31 0,0 0-14 15,0 0-41-15,-8-3-3 0,8 3 0 0,0 0-31 16,0 0-4-16,0 3-29 15,0 9-16-15,0 6 80 0,0 11 40 0,0 7 8 16,0 12 32-16,0 7-7 0,0 5 4 16,0 2-11-16,0 3-15 0,-7-5-16 15,5 1-35-15,-3-10-13 0,5-4-16 0,-3-9 26 16,3-8 3-16,0-12-3 0,-4-5-25 16,4-10-1-16,0-3 29 0,0 0 22 15,0-1 95-15,0-14 66 0,7-3-70 16,7-6-27-16,3-6 7 0,3-4-18 15,-1-1-50-15,8 3-25 0,-3 4-1 16,8 2-30-16,-6 6-3 0,-6 8-35 16,-6 4 7-16,3 6-27 0,-12 2 10 15,2 2-28-15,3 10 107 0,-5 4 60 16,-3 6 25-16,-2 4 3 0,-7 1 4 16,-5-1-21-16,-12-2-24 0,7 0 0 15,-3-6-7-15,-2-6 22 0,1 0 10 0,-1-4-11 16,0-4-34-16,5-2-27 0,0-2-52 15,7 0-69-15,3 0-72 0,7 0-46 0,0 0-177 16,3 0-201-16,13 0-135 16,-1 2-246-16,12 8-155 0</inkml:trace>
  <inkml:trace contextRef="#ctx0" brushRef="#br0" timeOffset="2493.48">19825 5799 418 0,'0'0'1277'0,"0"0"-900"15,0 0-95-15,0 0-33 0,0 0-21 16,0 0-86-16,0 0-30 0,-170 119 35 16,148-87-23-16,5 2-50 0,13-4-65 15,4-1-9-15,0-8-28 0,0-6-14 16,12-10-15-16,5-5 57 0,9 0 51 15,6-13 41-15,4-12 13 0,-2-7-13 16,5-8-7-16,0-2-13 0,-13 4 23 16,-13-1 49-16,1 11 47 0,-7 6-4 0,-7 6-48 15,0 6-34-15,0 4-47 0,0 2 10 16,0 2-31-16,-17 0-37 0,8 2-1 16,-8 0-61-16,0 8-39 0,7 8-13 15,-2 2-1-15,12 4-93 0,0 4-74 16,0 3-119-16,0-3-128 0,14 2-496 15,-6-8-319-15,9 8 693 0</inkml:trace>
  <inkml:trace contextRef="#ctx0" brushRef="#br0" timeOffset="2798.24">20089 5902 999 0,'0'0'1029'0,"0"0"-602"16,0 0-69-16,0 0-27 0,0 0-137 15,0 0-73-15,0 0-60 0,0 0-20 16,0 0-29-16,0 0-12 0,0 0-44 16,-138 84 19-16,140-66-13 0,8-4-7 15,5-4-9-15,4-4 25 0,-2-6 29 16,0 0 20-16,7-8 104 0,-4-8 62 0,4-8 16 16,5-6-39-16,-5-4-33 0,5-3-21 15,-12 4 18-15,0 0 9 0,-10 7-13 16,1 4-64-16,-8 4-22 0,0 6 12 15,0 4 22-15,-8 1-56 0,1 6-15 16,0 1-54-16,-3 0-45 0,1 1-79 16,1 8-42-16,3 2 14 0,5 6-45 15,0-3-125-15,0-2-164 0,13-4-580 16,-4-6-389-16</inkml:trace>
  <inkml:trace contextRef="#ctx0" brushRef="#br0" timeOffset="3355.46">20528 5069 836 0,'0'0'1260'15,"0"0"-878"-15,0 0-137 0,0 0 12 16,0 0 3-16,0 0-57 0,0 0-104 15,-36 102 15-15,36-64 15 0,0 11-9 0,0 7-20 16,0 8-52-16,0 9 30 0,0 3 19 16,0 1-22-16,0-5-35 0,0-3-9 15,0-7-31-15,0-10-18 0,0-4-40 16,0-7 20-16,0-11 1 0,7-2 6 16,-7-10-72-16,0-1-80 0,7-5-53 15,-7-4-114-15,5-5-162 0,-5 2-215 0,5-5-457 16,-5 0 466-16</inkml:trace>
  <inkml:trace contextRef="#ctx0" brushRef="#br0" timeOffset="3965.06">21587 5527 209 0,'0'0'1959'0,"0"0"-1538"0,0 0-102 16,0 0-31-16,0 0-17 0,0 0-132 0,0 0 3 15,0 0 0-15,0 0-20 16,0 0-96-16,-184 30-24 0,167-7 39 0,0 1 9 16,5 2-9-16,-3 2-4 0,8 0-9 15,5 1-3-15,2 1-23 0,0 0-2 0,7-2 0 16,3-4 3-16,7-6 10 16,0-6-1-16,-5-4-10 0,2-6 20 0,6-2 34 15,-1-3 12-15,3-16 22 0,4 1-4 16,-9-6-21-16,0 0-28 0,0 0-12 15,-4 2-1-15,-6 2-22 0,-5 2 38 16,3 3-9-16,-5 5 33 0,0 0-45 16,0 6 26-16,0-2-11 0,0 4-3 15,0 2-31-15,0 0-21 0,0 0-19 16,0 4-82-16,-5 9-149 0,3 5-1 0,2 4-82 16,0-1-94-16,0 4-259 0,2-7-650 15,15 2-84-15</inkml:trace>
  <inkml:trace contextRef="#ctx0" brushRef="#br0" timeOffset="4346.39">21992 5081 1049 0,'0'0'1308'0,"0"0"-853"16,0 0-64-16,0 0-66 0,0 0-81 15,0 0-100-15,0 0-109 0,0 0-35 16,0 0 0-16,0 0 100 0,0 0-18 0,17 117-4 15,-7-61-6-15,-3 8-70 0,-7 8 32 16,0 7 22-16,0 6-56 0,-7-3 16 16,-13-3 39-16,6-11-14 0,-1-6-29 15,1-13-12-15,6-5-59 0,-9-12-40 16,10-4-60-16,-3-8-32 0,3-5-74 16,7-12-150-16,0-3-191 0,0-2-184 0,0-8-391 15,7-24 499-15</inkml:trace>
  <inkml:trace contextRef="#ctx0" brushRef="#br0" timeOffset="4698.46">22288 5455 209 0,'0'0'1216'0,"0"0"-783"0,0 0-148 0,0 0-84 16,0 0 25-16,0 0-22 0,0 0-41 15,-44 109 11-15,22-83 1 0,8-2 13 16,-11 0-23-16,1-4-10 0,0 2-36 16,-5-4-9-16,5 2 7 0,-5-2-33 15,7-1-3-15,0 1-19 0,12-6-16 0,-4 4 1 16,11-6-19-16,3 5 21 0,0-2-24 16,0-1 6-16,17 4 21 0,10-4 22 15,2 3 15-15,12-2 3 0,-2 0-34 16,9-3-15-16,-9 0-12 0,0-2-7 15,-3 0-3-15,-4-2-11 0,-5 2-10 16,-1-4-3-16,-9 2 2 0,0 0-1 16,0 0-8-16,-5 0 10 0,3 2 0 15,-5-4-3-15,-1 4-64 0,-6-1-144 16,4-2-97-16,3 3-62 0,-6-1-116 16,-4 1-231-16,0-5-780 0</inkml:trace>
  <inkml:trace contextRef="#ctx0" brushRef="#br0" timeOffset="5580.42">22872 5477 241 0,'0'0'1206'16,"0"0"-443"-16,0 0-194 0,0 0-171 15,0 0-42-15,0 0-5 0,0 0-84 0,0 0-102 16,0 0-81-16,0 0-19 0,0 0 9 16,-3 0-18-16,3 0-22 0,8 0-7 15,-3 0 23-15,9 0 30 0,10 0 9 16,-4 0-25-16,-1 0-27 0,13 0-4 16,-6 0-11-16,3-4-1 0,5 4-21 15,-2-4 2-15,2 4-2 0,-3-2-11 0,1-2 11 16,-3 2 0-16,0 0-2 15,-10-2-14-15,6 4 15 0,-4-2-11 0,1 0 10 16,-5 2 0-16,-5-2-13 0,-2 2 3 16,0 0-10-16,2-2-39 0,-10 2-83 15,6-2-60-15,-8 2-28 0,0-2-17 0,0 0-44 16,0 0-106-16,0-2-110 0,0 2-104 16,0 0-783-16,-17 0 600 15</inkml:trace>
  <inkml:trace contextRef="#ctx0" brushRef="#br0" timeOffset="5916.99">22775 5705 1421 0,'0'0'1049'0,"0"0"-678"0,0 0-137 0,0 0 28 16,0 0-46-16,0 0-76 0,0 0-14 15,0 0 0-15,0 0-23 0,0 0-18 16,0 0-16-16,179-9-25 0,-152 8-1 16,2-1-2-16,3 2-17 0,-6 0-2 15,1 0 0-15,-3 0-20 0,-4 0 0 16,-4 0-2-16,1 0-17 0,3 0 15 15,-10 0-11-15,-1 0 11 0,3 2-17 16,-2-1-93-16,0 1-89 0,-3 3-84 0,-7-3-39 16,10-1-190-16,-3-1-300 0,-7 2-537 15,0-2 604-15</inkml:trace>
  <inkml:trace contextRef="#ctx0" brushRef="#br0" timeOffset="13798.23">24474 4972 460 0,'0'0'1064'0,"0"0"-622"16,0 0 5-16,0 0-76 0,0 0-11 16,0 0-22-16,0 0-44 0,0 0-87 15,0 0-77-15,0 0-52 0,0 0-32 16,-56-30-21-16,56 30-22 0,-4 0-1 16,4 2-2-16,0 14-100 0,-8 13-33 0,8 11 64 15,-7 18 57-15,0 14 24 0,4 8 87 16,-4 9-21-16,-3 0 62 0,3 0-44 15,-5-8-21-15,-3-6-75 0,6-14-4 16,-1-11-45-16,5-14-63 0,0-8-22 16,-7-6-23-16,7-6-82 0,5-4-81 0,-9-5-114 15,1-6-175-15,-6-1-108 0,-3-1-785 16</inkml:trace>
  <inkml:trace contextRef="#ctx0" brushRef="#br0" timeOffset="13961.52">24060 5592 703 0,'0'0'1121'15,"0"0"-573"-15,0 0-103 0,0 0-31 16,0 0-64-16,0 0-120 0,0 0-110 16,0 0-120-16,0 0 13 0,0 0 100 0,70-22 6 15,-29 19-75-15,3 3-32 0,-8-1-12 16,10 1-31-16,0-2-44 0,0 0-161 16,-2-4-111-16,2-1-279 0,-7 0-437 15,-13 1-320-15</inkml:trace>
  <inkml:trace contextRef="#ctx0" brushRef="#br0" timeOffset="14243.47">24666 5405 291 0,'0'0'392'0,"0"0"289"0,0 0-135 0,0 0-122 16,0 0-171-16,0 0 1 0,-15 114-55 16,5-66 19-16,-4 5-69 0,4-5-22 15,-2-1-16-15,5-9-10 0,7-4-9 16,-3-12-70-16,3-6-10 0,0-10-9 15,0-3 48-15,0-3 52 0,0-5 86 0,10-13 37 16,12-10 15-16,9-9-96 0,6-4-53 16,4-6-34-16,-7 5 6 0,5 2-21 15,-8 6-13-15,3 3-18 0,-7 7-12 16,-3 4-3-16,-2 2-24 0,-5 6 12 16,-8 4-22-16,6 2-21 0,-8 6-25 15,-2 0-15-15,2 0-40 0,8 0-1 16,-5 0-59-16,-1 10-122 0,6 0-181 15,-13 2-276-15,6 2-645 0</inkml:trace>
  <inkml:trace contextRef="#ctx0" brushRef="#br0" timeOffset="14735.58">25213 5493 866 0,'0'0'1374'0,"0"0"-987"0,0 0-78 0,0 0-46 15,0 0-37-15,0 0-48 0,0 0-80 16,0 0-41-16,0 0 12 0,0 0 16 0,-26 117-25 16,31-89-46-16,7-1-14 0,5-4 0 15,-8-5-1-15,8-1 17 0,-7-9-13 16,2-4 35-16,3-4 0 0,2 0 15 16,0-2 28-16,7-13 25 0,-5-5 6 15,6-2-50-15,-8-6-16 0,4 0-21 16,-6 0-13-16,2 0 13 0,-12 8 0 15,2 2-7-15,-2 3 19 0,-3 10 15 16,1 0 4-16,-3 3-1 0,0 2-3 16,0 0 40-16,0 2-68 0,0 13-5 15,-3 6-19-15,1 8 16 0,-5 5-16 0,7-2-31 16,0-2-11-16,0 1 2 0,0-6 0 16,9 0-15-16,1-3-37 0,0-4-192 15,11-2-77-15,-8-6-131 0,8-4-177 16,-1-6-425-16,-3 0-225 0,2-16 886 0</inkml:trace>
  <inkml:trace contextRef="#ctx0" brushRef="#br0" timeOffset="15048.84">25798 5567 255 0,'0'0'1096'0,"0"0"-664"16,0 0 107-16,0 0-91 0,0 0-120 15,0 0-162-15,0 0-86 0,0 0-23 16,0 0 32-16,0 0 22 0,155 65 22 15,-131-77-26-15,-5-2-35 0,1-5-19 16,2-4 1-16,-5-4-19 0,0-1 9 0,-5 0-19 16,-5 0-6-16,0 8-17 0,-7 0 48 15,0 8 12-15,-9 1 0 0,-8 6-62 16,-5 5-12-16,-5 0-16 0,0 13 0 16,-9 12-50-16,0 5 72 0,-3 8 6 15,10 7 74-15,-5-1 7 0,7 0 12 0,3-2-9 16,14-2-28-16,3-5-54 15,7-5-2-15,0-2-25 0,17-2 0 0,10-4 13 16,4 3 12-16,6-3 15 0,4-4-15 16,12 2-44-16,-2-2-34 0,10 0-161 15,-1 0-82-15,-4 2-112 0,-15-6-674 16,5 10-814-16</inkml:trace>
  <inkml:trace contextRef="#ctx0" brushRef="#br0" timeOffset="17963.43">21202 11309 254 0,'0'0'467'0,"0"0"96"0,0 0-169 15,0 0-167-15,0 0-158 0,0 0-17 16,0 0-30-16,0 0 27 0,0 0-4 16,0 0-9-16,0 0-13 0,-44-46-1 0,44 46 4 15,0 0 3-15,0 0-6 0,0 0-10 16,0 0-11-16,0 0 1 0,0 0 0 15,0 0-2-15,0 0-1 16,0 0-1-16,0 0-2 0,0 0 2 0,0 0 0 16,0 0-15-16,0 0-13 0,0 0-16 15,12 0-49-15,5 0 94 0,7 0 42 16,-4 0 6-16,2 2-12 0,4 2-17 16,-4 0-16-16,10 0-2 0,-3-2 14 0,5 0 40 15,9-2 9-15,-4 0-25 0,7 0 13 16,5 0 0-16,0 0-1 0,-7 0 1 15,2 0 25-15,7-2-12 0,0 0 2 16,-4-2-22-16,4 4-29 0,0-2-3 0,-4 2-10 16,-5 0-3-16,9 0 0 0,-7 0 51 15,5 0-38-15,-3 0 42 0,6 2 15 16,-8 0-31-16,2 0 25 0,-4-2-17 16,-5 0-2-16,4 0-19 0,-4 0 24 15,0 0-8-15,2 0-26 0,-7 0 6 16,0 0-3-16,2 0-16 0,8-2 10 15,-3 2 15-15,-2 0 17 0,4 0-1 16,-1 0-6-16,-6 4 13 0,5 2-26 16,3 0 3-16,-8 2-6 0,-2-1-19 15,-5-4 28-15,0-1-30 0,-2 0 1 16,-5-2-1-16,0 0 27 0,7 0-3 0,-5 0-3 16,5 0-21-16,-2-2 3 15,12-2-1-15,-6 0 19 0,6 0-4 0,-5-2 20 16,3 2-3-16,1-2-35 0,-6 4 22 15,-1 0 0-15,3 0 0 0,0-2-20 0,0 4 17 16,-5-2 9-16,5 0-6 0,-7 0 15 16,4 0 7-16,-9 0-25 0,10 0 6 15,-6-4 12-15,8 2 0 0,-5-2-15 16,3 2-1-16,-3-2-17 0,2 2 8 16,-4 0-12-16,0 2 1 0,-3-2-2 15,-2 4-1-15,9 0 1 0,-4 0-12 16,0 0 13-16,7 0 10 0,-8 4 33 15,-1 2-3-15,1-2-37 0,1-2 25 16,-3 4-3-16,-2-4 6 0,0 2 6 16,0-2-9-16,-1 0-1 0,-1-2 1 0,4 0-10 15,-2 0-16-15,0 2 20 0,-5-2-10 16,9 0 0-16,1 0-8 0,0 2 20 16,-1-2-22-16,3 0 26 0,3 0-25 15,4 2 0-15,-4-2 12 0,7 0 1 0,-1 0 8 16,-6 0 10-16,7 0-10 0,-3 0-12 15,5-4 1-15,-7 2 5 0,2 2-16 16,-2-4 13-16,0 0 1 0,-5 2-13 16,3 0 0-16,-5-4 12 0,-1 4 7 15,1-3-1-15,0 2-9 0,-1 1 0 16,1 0-10-16,4-1 0 0,-1 2 17 16,6 1-1-16,-5-2 6 0,6 0 16 15,-6-3-19-15,6 4-3 0,-11-3 10 16,8 1-27-16,-7 1 2 0,-3 1 17 15,3-1-19-15,-1 0 1 0,-9-3-2 0,5 5-11 16,0 0 11-16,-5-1 0 0,2 1 1 16,-2 0-1-16,0 0-3 0,-5 0 3 15,5 0-2-15,-4 0-1 0,-1 0-9 16,2 0 10-16,-4 0-1 0,-10 0 1 16,7 0-1-16,-7 0-13 0,0 0 16 15,0 0-1-15,0 0 1 0,5 0 0 0,-5 0 16 16,0 0-1-16,0 0 0 0,0 0 6 15,0 0-2-15,0 0 2 0,0 0 3 16,0 0-3-16,0 0-8 0,0 0-1 16,0 0-9-16,0 0 15 0,0 0-15 15,0 0-3-15,-5 0 0 0,-12 0-204 16,3 0-18-16,4 0-57 0,0 0-101 16,5 0-338-16,5 1-995 0,0 6-238 0,61-15 1951 15</inkml:trace>
  <inkml:trace contextRef="#ctx0" brushRef="#br0" timeOffset="18674.52">26871 11309 349 0,'0'0'730'0,"0"0"-56"15,0 0-230-15,0 0-59 0,0 0-34 16,0 0-88-16,0 0-100 0,0 0-43 0,0 0 4 16,0 0-29-16,0 0-13 0,-67-13-35 15,52 13-6-15,0 3-17 0,-1 5-23 16,-6 2 20-16,2 4 11 0,1 2-4 16,2 3 3-16,2 2-6 0,6 2 11 15,-1 1 4-15,0-2-16 0,3 0-23 16,7-2 8-16,0-3-9 0,0-6-16 15,0-1-15-15,0-3 6 0,7-5 25 0,10-1 36 16,-5 2 11-16,3-3-6 0,7 0-1 16,-5-4 4-16,5-5 5 0,-5-4 4 15,-1-5 3-15,-1-2 0 0,7-5-16 16,-15 5-6-16,3-2 0 0,-3 4 0 0,-2 0 6 16,-5 2 24-16,0 4 1 0,0-3-13 15,0 5 19-15,-5 5 8 0,-2 0-39 16,0 2 6-16,4-2 6 0,-4 5-52 15,0 0-4-15,4 0-8 0,-2 0-33 16,-2 2-29-16,2 11-15 0,0-2 34 16,0 8-3-16,5 1-117 0,0-2-113 15,22 0-103-15,0-6-156 0,7 0-411 16,-5-6-480-16</inkml:trace>
  <inkml:trace contextRef="#ctx0" brushRef="#br0" timeOffset="19014.53">27264 10941 147 0,'0'0'1008'0,"0"0"-370"0,0 0-164 16,0 0-96-16,0 0 17 0,0 0-158 0,0 0-34 15,0 0-28-15,0 0-49 0,0 0-38 16,0 0-42-16,-60-22-46 0,57 36-69 15,-7 4 3-15,3 9 65 0,0 3 1 16,4 1 9-16,-4 6 29 0,2 4 9 16,0 0-18-16,1 4-4 0,-1-1 1 15,-2 0-24-15,-3 2 8 0,3-1 3 16,-1-5-12-16,1-2 12 0,0-2-13 16,4-6-4-16,1-5-33 0,-3-7 24 0,5-4-9 15,0-6 0-15,-5-4-60 0,5-2-66 16,0-2-26-16,0 0-42 0,0 0 17 15,0 0-80-15,5-4-250 0,2-6-85 16,-4 2-419-16,4-4 527 0</inkml:trace>
  <inkml:trace contextRef="#ctx0" brushRef="#br0" timeOffset="19363.68">27310 11263 346 0,'0'0'629'0,"0"0"116"16,0 0-222-16,0 0-103 0,0 0-34 16,0 0-185-16,0 0-201 0,0 0-35 15,0 0 35-15,0 0 62 0,0 0 8 0,-109 74 6 16,87-54 10-16,0-3 44 0,6 1-1 16,-6 0-37-16,5 0-17 0,2-4-12 15,8 4-10-15,-3-3 11 0,3-2 4 16,7-1 7-16,0 3-7 0,0-4-33 0,0-1 2 15,17 3 0-15,0-1 28 0,5-2 3 16,0-2 25-16,4 0-20 0,-2-2-14 16,3 0-19-16,-8-4-16 0,1 4-12 15,2-2-9-15,-5 0 12 0,-3 0-13 16,-2-2-2-16,5 2-1 0,-14-2-2 16,4 0-9-16,0 2-16 0,3 0-86 15,-8-2-188-15,-2 3-47 0,3 0-86 16,-3 1-231-16,0-2-700 0,0 6-247 0</inkml:trace>
  <inkml:trace contextRef="#ctx0" brushRef="#br0" timeOffset="19995.75">27805 11414 222 0,'0'0'228'16,"0"0"551"-16,0 0-330 0,0 0-53 0,0 0-20 16,0 0-5-16,0 0-98 0,0 0-98 15,0 0-73-15,0 0 10 0,-37-10 11 16,37 10-22-16,0 0-41 0,0 0 0 15,0 0 3-15,0 0 3 0,0 0-19 16,0 0 7-16,8 0 3 0,1 0 39 16,6 4 38-16,4 0-19 0,-2-2-56 15,0-2 15-15,7 0 6 0,3 0-3 0,0 0-34 16,2 0-6-16,2-4-35 0,-9 0 1 16,7 0-3-16,-9 2-1 0,-1-2-24 15,-4 4-24-15,-6 0-77 0,1 0-134 16,-3 0-68-16,-7 0-75 0,0 6-96 15,0 2-235-15,0-4-567 0</inkml:trace>
  <inkml:trace contextRef="#ctx0" brushRef="#br0" timeOffset="20227.64">27708 11563 355 0,'0'0'1426'15,"0"0"-949"-15,0 0-96 0,0 0-24 16,0 0 5-16,0 0-52 0,0 0-57 16,0 0-55-16,0 0-33 0,0 0-1 15,0 0-34-15,145-17-59 0,-128 16-40 0,5 1-31 16,-7-2-1-16,1 0 0 0,9 2-11 16,-13-5-22-16,12 5-158 0,-5 0-109 15,3 0-146-15,-5 0-273 0,-7 0-727 16,7 0-78-16</inkml:trace>
  <inkml:trace contextRef="#ctx0" brushRef="#br0" timeOffset="20832.87">28782 11158 212 0,'0'0'241'0,"0"0"522"15,0 0-275-15,0 0-95 0,0 0-124 16,0 0 15-16,0 0 9 0,0 0-98 0,0 0-32 15,-39-104-10-15,34 94 12 16,-10 0 5-16,3 2-47 0,-2 0 32 0,6-1-34 16,-4 6-24-16,-2-4 5 0,2 6 10 15,4-1-4-15,-1 2-46 0,1 0-13 0,1 0-3 16,0 0-33-16,2 0-13 0,-2 5-3 16,-3 3-15-16,0 7-4 0,-4-1 20 15,-1 6-10-15,10 6-6 0,-7 7-7 16,7 2 24-16,-4 10 0 0,9 1 1 15,-8 2 24-15,8 7 1 0,0-5-25 16,0 2-20-16,0-4 18 0,0-1 1 16,0-9-12-16,0-2-8 0,0-6-10 15,8-8-9-15,-3-2-19 0,-5-5-80 16,4-5-69-16,-4-4 6 0,0-4-18 16,0 0-58-16,0-2-121 0,-9 0-170 15,1 0-404-15,-6 0-517 0</inkml:trace>
  <inkml:trace contextRef="#ctx0" brushRef="#br0" timeOffset="21022.68">28321 11536 457 0,'0'0'2063'0,"0"0"-1455"16,0 0-280-16,0 0-109 0,0 0-40 16,0 0-18-16,0 0-35 0,0 0-52 15,0 0 4-15,0 0-16 0,177-41-32 16,-141 39-30-16,-4 2-2 0,2 0-13 15,-8 0-13-15,4 5-181 0,-9 0-153 16,6 0-152-16,-10 2-620 0,-5-4-404 16</inkml:trace>
  <inkml:trace contextRef="#ctx0" brushRef="#br0" timeOffset="21322.19">28772 11452 1445 0,'0'0'1049'0,"0"0"-633"0,0 0-16 15,0 0-19-15,0 0-186 0,0 0-101 0,0 0-5 16,0 0-8-16,0 0 3 0,0 0-51 16,-100 93-33-16,100-75-1 0,0-4-11 15,0-2-10-15,13-6 22 0,-1-2 27 16,2-4 26-16,3 0 18 0,5-8 13 16,0-8-19-16,5-3-19 0,-8-1-15 15,-2-1-6-15,-5 2-1 0,-5 3 10 16,-2 8 9-16,-5 4-3 0,0 2-37 15,0 2-3-15,0 0 28 0,0 9-7 0,0 9-21 16,0 7 37-16,-5 12-18 0,5 1 2 16,0 0-18-16,0 0-3 0,8-2-17 15,9-1-8-15,-1-5-8 0,4-4-35 16,2-6-185-16,-10-3-88 0,2-7-55 16,-4-9-157-16,2-1-480 0,-5-1-341 15</inkml:trace>
  <inkml:trace contextRef="#ctx0" brushRef="#br0" timeOffset="21559.85">29191 11042 82 0,'0'0'1691'0,"0"0"-1032"16,0 0-208-16,0 0-73 0,0 0-76 15,0 0-141-15,0 0-161 0,0 0 29 16,0 0 37-16,0 0 47 0,-9 86-47 15,9-44 4-15,0 9-8 0,0 5 13 16,-10 4-25-16,-5 7-17 0,6 4-33 16,-1-1-1-16,0-4-21 0,-7 0-31 15,8-9-100-15,1-7-127 0,8-11-212 16,0-16-631-16,0-6-745 0</inkml:trace>
  <inkml:trace contextRef="#ctx0" brushRef="#br0" timeOffset="21867.86">29375 11414 450 0,'0'0'1671'16,"0"0"-980"-16,0 0-223 0,0 0-106 16,0 0 22-16,0 0-133 0,0 0-34 15,0 0-54-15,0 0-52 0,0 0-111 16,0 0-34-16,-65 0-6 0,58 22 22 15,2 2 17-15,5 4 1 0,0 0 14 16,0 1 11-16,12 1-4 0,-2 2 22 16,-1-2-3-16,1 0-21 0,-3 3 11 15,-7-3-8-15,0-2-1 0,0-4 1 0,0 0-19 16,-9-6-3-16,-3-4 0 0,2-4-22 16,-2-4-5-16,2-4-38 0,3-2-54 15,-1-5-246-15,8-13-181 0,0-5-544 16,8 3-272-16,26-16 23 0</inkml:trace>
  <inkml:trace contextRef="#ctx0" brushRef="#br0" timeOffset="22245.49">29831 11518 680 0,'0'0'1681'0,"0"0"-1065"0,0 0-350 16,0 0-66-16,0 0-9 0,0 0-71 15,0 0-57-15,0 0 100 0,0 0-24 16,0 0-30-16,53 37-31 0,-33-36 18 0,-1 2 6 16,10-3-12-16,-7 0-19 0,0-3-22 15,-5-7-3-15,10 0-15 0,-15-1 2 16,5-1-5-16,-3-3-10 0,-9 5 1 16,0-2-16-16,-3 4 9 0,-2 0 13 0,0 0 11 15,-2 0-33-15,-15 2-2 16,0 0-1-16,-2 4-39 0,-8 0 37 0,3 2-23 15,-3 0-15-15,-4 10 22 0,-3 8 18 16,-3 4 17-16,1 6-15 0,4 2 26 16,6 5 12-16,-1 1-13 0,8-2-2 15,4 0-25-15,8 1 0 0,2-5-2 16,5-2 0-16,0-2-1 0,5-4 0 16,9-4-22-16,3-1 7 0,8-5 2 15,-6-4 14-15,8-5 1 0,4-3-81 16,-2 0-87-16,8 0-88 0,-3-3-73 15,2-7-156-15,3-5-507 0,-13 5-602 16</inkml:trace>
  <inkml:trace contextRef="#ctx0" brushRef="#br0" timeOffset="22494.76">30364 11404 734 0,'0'0'1366'0,"0"0"-616"16,0 0-152-16,0 0-43 0,0 0-53 15,0 0-157-15,0 0-152 0,0 0-89 16,0 0-56-16,0 0-48 0,0 0-25 16,0-18-21-16,0 18-24 0,5 0-19 15,-2 0-36-15,11 0 11 0,-4 4-102 0,7 2-103 16,0 8-103-16,-7 0-114 15,-1 4-216-15,-1 0-346 0,-6-2-134 0,-97-88 1081 0</inkml:trace>
  <inkml:trace contextRef="#ctx0" brushRef="#br0" timeOffset="22606.44">30459 11740 382 0,'0'0'1023'0,"0"0"-438"16,0 0-2-16,-2 131-91 0,-13-85-68 0,-2-2-130 16,-2 2-77-16,-6-1-122 15,6-7-51-15,-8-2-44 0,6-8-13 0,-1-4-163 16,-5-3-158-16,-4-6-208 0,11-5-690 15,-19 3-610-15</inkml:trace>
  <inkml:trace contextRef="#ctx0" brushRef="#br0" timeOffset="24119.53">21626 13615 88 0,'0'0'0'0,"0"0"-29"0</inkml:trace>
  <inkml:trace contextRef="#ctx0" brushRef="#br0" timeOffset="24543.95">22399 13725 150 0,'0'0'117'16,"0"0"-35"-16,0 0 195 0,0 0 78 15,0 0-149-15,0 0-66 0,0 0 0 16,0 0-59-16,0 0-81 0,0 0-72 16,0 0-74-16,-26-26-1 0,21 26-71 15,5 0-43-15,-3 0 89 0,3 0 31 0,-5 0 11 16,5 0 32-16,-2 5 50 0,0-5 48 16,2 1 17-16,0-1 41 0,0 0 89 15,-5 0 19-15,2 0 1 0,-2 0-70 16,1 0-54-16,4 0-27 0,-5 0-16 15,-3 2-33-15,4 0 11 0,-4 1 2 0,1 0 4 16,0-1 16-16,2-2 1 0,-2 5-1 16,-1-3-76-16,-4 1-104 0,5-3-84 15,-10 5 176-15,10-2 20 0,-3-1 8 16</inkml:trace>
  <inkml:trace contextRef="#ctx0" brushRef="#br0" timeOffset="25243.27">22142 13707 91 0,'-7'-3'114'0,"2"-4"-29"15,-2 1-29-15,-3 2-53 0,3-2 10 16,-3 2 0-16,5 0 3 0,1 2-12 16,-1-2-4-16,2 0 58 0,-2 0 63 15,5-2 19-15,0 2-78 0,0-2 72 0,0 0 58 16,-4 2-23-16,4-2 7 0,0 2-72 16,0 0-45-16,0 0 12 0,0 2 30 15,0 0-20-15,-8 2-32 0,8 0 13 16,0 0-1-16,0 0-6 0,0 0 1 0,0-2-1 15,0 2-4-15,0 0 21 0,0-3 28 16,0 2 23-16,0-1-7 0,0 0 10 16,0-3 34-16,0 4 7 0,0-1-20 15,0-3-32-15,0 3-20 0,0 1-3 16,0-1 35-16,0 2 8 0,0 0-40 16,0 0-20-16,0 0 7 0,0 0 3 15,0 0 11-15,0 0-15 0,0 0-4 16,0 0-5-16,0 0 8 0,0 0 0 15,0 0-9-15,0 0-16 0,0 0-9 0,0 0-21 16,8 0-13-16,-8 0-12 0,12-5-11 16,2 2 11-16,13-1 25 0,-3-2 2 15,-2-1-13-15,9 5-13 0,3-1-1 16,5-2 22-16,10 3 11 0,2-1 1 16,2 0-9-16,3 1-13 0,9 2 15 0,-9 0-11 15,4 0 2-15,-1 0-6 0,1 0 6 16,8 0 22-16,2 0 30 0,-4 0-36 15,7 0-19-15,-8-3 6 0,0-4-8 16,-4-5-11-16,4-2-2 0,-9 2 1 16,-2-4 24-16,-1 0-10 0,-9 4-12 15,-3 0-3-15,-7 4-2 0,-8 4-19 16,1 2-1-16,-10-1-2 0,2 3 6 16,-4 0 15-16,-3 0-16 0,-2 0 7 15,-1 0-3-15,4 0-3 0,-4 5 18 16,-4-5 1-16,2 2-1 0,-2-2 1 15,-5 0-1-15,0 0 15 0,0 0-12 0,0 0 18 16,0 0 1-16,0 0-1 0,0 0-6 16,0 0 3-16,0 0-2 0,0 0-16 15,0 0-1-15,0 0-1 0,0 0-14 16,0 0 4-16,0 0-9 0,0 0 3 0,0 0-19 16,0 0-24-16,0 0-27 0,0 0-50 15,0 0-43-15,0 0-50 0,-5 2-82 16,-7 4-120-16,3-1-151 0,-6 4-536 15,5-5-335-15,61-30 816 0</inkml:trace>
  <inkml:trace contextRef="#ctx0" brushRef="#br0" timeOffset="25894.71">23851 12627 388 0,'0'0'1183'0,"0"0"-592"15,0 0-145-15,0 0-118 0,0 0-75 0,0 0-74 16,0 0-23-16,0 0-29 16,0 0 2-16,0 0-31 0,0 0-11 0,-165 10-43 15,148 0-31-15,0 0-10 0,-2 4 13 16,9-2 3-16,-7 5-5 0,10 1-14 16,5-2-39-16,2 1 17 0,0 1-3 0,0-1-6 15,0-1 6-15,12-4 23 0,2-4-14 16,3-4 16-16,5-1 18 0,10-3 82 15,-11-5 14-15,9-5-2 0,-4-2-6 16,-4-4-7-16,0 2-16 0,-5-2-18 16,-5-1-28-16,-2 6-18 0,-3-6 8 15,-5 7-5-15,-2-1 15 0,0 1-7 16,0 1 20-16,-5 1-14 0,-4 0-8 16,-8 4-13-16,10 0 4 0,-3 2-1 15,10 2-9-15,0 0-9 0,-7 0-64 0,7 0-43 16,-3 8-53-16,3 4 42 0,0 6-77 15,0 2-90-15,3-2-48 0,14 0-172 16,-1-3-462-16,1-7-345 0</inkml:trace>
  <inkml:trace contextRef="#ctx0" brushRef="#br0" timeOffset="26178.76">24149 12323 404 0,'0'0'1239'0,"0"0"-765"16,0 0-111-16,0 0-8 0,0 0-60 15,0 0-49-15,0 0-81 0,0 0-54 16,0 0-26-16,0 0-66 0,-21-26-19 0,16 36 3 16,5 8 16-16,0 10 38 0,0 2 24 15,0 7-15-15,0 1 39 0,0 0 66 16,0 5-31-16,0-2-87 0,0 6-4 15,0-3-49-15,0 1 0 0,0-3-31 16,-5 0-9-16,0-2-1 0,-2-1-14 16,2-8-7-16,0 0-4 0,3-7-173 0,-3-4-110 15,5-7-215-15,0-6-226 0,0-4-5 16,5-3-186-16,2-5 593 0</inkml:trace>
  <inkml:trace contextRef="#ctx0" brushRef="#br0" timeOffset="26466.57">24414 12633 179 0,'0'0'1047'0,"0"0"-562"0,0 0-24 16,0 0-119-16,0 0-39 0,0 0-14 15,0 0-59-15,0 0-55 0,0 0-16 0,0 0-30 16,0 0-129-16,-25-16-29 0,-6 34-21 16,-6 0 28-16,8 2 9 0,-5 2 13 15,8-1 16-15,-1-1 35 0,5-2 34 16,5-4-10-16,5 4 0 0,7-2-8 15,0 1-32-15,5-2 27 0,0 0-9 16,10-2 19-16,-3-3 15 0,10 0-22 0,-4 0-25 16,4-2-15-16,2 1-12 0,-2-3-12 15,0-2-2-15,5 2 0 0,-13-4-2 16,8 2-46-16,-7 0-153 0,0-2-62 16,-3 4-69-16,0-2-151 0,-7 2-535 15,0-2-352-15,0 8 591 0</inkml:trace>
  <inkml:trace contextRef="#ctx0" brushRef="#br0" timeOffset="33765.24">26845 5188 646 0,'0'0'1457'0,"0"0"-586"0,0 0 191 16,0 0-795-16,0 0 33 0,0 0 44 16,0 0-63-16,0 0-138 0,0 0-79 15,-17 0-37-15,17 0-9 0,0 0-18 16,0 0-36-16,0 0-19 0,0 0-27 0,0 0-25 15,0 0-30-15,0 8-268 0,12 2-238 16,-2 0-152-16,-3 10-1395 0,-19-68 1160 0</inkml:trace>
  <inkml:trace contextRef="#ctx0" brushRef="#br0" timeOffset="33925.39">26811 5976 2232 0,'0'0'796'16,"0"0"-546"-16,0 0 17 0,-85 133 115 16,39-73-56-16,2 4-158 0,-4 1-128 15,4-7-40-15,15-10-130 0,5-13-208 16,14-15-336-16,-4-12-1187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Practical </a:t>
            </a:r>
            <a:r>
              <a:rPr lang="en-US" sz="2200" i="1" dirty="0" err="1"/>
              <a:t>InfoFlow</a:t>
            </a:r>
            <a:r>
              <a:rPr lang="en-US" sz="2200" i="1" dirty="0"/>
              <a:t>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an instance of a program with an implicit information flow from a confidential source to a sink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Threat Models</a:t>
            </a:r>
          </a:p>
        </p:txBody>
      </p:sp>
      <p:pic>
        <p:nvPicPr>
          <p:cNvPr id="6" name="Picture 5" descr="A black and white diagram with yellow lines&#10;&#10;Description automatically generated">
            <a:extLst>
              <a:ext uri="{FF2B5EF4-FFF2-40B4-BE49-F238E27FC236}">
                <a16:creationId xmlns:a16="http://schemas.microsoft.com/office/drawing/2014/main" id="{E1852467-4E21-2EBB-21AE-53A23058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476" y="1527529"/>
            <a:ext cx="7619048" cy="5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6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60580E-A67C-E458-9005-86CCDFD89468}"/>
                  </a:ext>
                </a:extLst>
              </p14:cNvPr>
              <p14:cNvContentPartPr/>
              <p14:nvPr/>
            </p14:nvContentPartPr>
            <p14:xfrm>
              <a:off x="875880" y="2906280"/>
              <a:ext cx="4710960" cy="822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60580E-A67C-E458-9005-86CCDFD894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6520" y="2896920"/>
                <a:ext cx="4729680" cy="8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2473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The Basic Idea of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Abstraction is a key principle of Computer Science!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0" y="234177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 a programmer, you shouldn’t need to know underlying details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67C51B-438F-EE3B-0070-1F36B8EE0B55}"/>
              </a:ext>
            </a:extLst>
          </p:cNvPr>
          <p:cNvSpPr txBox="1">
            <a:spLocks/>
          </p:cNvSpPr>
          <p:nvPr/>
        </p:nvSpPr>
        <p:spPr>
          <a:xfrm>
            <a:off x="864980" y="3056428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As a security expert, these details might end up being important!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E4AEE9-9D8F-7AA3-57ED-A6E584049CDB}"/>
              </a:ext>
            </a:extLst>
          </p:cNvPr>
          <p:cNvSpPr txBox="1"/>
          <p:nvPr/>
        </p:nvSpPr>
        <p:spPr>
          <a:xfrm>
            <a:off x="864980" y="3375624"/>
            <a:ext cx="85716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The way a program accomplishes its tasks are important, especially from a security aspect</a:t>
            </a:r>
          </a:p>
          <a:p>
            <a:r>
              <a:rPr lang="en-US" dirty="0">
                <a:solidFill>
                  <a:srgbClr val="666666"/>
                </a:solidFill>
              </a:rPr>
              <a:t>- How long does it take for the program to do X ? </a:t>
            </a:r>
          </a:p>
          <a:p>
            <a:r>
              <a:rPr lang="en-US" dirty="0">
                <a:solidFill>
                  <a:srgbClr val="666666"/>
                </a:solidFill>
              </a:rPr>
              <a:t>- How hot does it make the processor when X happens?</a:t>
            </a:r>
          </a:p>
          <a:p>
            <a:r>
              <a:rPr lang="en-US" dirty="0">
                <a:solidFill>
                  <a:srgbClr val="666666"/>
                </a:solidFill>
              </a:rPr>
              <a:t>- How much power does it draw when X happens?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43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The Big Idea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Computation may have effects outside of program semantics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1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2" name="Picture 11" descr="A typewriter on a table&#10;&#10;Description automatically generated">
            <a:extLst>
              <a:ext uri="{FF2B5EF4-FFF2-40B4-BE49-F238E27FC236}">
                <a16:creationId xmlns:a16="http://schemas.microsoft.com/office/drawing/2014/main" id="{7F8EDF8F-AF6F-E5AD-DA06-1782948B3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94" y="1471579"/>
            <a:ext cx="5229749" cy="39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0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TEMPEST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905337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keys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341772"/>
            <a:ext cx="48026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WWII:</a:t>
            </a:r>
            <a:r>
              <a:rPr lang="en-US" sz="2000" dirty="0">
                <a:solidFill>
                  <a:srgbClr val="666666"/>
                </a:solidFill>
              </a:rPr>
              <a:t> Bell Telephone discovers electromagnetic leakage in one-time pad teleprinters, detectable at 100-ft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1951:</a:t>
            </a:r>
            <a:r>
              <a:rPr lang="en-US" sz="2000" dirty="0">
                <a:solidFill>
                  <a:srgbClr val="666666"/>
                </a:solidFill>
              </a:rPr>
              <a:t> CIA rediscovers leakage, detectable at 200-ft radius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1964:</a:t>
            </a:r>
            <a:r>
              <a:rPr lang="en-US" sz="2000" dirty="0">
                <a:solidFill>
                  <a:srgbClr val="666666"/>
                </a:solidFill>
              </a:rPr>
              <a:t> TEMPEST shielding protocol established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ED04B6-3FDE-BD1B-CB17-CBAA10B92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10" y="1667167"/>
            <a:ext cx="5677260" cy="37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Van Eck Phreaking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– History	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864980" y="2014343"/>
            <a:ext cx="5509187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Electromagnetic Leakage of Monitors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864981" y="2812287"/>
            <a:ext cx="48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Pick up the monitor’s electromagnetic emanations that differ depending on how the screen lights up</a:t>
            </a: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Originally determined for CRT (1985), also discovered for LCD monitors (2004)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9046A6-25EF-88F6-D77D-08ACDD01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37" y="1325469"/>
            <a:ext cx="6402215" cy="50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9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Side Channels – Partial Credit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Even “Hints” about secret data can be problematic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Assume you’re trying to guess a password 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even 1 character massively reduces the search space</a:t>
            </a:r>
          </a:p>
          <a:p>
            <a:r>
              <a:rPr lang="en-US" dirty="0">
                <a:solidFill>
                  <a:srgbClr val="666666"/>
                </a:solidFill>
              </a:rPr>
              <a:t>– knowing the length of the password reduces the search space</a:t>
            </a:r>
            <a:endParaRPr lang="en-US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764487E0-68AE-B843-3275-008BFED5C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078"/>
          <a:stretch/>
        </p:blipFill>
        <p:spPr>
          <a:xfrm>
            <a:off x="4275438" y="3401370"/>
            <a:ext cx="3429000" cy="28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4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Covert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Sometimes a Program </a:t>
            </a:r>
            <a:r>
              <a:rPr lang="en-US" sz="2400" u="sng" cap="small" dirty="0"/>
              <a:t>Wants</a:t>
            </a:r>
            <a:r>
              <a:rPr lang="en-US" sz="2400" cap="small" dirty="0"/>
              <a:t> to Leak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Exfiltration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6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158491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EE7883-4669-E4C1-9D15-42D6F9A983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9B5183-36DA-3736-01DD-CD102251411A}"/>
              </a:ext>
            </a:extLst>
          </p:cNvPr>
          <p:cNvSpPr txBox="1"/>
          <p:nvPr/>
        </p:nvSpPr>
        <p:spPr>
          <a:xfrm>
            <a:off x="897920" y="3171572"/>
            <a:ext cx="50097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min(5,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7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1731CDE-47AD-75FE-1C63-3B2098D65F0A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Some computations take longer than others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8BE61-AD2A-98D9-4563-36C7B6C9ECE1}"/>
              </a:ext>
            </a:extLst>
          </p:cNvPr>
          <p:cNvSpPr txBox="1"/>
          <p:nvPr/>
        </p:nvSpPr>
        <p:spPr>
          <a:xfrm>
            <a:off x="864980" y="1958712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Some operations (internally) take longer based on aspects of the data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E69D30-00FD-3F0F-74FA-49745ACA37CF}"/>
              </a:ext>
            </a:extLst>
          </p:cNvPr>
          <p:cNvSpPr txBox="1">
            <a:spLocks/>
          </p:cNvSpPr>
          <p:nvPr/>
        </p:nvSpPr>
        <p:spPr>
          <a:xfrm>
            <a:off x="864980" y="2805170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Threat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8FDA1-6736-9B5F-E624-4D037B786641}"/>
              </a:ext>
            </a:extLst>
          </p:cNvPr>
          <p:cNvSpPr txBox="1"/>
          <p:nvPr/>
        </p:nvSpPr>
        <p:spPr>
          <a:xfrm>
            <a:off x="864979" y="3206741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Interactive, low-latency*, black-box access to the program, precise timer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B06C8-002A-245C-AF3F-C158BE97003D}"/>
              </a:ext>
            </a:extLst>
          </p:cNvPr>
          <p:cNvSpPr txBox="1"/>
          <p:nvPr/>
        </p:nvSpPr>
        <p:spPr>
          <a:xfrm>
            <a:off x="864979" y="5805779"/>
            <a:ext cx="8571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*: May be overcome with more samples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A7F18-0143-ECFD-024E-572F9364B816}"/>
              </a:ext>
            </a:extLst>
          </p:cNvPr>
          <p:cNvSpPr/>
          <p:nvPr/>
        </p:nvSpPr>
        <p:spPr>
          <a:xfrm>
            <a:off x="4810897" y="3970638"/>
            <a:ext cx="1762898" cy="146580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CD002B-A201-45C9-1EA9-0F1339D08C18}"/>
              </a:ext>
            </a:extLst>
          </p:cNvPr>
          <p:cNvSpPr/>
          <p:nvPr/>
        </p:nvSpPr>
        <p:spPr>
          <a:xfrm>
            <a:off x="1705232" y="4233726"/>
            <a:ext cx="1837037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Adversary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80A2F36-8260-2C64-C4A5-77C9EECC33DC}"/>
              </a:ext>
            </a:extLst>
          </p:cNvPr>
          <p:cNvSpPr/>
          <p:nvPr/>
        </p:nvSpPr>
        <p:spPr>
          <a:xfrm>
            <a:off x="3830594" y="4372395"/>
            <a:ext cx="807308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1A3AAE-57B2-AEC4-B0B5-70BF4FF3BCF1}"/>
              </a:ext>
            </a:extLst>
          </p:cNvPr>
          <p:cNvSpPr/>
          <p:nvPr/>
        </p:nvSpPr>
        <p:spPr>
          <a:xfrm rot="10800000">
            <a:off x="3814118" y="4927082"/>
            <a:ext cx="807308" cy="1853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1A233AC-C376-5345-5FBF-0BD58BB007BA}"/>
                  </a:ext>
                </a:extLst>
              </p14:cNvPr>
              <p14:cNvContentPartPr/>
              <p14:nvPr/>
            </p14:nvContentPartPr>
            <p14:xfrm>
              <a:off x="3762360" y="3441240"/>
              <a:ext cx="1382760" cy="1487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1A233AC-C376-5345-5FBF-0BD58BB007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53000" y="3431880"/>
                <a:ext cx="1401480" cy="15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2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F623EE-9286-7142-0F37-C17C2399639E}"/>
              </a:ext>
            </a:extLst>
          </p:cNvPr>
          <p:cNvSpPr txBox="1"/>
          <p:nvPr/>
        </p:nvSpPr>
        <p:spPr>
          <a:xfrm>
            <a:off x="897920" y="2471354"/>
            <a:ext cx="50097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min(5,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FCE82-6182-CE79-7037-AE3EAC90C302}"/>
              </a:ext>
            </a:extLst>
          </p:cNvPr>
          <p:cNvSpPr txBox="1"/>
          <p:nvPr/>
        </p:nvSpPr>
        <p:spPr>
          <a:xfrm>
            <a:off x="6680876" y="2479591"/>
            <a:ext cx="50097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checkPW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(const char * given){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const char * expected = “12345”;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min(5,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(given));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if (given[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!= expected[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false;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A39F4CA-12E8-AEEB-19D3-FA5E2E376F62}"/>
                  </a:ext>
                </a:extLst>
              </p14:cNvPr>
              <p14:cNvContentPartPr/>
              <p14:nvPr/>
            </p14:nvContentPartPr>
            <p14:xfrm>
              <a:off x="6110640" y="1779120"/>
              <a:ext cx="4854960" cy="316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A39F4CA-12E8-AEEB-19D3-FA5E2E376F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1280" y="1769760"/>
                <a:ext cx="4873680" cy="318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98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Uniform Execution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Necessarily slow down your computation to the worst case</a:t>
            </a:r>
          </a:p>
          <a:p>
            <a:r>
              <a:rPr lang="en-US" dirty="0">
                <a:solidFill>
                  <a:srgbClr val="666666"/>
                </a:solidFill>
              </a:rPr>
              <a:t>- May require some pretty precise understanding of timing </a:t>
            </a:r>
          </a:p>
          <a:p>
            <a:r>
              <a:rPr lang="en-US" dirty="0">
                <a:solidFill>
                  <a:srgbClr val="666666"/>
                </a:solidFill>
              </a:rPr>
              <a:t>- May not always be obvious what the worst-case even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6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Instances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333771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Timing Side Channels - Fix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Side Channels - Instances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DF28D03-6A5F-38A5-E020-DD4BE638B3F4}"/>
              </a:ext>
            </a:extLst>
          </p:cNvPr>
          <p:cNvSpPr txBox="1">
            <a:spLocks/>
          </p:cNvSpPr>
          <p:nvPr/>
        </p:nvSpPr>
        <p:spPr>
          <a:xfrm>
            <a:off x="864980" y="1639516"/>
            <a:ext cx="9856566" cy="4015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Can we fix this issue with our dataflow approach?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9CA13-8107-709D-F78C-162AE73E7CDD}"/>
              </a:ext>
            </a:extLst>
          </p:cNvPr>
          <p:cNvSpPr txBox="1"/>
          <p:nvPr/>
        </p:nvSpPr>
        <p:spPr>
          <a:xfrm>
            <a:off x="864980" y="1958712"/>
            <a:ext cx="8571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- Instruction transformers: how much time that instruction takes</a:t>
            </a:r>
          </a:p>
          <a:p>
            <a:r>
              <a:rPr lang="en-US" dirty="0">
                <a:solidFill>
                  <a:srgbClr val="666666"/>
                </a:solidFill>
              </a:rPr>
              <a:t>- Block composition: the sum total of instruction times</a:t>
            </a:r>
          </a:p>
          <a:p>
            <a:r>
              <a:rPr lang="en-US" dirty="0">
                <a:solidFill>
                  <a:srgbClr val="666666"/>
                </a:solidFill>
              </a:rPr>
              <a:t>- Merge operation: some sort of check that all paths are of comparable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5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6992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Showing some applications of Static Dataflow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Dataflow Deployment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83E17E79-33F1-D4D0-7872-912626FA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142" y="2295040"/>
            <a:ext cx="3868931" cy="288681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710162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Using Dataflow in practical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345891"/>
            <a:ext cx="6104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Ex. - Looking for initialized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Side Channels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462518"/>
            <a:ext cx="5431971" cy="513904"/>
          </a:xfrm>
        </p:spPr>
        <p:txBody>
          <a:bodyPr>
            <a:normAutofit/>
          </a:bodyPr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976421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Contemplate other ways that Sneaky data flows can occur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66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Threat 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Side Channels -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Timing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 dataflow approach</a:t>
            </a:r>
          </a:p>
        </p:txBody>
      </p:sp>
    </p:spTree>
    <p:extLst>
      <p:ext uri="{BB962C8B-B14F-4D97-AF65-F5344CB8AC3E}">
        <p14:creationId xmlns:p14="http://schemas.microsoft.com/office/powerpoint/2010/main" val="223034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Thinking About Attacks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There’s no such thing as “Absolute Security”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100C5-4DB2-0880-E1E5-58FF6F047ED9}"/>
              </a:ext>
            </a:extLst>
          </p:cNvPr>
          <p:cNvSpPr txBox="1"/>
          <p:nvPr/>
        </p:nvSpPr>
        <p:spPr>
          <a:xfrm>
            <a:off x="429973" y="2439425"/>
            <a:ext cx="6130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dirty="0">
                <a:solidFill>
                  <a:srgbClr val="666666"/>
                </a:solidFill>
              </a:rPr>
              <a:t>It’s always possible to come up with SOME (potentially wacky) scenario where the adversary can subvert a system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5D37212-9F80-BDA4-396C-E904E70E5B27}"/>
              </a:ext>
            </a:extLst>
          </p:cNvPr>
          <p:cNvSpPr txBox="1">
            <a:spLocks/>
          </p:cNvSpPr>
          <p:nvPr/>
        </p:nvSpPr>
        <p:spPr>
          <a:xfrm>
            <a:off x="429973" y="3711460"/>
            <a:ext cx="5837662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Consider the various attack classes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4198688"/>
            <a:ext cx="8571627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Denial of Service:</a:t>
            </a:r>
            <a:r>
              <a:rPr lang="en-US" sz="2000" dirty="0">
                <a:solidFill>
                  <a:srgbClr val="666666"/>
                </a:solidFill>
              </a:rPr>
              <a:t> Availability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Exfiltration:</a:t>
            </a:r>
            <a:r>
              <a:rPr lang="en-US" sz="2000" dirty="0">
                <a:solidFill>
                  <a:srgbClr val="666666"/>
                </a:solidFill>
              </a:rPr>
              <a:t> Confidentiality policy is compromised</a:t>
            </a:r>
          </a:p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Compromise: </a:t>
            </a:r>
            <a:r>
              <a:rPr lang="en-US" sz="2000" dirty="0">
                <a:solidFill>
                  <a:srgbClr val="666666"/>
                </a:solidFill>
              </a:rPr>
              <a:t>Integrity policy is compromised</a:t>
            </a:r>
          </a:p>
        </p:txBody>
      </p:sp>
      <p:pic>
        <p:nvPicPr>
          <p:cNvPr id="18" name="Picture 17" descr="A person in a robe&#10;&#10;Description automatically generated">
            <a:extLst>
              <a:ext uri="{FF2B5EF4-FFF2-40B4-BE49-F238E27FC236}">
                <a16:creationId xmlns:a16="http://schemas.microsoft.com/office/drawing/2014/main" id="{713930D3-C4D5-58D4-4952-F3B16AB13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3" r="12619"/>
          <a:stretch/>
        </p:blipFill>
        <p:spPr>
          <a:xfrm>
            <a:off x="6870786" y="2412581"/>
            <a:ext cx="4776718" cy="274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1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Framework for Assumptions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Threat Models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0C8835-0254-D850-850A-83B29CA742F9}"/>
              </a:ext>
            </a:extLst>
          </p:cNvPr>
          <p:cNvSpPr txBox="1">
            <a:spLocks/>
          </p:cNvSpPr>
          <p:nvPr/>
        </p:nvSpPr>
        <p:spPr>
          <a:xfrm>
            <a:off x="429973" y="1676992"/>
            <a:ext cx="574888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A threat model is composed of: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22CD-B8C8-5A0B-7ADB-E3E0E1A767C2}"/>
              </a:ext>
            </a:extLst>
          </p:cNvPr>
          <p:cNvSpPr txBox="1"/>
          <p:nvPr/>
        </p:nvSpPr>
        <p:spPr>
          <a:xfrm>
            <a:off x="458083" y="2130189"/>
            <a:ext cx="85716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Adversary Goals:</a:t>
            </a:r>
            <a:r>
              <a:rPr lang="en-US" sz="2000" dirty="0">
                <a:solidFill>
                  <a:srgbClr val="666666"/>
                </a:solidFill>
              </a:rPr>
              <a:t> What is the adversary attempting to do?</a:t>
            </a:r>
            <a:endParaRPr lang="en-US" sz="2000" b="1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Adversary Capabilities:</a:t>
            </a:r>
            <a:r>
              <a:rPr lang="en-US" sz="2000" dirty="0">
                <a:solidFill>
                  <a:srgbClr val="666666"/>
                </a:solidFill>
              </a:rPr>
              <a:t> What resources can the adversary bring to bear to accomplish their goals?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8CA2-BD80-2665-3109-77925DD1DDD1}"/>
              </a:ext>
            </a:extLst>
          </p:cNvPr>
          <p:cNvSpPr txBox="1">
            <a:spLocks/>
          </p:cNvSpPr>
          <p:nvPr/>
        </p:nvSpPr>
        <p:spPr>
          <a:xfrm>
            <a:off x="429971" y="3500829"/>
            <a:ext cx="9797105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Security means preventing goals from being accomplished, despite capabilities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DAD70-8F9C-B7AF-C67E-05E5A37DE312}"/>
              </a:ext>
            </a:extLst>
          </p:cNvPr>
          <p:cNvSpPr txBox="1"/>
          <p:nvPr/>
        </p:nvSpPr>
        <p:spPr>
          <a:xfrm>
            <a:off x="429971" y="4194662"/>
            <a:ext cx="8571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sz="2000" b="1" dirty="0">
                <a:solidFill>
                  <a:srgbClr val="666666"/>
                </a:solidFill>
              </a:rPr>
              <a:t>Defender Capabilities:</a:t>
            </a:r>
            <a:r>
              <a:rPr lang="en-US" sz="2000" dirty="0">
                <a:solidFill>
                  <a:srgbClr val="666666"/>
                </a:solidFill>
              </a:rPr>
              <a:t> What resources MUST be brought to bear to defeat the threat model?</a:t>
            </a:r>
          </a:p>
        </p:txBody>
      </p:sp>
    </p:spTree>
    <p:extLst>
      <p:ext uri="{BB962C8B-B14F-4D97-AF65-F5344CB8AC3E}">
        <p14:creationId xmlns:p14="http://schemas.microsoft.com/office/powerpoint/2010/main" val="2740439206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9706</TotalTime>
  <Words>986</Words>
  <Application>Microsoft Office PowerPoint</Application>
  <PresentationFormat>Widescreen</PresentationFormat>
  <Paragraphs>167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Tenorite</vt:lpstr>
      <vt:lpstr>Monoline</vt:lpstr>
      <vt:lpstr>Exercise #14</vt:lpstr>
      <vt:lpstr>Administrivia and  Announcements</vt:lpstr>
      <vt:lpstr>Class Progress</vt:lpstr>
      <vt:lpstr>Last Time: Dataflow Deployment</vt:lpstr>
      <vt:lpstr>Side Channels</vt:lpstr>
      <vt:lpstr>Overview</vt:lpstr>
      <vt:lpstr>Lecture Outline</vt:lpstr>
      <vt:lpstr>Thinking About Attacks</vt:lpstr>
      <vt:lpstr>A Framework for Assumptions</vt:lpstr>
      <vt:lpstr>Thinking About Attacks</vt:lpstr>
      <vt:lpstr>Lecture Outline</vt:lpstr>
      <vt:lpstr>The Basic Idea of Side Channels</vt:lpstr>
      <vt:lpstr>Side Channels – The Big Idea</vt:lpstr>
      <vt:lpstr>TEMPEST</vt:lpstr>
      <vt:lpstr>TEMPEST</vt:lpstr>
      <vt:lpstr>Van Eck Phreaking</vt:lpstr>
      <vt:lpstr>Side Channels – Partial Credit</vt:lpstr>
      <vt:lpstr>Covert Channels</vt:lpstr>
      <vt:lpstr>Lecture Outline</vt:lpstr>
      <vt:lpstr>Timing Side Channels</vt:lpstr>
      <vt:lpstr>Timing Side Channels</vt:lpstr>
      <vt:lpstr>Timing Side Channels - Fix</vt:lpstr>
      <vt:lpstr>Timing Side Channels - Fix</vt:lpstr>
      <vt:lpstr>Lecture Outline</vt:lpstr>
      <vt:lpstr>Timing Side Channels - Fix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51</cp:revision>
  <dcterms:created xsi:type="dcterms:W3CDTF">2023-08-21T14:00:41Z</dcterms:created>
  <dcterms:modified xsi:type="dcterms:W3CDTF">2023-09-28T18:44:59Z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