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0"/>
  </p:notesMasterIdLst>
  <p:handoutMasterIdLst>
    <p:handoutMasterId r:id="rId31"/>
  </p:handoutMasterIdLst>
  <p:sldIdLst>
    <p:sldId id="296" r:id="rId5"/>
    <p:sldId id="295" r:id="rId6"/>
    <p:sldId id="256" r:id="rId7"/>
    <p:sldId id="1060" r:id="rId8"/>
    <p:sldId id="1412" r:id="rId9"/>
    <p:sldId id="1403" r:id="rId10"/>
    <p:sldId id="1424" r:id="rId11"/>
    <p:sldId id="1426" r:id="rId12"/>
    <p:sldId id="1427" r:id="rId13"/>
    <p:sldId id="1429" r:id="rId14"/>
    <p:sldId id="1431" r:id="rId15"/>
    <p:sldId id="1432" r:id="rId16"/>
    <p:sldId id="1433" r:id="rId17"/>
    <p:sldId id="1434" r:id="rId18"/>
    <p:sldId id="1435" r:id="rId19"/>
    <p:sldId id="1436" r:id="rId20"/>
    <p:sldId id="1437" r:id="rId21"/>
    <p:sldId id="1438" r:id="rId22"/>
    <p:sldId id="1439" r:id="rId23"/>
    <p:sldId id="1440" r:id="rId24"/>
    <p:sldId id="1442" r:id="rId25"/>
    <p:sldId id="1443" r:id="rId26"/>
    <p:sldId id="1444" r:id="rId27"/>
    <p:sldId id="1445" r:id="rId28"/>
    <p:sldId id="142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5T19:13:31.4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19304 2496 189 0,'0'0'1092'0,"0"0"-786"0,0 0-59 16,0 0 113-16,0 0 35 0,0 0-48 15,0 0-103-15,0 0-2 0,0 0-4 16,0 0-61-16,-46-55-36 0,31 55-12 16,5-2-16-16,-6 0-14 0,1 2 16 15,-2 0 12-15,-2-2-32 0,-1 2-33 0,3-2-7 16,-7 2-12-16,5 0-12 0,-1 0 15 15,-4 0-6-15,-8 0-7 0,3 0-11 16,-5 8-22-16,-2-1-2 0,-5 4 0 16,2 5 1-16,-9 2-1 0,2 4-9 15,2 0 11-15,-5 6 0 0,3 7-15 16,5 5-6-16,-5 8 2 0,5 8 1 16,2 10 17-16,-2 1 1 0,9 8 0 15,6 3-2-15,14 1 0 0,7 1 2 0,5 0 12 16,17 1 7-16,19-3-7 0,13-9 101 15,6-5 6-15,4-9-119 0,8-13-31 16,-1-8 28-16,2-11-36 0,0-9 27 16,-1-12 12-16,4-2 6 0,-3-15 33 15,2-15 56-15,-2-17-4 0,5-11-12 16,-3-12-27-16,-5-13-13 0,-2-3 1 16,-5-5 29-16,-9 3-14 0,-8 4-22 15,-9 0-3-15,-15 9-17 0,-13 6 5 0,-4 5 0 16,-4 3 0-16,-28 5-5 0,-16 4-13 15,-6-2 0-15,-9-2-15 0,0 8 12 16,-7 6-12-16,2 9-3 0,0 4-4 16,10 11-11-16,5 9-3 0,7 6-10 0,4 3-20 15,6 5-37-15,12 12-52 0,4 10-25 16,6 6-175-16,2 10-75 0,12 7-147 16,0-7-832-16,0 31-755 0</inkml:trace>
  <inkml:trace contextRef="#ctx0" brushRef="#br0" timeOffset="411.71">18894 3165 1793 0,'0'0'597'0,"0"0"-278"0,0 0-68 16,0 0 69-16,0 0-24 0,0 0-119 15,0 0-58-15,0 0 1 0,0 0 15 16,0 0-4-16,-51 108-10 0,75-59-18 0,13 4-17 16,11 9-37-16,6 4 1 0,6 2 2 15,1 5-12-15,-5-7 31 0,-3-4-7 16,-2-7 12-16,-15-7-27 0,3-8-12 16,-8-7-37-16,1-7-28 0,-10-8-46 15,4-6-15-15,-4-4-83 0,5-4-90 0,0-4-125 16,-6-14-298-16,4-1-763 0</inkml:trace>
  <inkml:trace contextRef="#ctx0" brushRef="#br0" timeOffset="898.05">20048 3414 2421 0,'0'0'621'0,"0"0"-301"0,0 0 79 15,0 0 88-15,0 0-113 0,0 0-192 16,0 0-102-16,0 0-40 0,0 0-25 15,0 0-15-15,-53 89 0 0,65-59-25 16,12 5 7-16,-5-3 15 0,6-4-18 16,1-7 2-16,-6-6-12 0,4-5 7 15,3-4 21-15,-8-6 3 0,12-1 18 16,-6-14 44-16,9-8-10 0,-5-4-10 16,-5-8-17-16,3 3-22 0,-10 0-1 0,-10 4-1 15,3 8 1-15,-6 8 26 0,-4 2 8 16,0 6-2-16,0 2 12 0,0 2 60 15,0 2 46-15,0 14-58 0,-9 6-72 16,1 14-21-16,4 10 20 0,-6 9 2 16,10 3-23-16,0-2-10 0,0-1 10 0,0-7 0 15,12-7-1-15,-2-9-51 16,-1-9-51-16,8-4-82 0,-2-8-84 0,4-4-140 16,-2-7-357-16,0-3-826 0,0-29-586 0</inkml:trace>
  <inkml:trace contextRef="#ctx0" brushRef="#br0" timeOffset="1066.33">20729 3394 3098 0,'0'0'674'0,"0"0"-331"0,0 0 70 0,0 0-99 16,-53 109-106-16,53-70-89 0,0 10-58 15,0 1-6-15,0 3-19 0,0 1-20 16,14-9-16-16,-6-5-21 0,4-4-67 15,-3-12-138-15,6-6-136 0,-3-11-209 16,-7-7-724-16,-5-19-1032 0</inkml:trace>
  <inkml:trace contextRef="#ctx0" brushRef="#br0" timeOffset="1228.18">20775 3023 3228 0,'0'0'596'0,"0"0"-334"15,0 0 83-15,0 0 43 0,0 0-131 16,0 0-257-16,0 0-64 0,0 0-119 16,0 0 44-16,0 0-98 0,0 0-185 0,75 56-524 15,-53-33-920-15</inkml:trace>
  <inkml:trace contextRef="#ctx0" brushRef="#br0" timeOffset="1550.13">21131 3320 2202 0,'0'0'755'0,"0"0"-608"0,0 0-32 16,0 0 86-16,0 0-7 0,0 0-62 15,0 0-84-15,0 0-11 0,204-70-35 16,-177 52-2-16,-3 7 0 0,-7 3-1 16,-12 6-14-16,-3 2 15 0,-2 12 6 0,0 15 79 15,-14 9-13-15,-11 12 33 0,-6 12 47 16,-8 4-21-16,-4 2-35 0,-1 1 15 15,-5-5 31-15,11-9 18 0,4-10-29 16,7-13-42-16,10-9-43 0,10-7-22 16,7-11 0-16,0-3 1 0,0 0-23 15,24-9 46-15,15-3 35 0,7-9 38 16,14-5-12-16,-1 6-39 0,6 1-25 16,-4 8-14-16,2 1-29 0,-8 9 10 15,-6 1-12-15,-1 0-1 0,-6 4-30 0,-8 4 7 16,2 2-27-16,-5-4-86 0,1-3-127 15,-5 0-146-15,-6-1-355 0,1-7-1187 0</inkml:trace>
  <inkml:trace contextRef="#ctx0" brushRef="#br0" timeOffset="2063.42">23296 2531 1535 0,'0'0'1718'0,"0"0"-1346"16,0 0-47-16,0 0 60 0,0 0-82 15,0 0-155-15,0 0-112 0,0 0-11 16,0 0 36-16,0 0-26 0,0 0-35 0,160 4-10 16,-138 5 10-16,-5-1 1 15,-3 2 17-15,1 2 0 0,-8 5-2 0,-7-4-1 16,0 11 0-16,0 0 1 0,0 0-16 16,-12 3-1-16,-12-8-2 0,2 0-1 15,0-6 2-15,-4-3-9 0,4-3 11 16,5-5 25-16,7-2-13 0,0 0 12 15,8 0-22-15,-5 0 20 0,7 0 2 16,0 0-15-16,0 0-9 0,12 7-21 16,5 11 21-16,14 5 128 0,-6 11 70 0,8 5-98 15,-13 7-34-15,-1 0-11 16,-9 5-1-16,-10 4-11 0,0 3-10 0,-10-3 0 16,-14 0 4-16,-10-5-7 0,0-6 9 15,-2-9-15-15,-1-12-24 0,1-5-29 16,2-9-74-16,-2-7-69 0,4-2-86 0,15 0-135 15,0 0-235-15,12 0-497 0,-2 4-708 16</inkml:trace>
  <inkml:trace contextRef="#ctx0" brushRef="#br0" timeOffset="2719.2">17619 4735 55 0,'0'0'405'0,"0"0"651"0,0 0-708 0,0 0-82 15,0 0-58-15,0 0-43 0,0 0-94 16,0 0-4-16,0 0 33 0,0 0-16 15,0 0 19-15,209-61 188 0,-122 61 9 16,32 0-117-16,24-2 19 0,26-1 37 16,28 2-43-16,35-7-63 0,40-1-6 15,28 0-22-15,30-8-7 0,26-1 0 16,10-2-55-16,13 1-25 0,4 0 10 16,4 8-13-16,-6 2-12 0,-17 7-3 0,-15 2 12 15,-34 2-10-15,-29 7-2 0,-34-2-3 16,-32 4-12-16,-28-2 14 0,-30 1-14 15,-31 1-1-15,-24-3-5 0,-22-4-28 16,-32-3-52-16,-21-1-31 0,-18-8-29 16,-14-13 16-16,0-6-129 0,-14-7-326 0,-11 6-871 15,-21-18-546-15</inkml:trace>
  <inkml:trace contextRef="#ctx0" brushRef="#br0" timeOffset="3317.6">18545 6060 267 0,'0'0'1229'0,"0"0"-800"16,0 0-17-16,0 0 4 0,0 0-21 16,0 0-99-16,0 0-55 0,0 0-36 15,0 0-35-15,0 0-51 0,0 0-63 0,-39-13-56 16,39 37 0-16,5 11 25 0,7 9 16 16,5 11-1-16,-2 1-18 0,-3 2-19 15,-5 2-1-15,0-3-2 0,3-6-19 16,-10 3-34-16,0-10-52 0,0-4-106 15,0-1-110-15,-19-10-229 0,4-5-625 16,-21-1-608-16</inkml:trace>
  <inkml:trace contextRef="#ctx0" brushRef="#br0" timeOffset="3471.24">17900 6844 2232 0,'0'0'774'16,"0"0"-512"-16,0 0-211 0,0 0 210 0,0 0 142 15,240 19-127-15,-136-18-99 0,3-1-84 16,-5 0-38-16,-3 0-21 0,-11-9-34 0,-13-5-10 16,-3-6-123-16,-9-6-112 0,-19-8-226 15,-15 11-302-15,-17-27-1049 0</inkml:trace>
  <inkml:trace contextRef="#ctx0" brushRef="#br0" timeOffset="3645.05">18043 6014 2221 0,'0'0'446'0,"0"0"-192"15,0 0 44-15,0 0 49 0,187 92-97 0,-117-66-168 16,5-2-82-16,8 2 0 0,2-6-76 16,-3 1-304-16,-19-3-627 0,10 8-1358 15</inkml:trace>
  <inkml:trace contextRef="#ctx0" brushRef="#br0" timeOffset="3961.35">19304 6595 2323 0,'0'0'538'0,"0"0"-287"16,0 0-9-16,0 0 9 0,0 0-96 15,-22 108-133-15,22-98-22 0,0-1 0 16,5-8 9-16,2-1 14 0,8 0 43 16,2-13 28-16,4-9 20 0,6-9-27 15,2-1-28-15,-5-7-31 0,13 5-12 0,-1 1-13 16,-4 8 37-16,2 9 41 0,-13 13 9 16,8 3-7-16,-7 17 68 0,0 13-7 15,5 7-39-15,-10 8-47 0,-3 6-28 16,-2 2-4-16,-2-2-26 0,-3-7-34 0,5-8-49 15,-9-11-88-15,7-7-97 16,-3-5-108-16,0-12-251 0,-4-1-616 0,-1-14-796 0</inkml:trace>
  <inkml:trace contextRef="#ctx0" brushRef="#br0" timeOffset="4219.5">20324 6402 1110 0,'0'0'2151'16,"0"0"-1458"-16,0 0-293 0,0 0-146 0,0 0-88 15,0 0-61-15,0 0-87 16,0 0 77-16,0 0-22 0,0 0-36 0,0 0-22 15,129 14-15-15,-107-14 0 0,-5 0-46 16,7 0-97-16,-7 0-103 0,2 0-159 16,-4 0-303-16,-8 0-768 0,10-2-617 0</inkml:trace>
  <inkml:trace contextRef="#ctx0" brushRef="#br0" timeOffset="4501.46">21144 6271 2387 0,'0'0'990'0,"0"0"-598"0,0 0 83 16,0 0-64-16,0 0-95 0,0 0-135 15,-206 74-41-15,167-41-13 0,2 5-14 16,8-1-35-16,10 3-26 0,2-2-37 15,10 1-15-15,7-5-1 0,0-1-17 0,7 0-9 16,10-4-10-16,10-6 7 0,7-3-3 16,2-3-31-16,5-10 3 0,3-7-30 15,2 0-40-15,7-14-95 0,0-9-115 16,1-14-291-16,-6 9-713 0,1-35-1173 0</inkml:trace>
  <inkml:trace contextRef="#ctx0" brushRef="#br0" timeOffset="4719.09">21464 5835 2315 0,'0'0'961'0,"0"0"-526"0,0 0 64 16,0 0-136-16,0 0-132 0,0 0-148 15,0 0-25-15,0 0 9 0,31 131 16 0,-12-80-13 16,1 15 6-16,4 7 12 15,-12 10-21-15,5 4-24 0,-5 5-1 0,0 1-42 16,-2-7-48-16,0-13-104 0,-1-14-147 16,6-18-153-16,-3-13-267 0,0-12-676 15,-7-16-958-15</inkml:trace>
  <inkml:trace contextRef="#ctx0" brushRef="#br0" timeOffset="5049.55">21939 6171 2824 0,'0'0'776'0,"0"0"-445"0,0 0-148 16,0 0 19-16,0 0 80 0,0 0-122 15,0 0-59-15,-75 100-12 0,72-74-31 16,3-4-18-16,0 4-6 0,0 4-16 16,0-5-15-16,10-2 18 0,-3-8-12 15,-7-3-9-15,5-6-27 0,0-6 26 0,0 0 1 16,2-1 40-16,3-9 42 0,-3-5 15 15,5 1 6-15,-2 3-17 0,-8 6-17 16,-2 0-29-16,0 4 5 0,0 1 3 16,0 0 4-16,0 12-10 0,2 8-24 15,1 4 6-15,9 9-23 0,0-2-1 16,10 4-12-16,-5-5 10 0,5-2-13 16,0-5-15-16,-1-5-24 0,4-9-28 15,-6-2-57-15,0-7-47 0,8-7-18 16,-5-16-74-16,0-10-259 0,-8 3-590 15,6-19-843-15</inkml:trace>
  <inkml:trace contextRef="#ctx0" brushRef="#br0" timeOffset="5252.7">22465 6145 16 0,'0'0'2003'0,"0"0"-944"0,0 0-524 16,0 0-34-16,0 0-101 0,0 0-110 15,0 0-88-15,0 0-61 0,-105 116-41 16,105-86-18-16,0 1-21 0,8 1-18 15,4-4 2-15,0-1 4 0,-5 0-1 16,8-3-11-16,-8 1 2 0,5-6 0 16,-9 3 16-16,-1-4-7 0,-2-1-12 15,0-5-36-15,0-3-9 0,-2-9-57 16,-6 0-89-16,-6-12-157 0,-3-17-211 16,2-4-260-16,15 3-717 0,0-12-921 0</inkml:trace>
  <inkml:trace contextRef="#ctx0" brushRef="#br0" timeOffset="5509.87">22971 6113 16 0,'0'0'2712'0,"0"0"-1937"0,0 0-274 15,0 0-73-15,0 0-126 16,0 0-59-16,0 0-63 0,0 0-61 0,0 0-25 16,0 0-30-16,-194 108-25 0,182-76-2 15,10 4-10-15,2 1-3 0,0 1 9 16,2-2-2-16,13-6 14 0,-1-4-9 15,3-7-5-15,-9-1-13 0,1-7 0 16,-1-4 9-16,-1-4-3 0,-7 5-3 16,0-7 10-16,0 0 5 0,-15 4 7 15,-9-3-43-15,-5-2-169 0,-3 0-58 16,-4-12-95-16,2-6-127 0,15-8-646 0,4 8-712 16</inkml:trace>
  <inkml:trace contextRef="#ctx0" brushRef="#br0" timeOffset="6181.68">24658 5762 1313 0,'0'0'1140'0,"0"0"-673"15,0 0-76-15,0 0 24 0,0 0-37 16,0 0-104-16,0 0-119 0,0 0-53 16,-101 126-22-16,101-83-31 0,0 13-6 15,0 4 25-15,0 10 20 0,4 8 19 16,-4 5-61-16,0-4-21 0,0-1 20 0,-4-9 1 16,-1-10-46-16,0-13-40 0,2-10-51 15,3-14-53-15,0-7-92 0,0-15-60 16,0 0-110-16,3-27-169 0,-1 6-450 15,1-43-728-15</inkml:trace>
  <inkml:trace contextRef="#ctx0" brushRef="#br0" timeOffset="6352.96">24634 5939 1702 0,'0'0'1234'0,"0"0"-665"0,0 0-146 0,0 0-110 15,0 0-89-15,0 0-91 0,0 0 51 16,0 0 25-16,0 0-78 0,0 0-61 15,209-18-45-15,-171 16-23 0,-1-4-2 16,-1 2-3-16,-4-4-43 0,-6 5-82 0,-4-3-120 16,-7 6-132-16,-13 0-205 0,-2 3-613 15,-12 15-750-15</inkml:trace>
  <inkml:trace contextRef="#ctx0" brushRef="#br0" timeOffset="6499.84">24494 6256 1542 0,'0'0'1443'0,"0"0"-1165"0,0 0-154 16,0 0 178-16,0 0-54 0,0 0-78 16,0 0-110-16,227 4-28 0,-183-3-32 15,7-1-75-15,-7 1-287 0,-8-1-213 16,-2 5-712-16,-15-3-613 0</inkml:trace>
  <inkml:trace contextRef="#ctx0" brushRef="#br0" timeOffset="6713.58">25017 6397 108 0,'0'0'2383'0,"0"0"-1781"0,0 0-210 15,0 0-70-15,0 0-76 0,0 0-105 16,0 0-67-16,0 0-39 0,0 0-7 16,0 0 37-16,0 0 31 0,10 78 43 15,16-88 39-15,4-10-37 0,-4-7-43 16,6-3-34-16,2-2-52 0,-5 2-12 15,0 1-18-15,0 10-34 0,-5 2-46 0,3 9-175 16,-13 5-145-16,1 3-166 0,-8 7-396 16,0 14-805-16</inkml:trace>
  <inkml:trace contextRef="#ctx0" brushRef="#br0" timeOffset="6879.96">25570 6372 1539 0,'0'0'1886'0,"0"0"-1147"0,0 0-271 16,0 0-85-16,0 0-102 0,0 0-84 16,-46 129-103-16,46-89-42 0,0-2-25 15,0-3-27-15,0-8-9 0,9-4-49 16,-4-12-60-16,12-3-85 0,-9-8-121 16,6-9-79-16,3-20-211 0,-2 2-755 15,2-39-1013-15</inkml:trace>
  <inkml:trace contextRef="#ctx0" brushRef="#br0" timeOffset="7027.29">25737 6076 1167 0,'0'0'2046'0,"0"0"-1424"0,0 0-84 15,0 0-115-15,0 0-206 0,0 0-217 16,0 0-36-16,0 0-62 0,0 0 33 16,0 0-153-16,0 0-135 0,27 108-276 0,-10-92-786 15,0 9-784-15</inkml:trace>
  <inkml:trace contextRef="#ctx0" brushRef="#br0" timeOffset="7349.44">25933 6450 1251 0,'0'0'1607'0,"0"0"-1003"16,0 0-89-16,0 0-140 0,0 0-90 16,0 0-107-16,-138 106-92 0,129-76-40 15,9 2-12-15,0-5-34 0,0-1 0 16,12-9-25-16,5-5 22 0,0-11-18 15,0-1 21-15,2-13 39 0,3-20 69 16,0-15 26-16,4-15-49 0,-4-7-46 16,5-13-23-16,-8 4-2 0,0-3-13 15,-2-5 0-15,0 1 23 0,5 5 22 0,-5 3 14 16,0 10-2-16,-2 17-13 16,-1 12-18-16,-9 17-26 0,-5 12-1 0,3 5 12 15,-3 5 70-15,0 0-7 0,0 11 52 16,-5 11-54-16,-12 12-46 0,7 10-27 0,-2 13-1 15,7 5-14-15,0 11 3 0,5 4-4 16,0 3 1-16,5 5-9 0,7-5-18 16,8 1-58-16,-1-5-100 0,8-14-115 15,-3-12-226-15,3-15-681 0,-1-15-1212 0</inkml:trace>
  <inkml:trace contextRef="#ctx0" brushRef="#br0" timeOffset="7676.11">26583 6269 2017 0,'0'0'1471'0,"0"0"-957"0,0 0-6 16,0 0-28-16,0 0-145 0,0 0-125 15,0 0-116-15,0 0-46 0,0 0-9 16,0 0-29-16,-128 92-10 0,128-74-40 16,0-2 16-16,0-2 12 0,4-5-3 15,4-1-13-15,4-7-23 0,0-1-1 0,5-1 52 16,-5-13 41-16,3-8 4 0,1-7-17 15,-1-1-7-15,0-2 0 0,-15 4-9 16,7 6 9-16,-2 5-6 0,-5 8-2 16,0 2 23-16,0 7 24 0,0 0-14 15,5 14-28-15,-5 6-16 0,14 13 28 16,-7 6-10-16,8 0-20 0,7 5-13 16,-5-7 11-16,9-4-11 0,-1-3-14 15,1-1-16-15,-4-11-44 0,0-6-28 16,-5-3-70-16,5-8-77 0,-5-1-102 0,-5-4-254 15,0-10-711-15,-7-16-1183 0</inkml:trace>
  <inkml:trace contextRef="#ctx0" brushRef="#br0" timeOffset="7833.63">26905 6260 2816 0,'0'0'1187'0,"0"0"-784"0,0 0 32 15,0 0-68-15,-14 140-109 0,33-102-122 16,-2 2-84-16,10-2-22 0,0-1 13 15,4-1-42-15,5-7-1 0,-4-3-54 16,-3-8-158-16,10-9-4 0,-10-9-166 16,5-7-220-16,-15-9-593 0,8-31-823 0</inkml:trace>
  <inkml:trace contextRef="#ctx0" brushRef="#br0" timeOffset="7985.46">27465 6175 1846 0,'0'0'1322'0,"0"0"-791"0,0 0-69 15,-94 104-55-15,55-31-63 0,-5 17-96 16,-14 22-62-16,-10 24-38 0,-7 17-36 16,0 11-45-16,-3 10-6 0,6-5-61 15,14-9-63-15,7-20-88 0,17-26-86 0,5-30-127 16,21-29-290-16,-6-25-916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5T19:21:59.1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17003 9943 825 0,'0'0'137'0,"0"0"403"16,0 0-59-16,0 0-37 0,0 0-73 16,0 0-63-16,0 0-20 0,0 0-35 15,0 0-22-15,0 0 2 0,10 0-28 0,-10 0-7 16,0 0-3-16,0-1-23 0,0-4-68 16,-10 4-22-16,3-5-30 0,-3 2 9 15,-2 3-9-15,-2-5-9 0,-8 5-7 16,-2 1-2-16,-1 0-31 0,-4 0-3 15,8 1-1-15,-13 10-27 0,5 6 10 16,-1 3-12-16,-1 6-1 0,-1 4 10 16,6 4 18-16,-1-2-16 0,10 0-2 15,-2-2-3-15,2-2 5 0,7-5 1 16,3 3 0-16,-8-6 6 0,10 3-7 16,5-3 4-16,-9-1 0 0,6 2 2 15,3 3 10-15,0-3 2 0,0 0 0 0,0 5-14 16,10-5 13-16,-3-1-1 0,8 5-15 15,-8-4 18-15,10 0-1 0,2-2 0 16,-2 2-2-16,8-2 3 0,-4 2 0 16,1-3 0-16,5 1 0 0,-5-5-1 0,0 3 1 15,4-3-2-15,-6 1 1 0,-3-4 1 16,2 3-3-16,-2-3 2 0,5 1-2 16,2-3 3-16,-5 8 0 0,1-6 2 15,-3 5 14-15,5 2-1 0,-1 0 3 16,-4 3-2-16,5-1 26 0,-5 5-17 15,-2-2-24-15,-1 4 2 0,-4 1 21 16,4 1-5-16,-9-4-16 0,-2 2 12 16,2-4-12-16,-5 2 15 0,0-3 0 0,0-2 1 15,-5-1-7-15,0-1-9 0,-12 1 15 16,7-1 1-16,-4-2-7 0,-1-2-11 16,-2 0 11-16,-5-1-9 0,5-4-1 15,8 1 13-15,-6 1-13 0,1-3-2 16,-1-2 0-16,3-1-2 0,0-2-13 15,-3 1 15-15,10-4 0 0,-7 2 1 16,7-2-1-16,-9 0-24 0,4 0-10 0,3 0-21 16,2 0-42-16,-5-2-35 0,6-2-49 15,1-4-74-15,3-2-108 0,0-5-217 16,0 5-402-16,5-1-735 0</inkml:trace>
  <inkml:trace contextRef="#ctx0" brushRef="#br0" timeOffset="357.65">16805 11208 460 0,'0'0'1539'16,"0"0"-1054"-16,0 0-220 0,0 0-66 15,0 0 6-15,0 0-20 0,0 0-67 16,0 0-29-16,0 0 15 0,0 0 20 0,0 0-14 15,17 113-13-15,-13-90-21 0,-1 2-10 16,-3-3 6-16,0-2-4 0,0-3 7 16,7-5-1-16,-4-1-15 0,1-1-6 15,4-2-4-15,-3 1 10 0,-1 0-1 16,9-5 1-16,-4 4 14 0,-2-1-5 16,8-4-25-16,-8 2-19 0,8-5 19 0,2 0-15 15,-10 0 2-15,10 0-8 0,-2 0-4 16,2 0-6-16,2-2-12 0,-2-2-2 15,-3-5-108-15,8 4-77 0,-5-5-105 16,-2-5-134-16,7 3-171 0,-13-5-901 16,-1-8-499-16</inkml:trace>
  <inkml:trace contextRef="#ctx0" brushRef="#br0" timeOffset="4752.78">17609 9342 261 0,'0'0'375'0,"0"0"218"0,0 0-108 0,0 0-73 15,0 0-69-15,0 0-56 0,0 0-20 16,0 0-11-16,0 0-36 0,0 0 4 16,0 0-7-16,-2 0-12 0,2 0-28 15,0 0-37-15,0 0-10 0,0 3-29 16,0 8-39-16,0 5 12 0,0 10 2 0,0 3-9 15,0 10-39-15,-10 7-4 0,-2 5-11 16,-2 7-11-16,-3 2-1 0,5-3-1 16,-5-6-12-16,7-8 12 0,3-7-3 15,-1-12-8-15,6-9 11 0,2-3 0 16,0-5-14-16,0-5-14 0,0 0 28 16,0-2 11-16,2 0 19 0,15 0-29 15,8-4 54-15,13-4-15 0,1-3-3 16,5 2-19-16,2-1-3 0,2 2-12 0,-7 2-3 15,-7 2 0-15,-2 1-3 0,-1 0 1 16,-11 1 2-16,-3 2 0 16,-3-3-2-16,-6 3-28 0,-6 0-65 0,5-1-107 15,-7 1-93-15,0-6-140 0,0-2-161 16,0 1-554-16,-12-16-1006 0</inkml:trace>
  <inkml:trace contextRef="#ctx0" brushRef="#br0" timeOffset="4988.14">17837 9353 1630 0,'0'0'633'16,"0"0"-316"-16,0 0-17 0,0 0 94 16,0 0-83-16,0 0-175 0,0 0-57 0,0 0 9 15,0 0 89-15,0 0-12 0,0 0-53 16,85-24-28-16,-61 21-25 0,-2 3-1 15,0 0-33-15,-3 0-24 0,6 0 1 16,-8 0-1-16,2 0-1 0,-12 7-99 16,5 0-71-16,0 2-87 0,-12-1-67 0,3 5-95 15,-3-2-329-15,0-2-790 16</inkml:trace>
  <inkml:trace contextRef="#ctx0" brushRef="#br0" timeOffset="5197.74">17636 9560 1448 0,'0'0'721'0,"0"0"-245"16,0 0-100-16,0 0-31 0,0 0-88 0,0 0-124 15,0 0-48-15,0 0 25 0,0 0 72 16,0 0 15-16,56 19-70 0,-37-17-56 16,3-1-6-16,5 2-41 0,-3-2-22 15,3-1-2-15,4 3 0 0,5-3-225 16,-4 0-119-16,7 0-93 0,-17 0-227 15,14 0-930-15</inkml:trace>
  <inkml:trace contextRef="#ctx0" brushRef="#br0" timeOffset="5755.59">18487 9456 1316 0,'0'0'595'0,"0"0"-255"0,0 0 6 15,0 0 31-15,0 0-28 0,0 0-127 0,0 0-38 16,0 0 8-16,0 0-3 0,0 0-27 15,0 0-20-15,-10-1-6 0,10 1-18 16,-2 0-17-16,2 0-18 0,0 1-16 16,-5 9-28-16,-5 4-39 0,3 4-15 15,-8 5 3-15,8-2 10 0,2 7 0 16,-2 1 0-16,5-1 1 0,-1 2-1 16,-4 2-2-16,7-2-14 0,0-1 15 15,0 0-12-15,0-7 13 0,10 1 0 16,-1-4-1-16,1-2-16 0,2-5 16 15,-2-2-9-15,4-3 11 0,-2-6 1 16,5-1 21-16,3-1 47 0,-1-16 20 0,1-6-23 16,1-8-14-16,6-7-20 0,-8-4-10 15,6-5-6-15,-8 1-3 0,2 0-12 16,-4 1 0-16,-3 5 3 0,-7 2 12 16,7 3-14-16,-7 7 2 0,-5 7 18 0,7 1 1 15,-5 3-1-15,-2 6 3 0,3 7 1 16,-3-1-10-16,0 5-3 0,0-3-10 15,0 3-2-15,0 0 0 0,0 0-18 16,0 0-4-16,0 0-17 0,0 0-46 16,0 0-71-16,2 5-61 0,3 2-66 15,0 7 1-15,0 1-57 0,4 2-173 16,-1-5-529-16,-8 7-754 0,-34-108 1208 0</inkml:trace>
  <inkml:trace contextRef="#ctx0" brushRef="#br0" timeOffset="6149.41">19027 9363 1144 0,'0'0'1190'16,"0"0"-757"-16,0 0-89 0,0 0 79 0,0 0-19 15,0 0-134-15,0 0-121 0,0 0-40 16,0 0 2-16,0 0-18 0,0 16-23 16,0 5-42-16,-14-1 6 0,7 15 15 15,-5-3 0-15,-1 10-12 0,6 1 12 16,-10 6-25-16,12 1 1 0,-7-2-13 15,7 2-12-15,-4-5 1 0,6-7 1 16,3-8 0-16,-2-5-2 0,2-8-3 0,0-8-28 16,0-5-21-16,0-4-46 15,0 0-37-15,0-18-77 0,0-3-55 0,0-9-65 16,7-9-142-16,3 7-489 0,-1-16-565 16</inkml:trace>
  <inkml:trace contextRef="#ctx0" brushRef="#br0" timeOffset="6458.52">19023 9224 1569 0,'0'0'584'0,"0"0"-125"15,0 0-12-15,0 0-22 0,0 0-106 16,0 0-87-16,0 0-46 0,0 0-28 0,0 0-22 15,0 0-46-15,0 6-16 16,4-2 24-16,-4 3 19 0,8 0-37 0,4-5-32 16,0 5-26-16,5-4 11 0,2 4-2 15,13-5-4-15,2-2 16 0,-8 0-15 16,13 0-17-16,0 0-10 0,-10 0-2 0,3 0-20 16,-6 0 3-16,-2 0-6 0,-4 0-22 15,-8 0-46-15,5 0-15 0,-15 0-31 16,6 0-31-16,-1 3-32 0,-5 4-98 15,-2 1-76-15,0 2-200 0,0 1-460 16,-19 2-612-16</inkml:trace>
  <inkml:trace contextRef="#ctx0" brushRef="#br0" timeOffset="6707.92">18969 9680 1535 0,'0'0'824'16,"0"0"-353"-16,0 0-128 0,0 0-14 16,0 0-45-16,0 0-126 0,0 0-26 15,0 0 52-15,0 0 40 0,0 0-67 16,0 0-71-16,136-29-21 0,-112 23-16 0,-4 2-22 16,-3-3-23-16,0 6 6 0,-3-3-10 15,3 2-16-15,-7 2-11 0,-1 0-44 16,-1 0-148-16,1 0-100 0,-1 0-80 15,-1 6-142-15,-7-5-757 0,0 8-694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5T19:26:13.5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8369 15389 153 0,'0'0'124'0,"0"0"166"0,0 0 14 16,0 0-86-16,0 0-55 0,0 0-23 16,0 0-17-16,0 0-41 0,0 0-7 15,0 0 19-15,10 0-13 0,-10 0-3 16,0 0 13-16,0 0 0 0,0 0 16 16,0 0-1-16,0 0 21 0,2 0 2 15,-2 0-19-15,0 0-33 0,0 0 0 16,0 0-16-16,0 0-19 0,0 0-10 0,3 0 19 15,-3 0-3-15,0 0-6 0,0 0 3 16,0 0 15-16,0 0 17 0,0 0 3 16,0 0 6-16,0 0 15 0,0 0 26 15,0 0 5-15,0 0-22 0,0 0-25 0,0 0 0 16,0 0 6-16,0 0-7 0,0 0-13 16,0 0-6-16,0 0-9 0,0 0 6 15,0 0 3-15,0 0 3 0,0 0-10 16,-3 3-18-16,-6 4-40 0,1 0-18 15,-4 2-4-15,3-2 22 0,-4 2 0 16,9-2-3-16,-9 3 2 0,9-3 1 16,-4-1 3-16,1 0-1 0,7 0 0 15,-10-1-1-15,5-2 11 0,3 1-8 16,-3-1-2-16,0 2 16 0,1-2-3 16,-1 1 1-16,-5 1 5 0,5-1-18 0,-5 1 16 15,3-1-7-15,5 1-10 0,-8 1 13 16,0 1-15-16,1-2-1 0,4 2-11 15,-5-4-3-15,8 4 13 0,-3 0-12 16,2-6 14-16,-4 2 3 0,5-1 13 16,-3 1-13-16,5-1 12 0,0-2 4 0,0 0-4 15,0 0 0-15,0 0 4 0,0 0-4 16,0 0-3-16,0 0-10 0,0 0 13 16,0 0-13-16,0 0 0 0,0 0-2 15,0 0 0-15,0 0-1 0,0 0 1 16,0 0 1-16,0 0 0 0,0 0 0 15,0 0 0-15,0 0 0 0,0 0 2 16,0 0-1-16,0 0-2 0,0 0-1 16,0-2-1-16,0 2 0 0,0 0 0 15,0 0-17-15,0 0-5 0,0 0 2 0,0 0-14 16,0-3-23-16,0 3-27 0,0-2-59 16,0 2-52-16,0 0-74 0,0 0-116 15,0 0-195-15,0 7-116 0,7-5-777 16,-14-6 498-16</inkml:trace>
  <inkml:trace contextRef="#ctx0" brushRef="#br0" timeOffset="622.41">8156 15636 258 0,'0'0'97'0,"0"0"484"0,0 0-122 15,0 0-140-15,0 0-56 0,0 0 3 16,0 0-33-16,0 0-20 0,0 0-62 16,0 0-42-16,-5-2-16 0,5 2 3 15,0 0-9-15,0 0-20 0,0 0 12 16,0 0 23-16,0 0 25 0,0 0 9 0,0 0-4 15,0 0-25-15,0 0-9 16,0 0 11-16,0 0-3 0,0 0-13 0,0 0-15 16,0 0-16-16,0 0 6 0,0 0-7 15,0 0-21-15,0 0-15 0,0 0-24 16,0 0-1-16,0 0-22 0,0 2-21 16,5 6 12-16,0 2 31 0,7 4 11 15,-5 0-9-15,8 2-2 0,4-2 3 0,-7 0 12 16,8-1-12-16,-6 1 19 0,3-5-10 15,0 3-12-15,-10-3 1 0,5-1 14 16,1 0-14-16,-9-3 2 0,9 1 9 16,-9-1-11-16,-4 0-1 0,5-5 0 15,-5 1 0-15,0-1-2 0,0 0-1 16,0 0 0-16,0 0 1 0,0 0-23 16,0 0-67-16,0 0-162 0,0 0-169 15,0 0-210-15,0-4-842 0,0-9-293 0</inkml:trace>
  <inkml:trace contextRef="#ctx0" brushRef="#br0" timeOffset="1012.07">8471 15529 65 0,'0'0'1153'0,"0"0"-645"0,0 0-187 0,0 0 65 16,0 0-77-16,0 0-13 0,0 0-50 16,0 0-20-16,0 0-11 0,0 0-51 15,-17-11-29-15,17 11-25 0,0-3-29 16,0 3-18-16,0 0-45 0,0 0 10 15,0 0-28-15,0 0-28 0,0 0 4 16,10 0 24-16,-5 3 9 0,7-3 10 16,0 5 9-16,0 0-7 0,2-4-21 15,1 0 13-15,-3 2-11 0,0 0-1 0,0-2-1 16,-4 1-3-16,4 0-38 0,-10 5-71 16,5-1-133-16,-7 5-101 0,0 2-106 15,0 1-560-15,0 0-450 0,-7 5 823 0</inkml:trace>
  <inkml:trace contextRef="#ctx0" brushRef="#br0" timeOffset="1198.76">8415 15748 284 0,'0'0'1494'16,"0"0"-969"-16,0 0-176 0,0 0-53 15,0 0-49-15,0 0-40 0,0 0-7 16,0 0 18-16,0 0-20 0,0 0-44 15,0 0-61-15,54-20-58 0,-47 18-15 16,7 1-20-16,-4-1-15 0,-3 2-16 0,3 0-13 16,-5 0-62-16,7 0-174 0,-7 7-103 15,2 2-234-15,-7 0-773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5T19:28:51.906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5473 7489 127 0,'0'0'59'0,"0"0"1507"0,0 0-1031 16,0 0-376-16,0 0 73 0,0 0 125 16,0 0-101-16,0 0-104 0,0 0-40 15,0 0 8-15,-8 0 25 0,8 0-4 16,0 0-30-16,0 0-39 0,0 0 46 16,0 0 10-16,0 0-17 0,0 0-18 15,0 0-1-15,0 0-3 0,0 0-6 16,0 0-18-16,0 0 2 0,0 0-9 15,0 0-9-15,0 0-16 0,0 0-11 0,0 0-22 16,0 0 0-16,0 0-2 0,0 0-35 16,0 0 35-16,0 0-13 0,0 0-4 15,0 0 16-15,0 0-12 0,0 0-22 16,0 0 36-16,0 0 0 0,0 0-2 0,0 0-18 16,0 0 3-16,0 0-1 0,0 0-8 15,3 0-1-15,11 0 28 0,-7 0 0 16,8-4 2-16,0 3-2 0,-3-1 2 15,-3 2 1-15,6-2-2 0,-3 1 12 16,3-2-1-16,-3 0-12 0,0 2 15 16,2 0-12-16,3-1 0 0,-7-1 16 15,0 1-18-15,7 0 0 0,-10 2-1 16,5-2-1-16,-7 0-1 0,7-1 0 16,0 3-17-16,-7-1 18 0,10 1 1 15,-8 0 1-15,3-2-1 0,4 0 0 0,-2-2 2 16,-2 1 0-16,7 3-2 0,-10-1 1 15,3 0-1-15,0-3-1 0,-3 4-1 16,3-1-13-16,-1 1 14 0,-4 0-1 16,5 0-10-16,-3-2 11 0,3 2 0 0,-5 0-1 15,7 0-1-15,-7 0 2 0,4 0-11 16,-4 0 12-16,2 0 1 0,3 0 1 16,-5 0 0-16,-3 0-1 0,8 0 2 15,-8 0-1-15,6 0-2 0,1 0 2 16,-6 0 11-16,7 0-10 0,-6 0 0 15,4 0-1-15,1 0-1 0,-4 0 0 16,5 0-1-16,-5 0-1 0,2 0 1 16,3 0 0-16,-5 0 0 0,4 0-2 0,-4 0-1 15,7 0 2-15,-7 0 1 0,7 0 1 16,-7 0 0-16,10 0 2 0,-15 0-2 16,12 0 1-16,-7 0-1 0,2 0-1 15,3 0 0-15,-1 0 0 0,-4 0 2 16,0 0 0-16,2 0-1 0,3 0 2 15,-10 0-2-15,5 0 2 0,4 0-3 16,-6 0 0-16,2 0 0 0,2 0-3 0,-2 0-9 16,-3 0 0-16,8 0 12 0,-8 0-3 15,1 0 0-15,-1 0-1 0,8 0 4 16,-5 0 2-16,-5 0-2 0,7 0 1 16,-7 0-1-16,10 0 0 0,-5 0 1 15,4 0-1-15,-4 0-1 0,2 0 1 0,-2 0-1 16,0 0-1-16,2 0 2 0,3 0 0 15,-3 0 0-15,1 0 0 0,-4 0 0 16,6 0-3-16,-7 0 1 0,1 0 2 16,4 0 1-16,-3 0-1 0,-1 0-2 15,4 0 2-15,1 0 1 0,-4 0 12 16,5 0-12-16,-5 0 0 0,7 0 1 16,-7 0 0-16,9 0 0 0,-9 0-1 15,7 0 1-15,-7 0-1 0,7 0-1 16,-7 0-1-16,10 0-1 0,-15 0 0 15,7 0 2-15,3 0 0 0,-3 0 0 0,0 0 1 16,-2 0 11-16,5 0-11 0,-8-2 2 16,3 2 9-16,7-2-10 0,-2 0 10 15,-1 2-12-15,-1-3 0 0,1 3 0 16,-4-1 0-16,5 1-1 0,-5-1 0 0,2 1 1 16,3-3 0-16,-5 1 0 0,-3 2 0 15,8-2 0-15,4 2-1 0,-9 0 0 16,7-3-1-16,-7 2 1 0,10-1 0 15,-6-1 0-15,1 2-1 0,2 1-1 16,-5 0 0-16,3-2 1 0,-3 2-13 16,3-2 3-16,0 2 10 0,2 0 0 15,-7-2 0-15,7 2-1 0,-2 0-8 16,-1 0 11-16,3 0 0 0,-2 0 0 16,7 0 0-16,-2 0 2 0,-1 0-1 0,3 0 0 15,0 0-1-15,-2 0-3 0,-3 0 0 16,2 0 2-16,-2 0 1 0,5 0 1 15,-2 0 1-15,-5 0 0 0,2 0 0 16,-7 0 0-16,7 0 0 0,0 0 1 16,-7 0-3-16,-1 0 0 0,6 0-1 0,0 0 1 15,0 0 1-15,-6 0 0 0,9 0 0 16,-9 0 11-16,6 0-11 0,-3 0 2 16,-2 0-1-16,5 0-1 0,-5 0-1 15,7 0 0-15,-7 0 0 0,7 0 0 16,-2 0-1-16,-1 0-2 0,3 0 1 15,0 0-12-15,1 0 13 0,1 2 2 16,-2 0-1-16,-7-2 2 0,12 0 0 16,-10 0 0-16,3 0 1 0,-5 0-1 15,7 0 1-15,-7 0-1 0,9 0-1 16,-6 0 14-16,1 0-14 0,6 0-1 0,-8 0 2 16,8 0 0-16,-3 0-2 0,0 2 1 15,0-2-1-15,0 0-2 0,-7 0 1 16,7 1 1-16,-2-1 2 0,0 3 0 15,-3-3-1-15,3 0 2 0,-3 0-1 16,2 0 0-16,1 0 1 0,-5 0-1 16,0 0-2-16,2 0 1 0,-2 0-1 0,0 0-1 15,0 0-1-15,7 0-11 0,-7 0 12 16,4 0 0-16,-4 0-14 0,5 0 12 16,-5 0 0-16,7 3 3 0,-2-3-2 15,2 3 1-15,-5-3 1 0,7 2 0 16,-4 0 1-16,0 1-1 0,2-3 0 15,-7 1 2-15,5-1 0 0,-6 0-1 16,-1 1 1-16,7-1-2 0,-8 0 0 16,0 3 0-16,3-3 0 0,-2 0 0 15,-3 0 0-15,7 0 0 0,-7 0 0 0,0 0 1 16,2 0 0-16,3 0 1 0,-5 2 0 16,0-2-1-16,3 0 1 0,4 2-2 15,-7-2 0-15,0 0 0 0,5 0-1 16,-3 0-1-16,5 0 1 0,-7 2 1 15,3-2 0-15,-1 0-1 0,1 0-1 0,-3 0 2 16,2 0 2-16,5 2 1 0,-4-2 12 16,-1 0-12-16,6 0 10 0,-4 0-10 15,-4 0 9-15,5 0 0 0,-5 0-9 16,5 0 0-16,5 0-3 0,-8 0 1 16,3 0-1-16,7 0 2 0,-2 0 0 15,0 0 1-15,4 0-2 0,-7 0 0 16,3 0 2-16,-3 0-2 0,3 0 11 15,-5 0-12-15,0 0 2 0,0 0-1 16,-1 0 11-16,-1 0-12 0,2 0 0 0,-3 0 0 16,5 0 0-16,-7 0 1 0,5 0-1 15,-2-2-1-15,4 0 0 0,-2-2-11 16,0 0-46-16,7-4-59 0,5-1-166 16,0 4-195-16,0 1-763 0,2 4-1416 0,-135 38 2449 15</inkml:trace>
  <inkml:trace contextRef="#ctx0" brushRef="#br0" timeOffset="3770.06">13244 7728 101 0,'0'0'378'15,"0"0"232"-15,0 0-226 0,0 0-23 0,0 0-127 16,0 0 90-16,0 0-11 0,0 0-37 16,0 0-36-16,0 0 6 0,0 0-34 15,-70 0-48-15,70 0-16 0,0 0 12 16,0 0-1-16,0 0-29 0,0 0-28 0,0 0-31 16,0 0-28-16,0 0-43 0,0 0 0 15,0 0-92-15,16 0 52 0,6 0 40 16,15 0 0-16,1 0 27 0,9 0 1 15,1 0-3-15,-4 0-10 0,-1 6 4 16,-4-4 9-16,-5-2-26 0,-3 2 15 16,3-2-16-16,-9 1-2 0,-8-1 1 15,-3 0-3-15,1 3-9 0,-8-3 9 16,-5 3-10-16,6-2-5 0,-8-1-56 16,0 6-25-16,0-2-7 0,0 4-49 15,-15 0-87-15,-2 2-133 0,-2 2-366 0,2-1-1171 16</inkml:trace>
  <inkml:trace contextRef="#ctx0" brushRef="#br0" timeOffset="5593.31">13765 9043 221 0,'0'0'75'15,"0"0"150"-15,0 0 273 0,0 0-91 16,0 0-127-16,0 0-39 0,0 0 76 16,0 0 26-16,0 0-47 0,0 0-55 15,0 0-37-15,0 0-1 0,0 0-16 0,0 0-36 16,0 0-32-16,0 0-17 0,0 0-25 15,0 0-24-15,0 3-18 0,0 3-10 16,0 2-24-16,0 5-1 0,-10 10 24 16,3 1 11-16,7 3-14 0,-10 0 4 15,3 0 15-15,5-6 7 0,-1-2 18 0,-7 0-19 16,10-10-3-16,0 0-15 0,-4-7-4 16,4 3 4-16,0-5 0 0,0 2 12 15,0-2 0-15,0 0-10 0,0 0 1 16,0 0-3-16,4 0-16 0,9 0-9 15,1-2 15-15,-2-4 10 0,15 2-10 16,-8-2-8-16,6 1-10 0,1 1-1 16,-2-6 1-16,3 8-1 0,0-5 1 0,-1 0-1 15,4 3 1-15,-11-4-2 16,5 6-1-16,-4-5-15 0,4 6 17 0,-2-2-2 16,-5 0 3-16,2 1 3 0,-2 0-1 15,0 2-1-15,-3-1 14 0,1-5-12 16,2 5-1-16,-5 1-2 0,3-2-12 15,-1 2 9-15,3 0 1 0,-5 0-10 16,8 0 11-16,-6 0-1 0,1 0 2 0,2-1 11 16,7-1 4-16,-2-4 10 15,0 5-7-15,2-5-16 0,3 4 0 0,2-1 7 16,-10-3-9-16,5 5-3 0,-2 0 0 16,-5-1-21-16,5-1 24 0,-5 1 1 15,5 2 0-15,-1-3 11 0,4 3-10 16,-8-1-1-16,0 1 1 0,2-2 0 15,-2-1 1-15,0 2 18 0,2 1 1 16,-2-2-7-16,5-4 3 0,0 3-15 16,2-1 13-16,-4-1-13 0,-3 0 0 0,4 1-3 15,-4 1-3-15,10-1-28 16,-5 4 19-16,7-2-6 0,-7 2-1 0,9 0 18 16,-7 0-2-16,8 0 1 0,-5 0 0 15,-3 0 0-15,7 2 0 0,-9-2 2 0,2 2 2 16,3-2 10-16,-3 0 1 0,-7 0-10 15,8 0 9-15,-4 0 0 0,-4 0-9 16,3-2 18-16,-1 0-17 0,3-5-1 16,2 4-1-16,-4-1-2 0,-1 0-2 15,3 1-11-15,2-1 10 0,3 3-12 16,-1 1-6-16,1 0 2 0,0 0 17 16,-1 0 0-16,1 0-10 0,0 1 12 15,-6 3 3-15,4-1-1 0,-6 1 13 16,10-2-13-16,-12 0 1 0,10-2 15 15,-1 0-6-15,6 0-10 0,4 0-1 0,1 0 11 16,1 1 2-16,-4-1-14 0,8 2-3 16,-8 2 3-16,4-1-2 0,-9-1 2 15,3 0 0-15,-1 2 0 0,1-3 0 16,-10-1 2-16,0 3 11 0,4 1-12 16,-6-4 11-16,-3 0-10 0,-3 0 10 15,3 0 6-15,-5 0 4 0,5 0 2 0,5-4 16 16,-5 0-13-16,-5-2 3 0,5-3 28 15,-7 6-15-15,7-5-28 16,-12 4-15-16,9 0-9 0,-7 0-13 0,3-1 1 16,5 3-6-16,-8 0 9 0,5 1 6 15,-7-2 9-15,9 2 0 0,-6-2 2 16,1 3-1-16,-4-1 2 0,5 1 0 16,-8-3 1-16,1 1 0 0,-3 2 2 15,0-2-2-15,2 2 2 0,6 0-1 16,-6 0-1-16,-2 0 0 0,0 0-1 0,0 0-3 15,0 0 3-15,0 0 1 16,0 0 17-16,0 0 0 0,0 0 12 0,0 0 7 16,0 0-1-16,0 0-5 0,0 0-10 0,0 0-3 15,0 0-17-15,0 0 11 16,0 0-10-16,0 0 10 0,0 0 3 0,0 0 1 16,0 0-13-16,0 0 15 0,0 0 3 15,0 0 0-15,0-1 0 0,0 1-3 16,0 0-5-16,0-2-11 0,0 2-2 15,0 0-1-15,0 0-27 0,0 0-11 16,0 0-12-16,0 0-40 0,0 0-70 16,-10 0-49-16,8 7-26 0,-3 7-154 15,-7 5-370-15,7-5-1246 0,39-66 247 0</inkml:trace>
  <inkml:trace contextRef="#ctx0" brushRef="#br0" timeOffset="8030.44">16737 8891 430 0,'0'0'993'0,"0"0"-466"16,0 0-119-16,0 0-30 0,0 0-57 15,0 0-71-15,0 0-75 0,0 0-30 16,0 0-15-16,0 0-26 0,-54-55-26 16,54 55 1-16,-2 0 9 0,0 0 46 15,-3 0 25-15,5 0-32 0,-8 0-10 0,8 0 21 16,-2 3 43-16,0 0-34 0,-3-2 8 15,0 4-48-15,5 1 8 0,-2 6 9 16,2 2 1-16,0 2-125 0,0-2-25 16,0-2-138-16,0 1 127 0,0 1-65 15,2 5 101-15,3 6 0 0,2 5 2 16,-5-1-1-16,-2-1-1 0,8-7 0 16,-8-2-21-16,9-4-3 0,-4-4-13 15,5-5-42-15,-8-2-85 0,3-4-198 16,3 0-276-16,-8-3-563 0,0-10-1440 0</inkml:trace>
  <inkml:trace contextRef="#ctx0" brushRef="#br1" timeOffset="37953.74">14466 7894 430 0,'0'0'1391'0,"0"0"-882"16,0 0-47-16,0 0-39 0,0 0-70 16,0 0-75-16,0 0-278 0,0 0 110 15,0 0-110-15,0 0 133 0,-68 29-80 0,58-29-35 16,-2-6 54-16,5 4 71 0,-8-5-44 15,-2 4-28-15,2-4 16 0,-1 6-23 16,-4-2-2-16,-2 3-25 0,-9 0-37 16,-1 11-1-16,-4 3-21 0,-8 7 4 15,1 0 5-15,4 6 11 0,-5-4 1 16,13 5-11-16,6 0-6 0,-6 3 5 16,9-1 1-16,0-2 9 0,-4 2 3 15,4-1 9-15,2 1 47 0,-4 6 2 16,0 5-34-16,2 2-8 0,-4 6-14 15,1 1 19-15,6 3-19 0,4 3 14 0,1 0-4 16,-1-1-10-16,13 4 0 0,2-4 10 16,0-1 4-16,7-1-15 0,20-2 2 15,2-3-1-15,10-4 22 0,-3-2-22 16,8-1-2-16,2-7 0 0,2-5-2 0,-9-10-10 16,9-2 10-16,-4-5-12 0,7-6 14 15,-3-6 27-15,6 0-8 0,-1-14 2 16,-2-7 6-16,2-6 7 0,-4-6 3 15,-1-4-1-15,-4-10-5 0,-3-2-1 16,-5-6-14-16,1-8-1 0,-3-3 3 16,-8 0-15-16,-1-2 12 0,-6 1 4 15,-7 2-4-15,-9 3-3 0,-3 4 1 16,0 1-11-16,-10 4-2 0,-7 5 11 16,2 1-11-16,-6 8-1 0,-1 3 1 15,0 8-1-15,-7 4 1 0,0 2-30 16,0 4-13-16,-10 4-30 0,0-1-24 0,3 5 26 15,-3 5-39-15,-7 2-16 0,7 3 10 16,-7 6-57-16,7 10-60 0,3 7-146 16,2 8-252-16,-2 8-353 0,14-9-275 0</inkml:trace>
  <inkml:trace contextRef="#ctx0" brushRef="#br1" timeOffset="40026">20988 10188 333 0,'0'0'993'16,"0"0"-486"-16,0 0-89 0,0 0-23 16,0 0-13-16,0 0-18 0,0 0-94 0,0 0-59 15,0 0-21-15,0 0-16 0,-14-16-37 16,14 16-41-16,0 0-22 0,0 0-27 15,0 0-26-15,0 0-21 0,0 0-13 16,0 2 0-16,0 14-27 0,0 10 40 16,0 11 28-16,0 8-6 0,0 8-2 15,0 8-19-15,0-1 1 0,-5 0 1 16,3 1 19-16,2-5 0 0,0-7 11 16,0-2-8-16,0-9-3 0,0-9-21 15,0-7 2-15,0-8-3 0,0-5-1 16,4 2 1-16,-1-5 18 0,2 0-15 0,0-2 16 15,-1-2-4-15,-4-1 0 0,5 4 4 16,5-4 11-16,-8 2 4 0,3 4-3 16,10-6 2-16,2 0 10 0,7 5 21 15,5-5-3-15,7-1 0 0,8 0-18 16,5 0-3-16,6 0-19 0,1-4 0 16,14 0-12-16,-2-4-9 0,5 4 0 15,2-2 0-15,5 2-2 0,-2 0-1 0,4 4 0 16,0 0 3-16,1 0-12 0,-8 0 11 15,10 2 1-15,-10 4-2 0,3 0 1 16,-8 0-1-16,3-1-1 0,-3-3 3 16,5-2 10-16,5 0 11 0,-5-1 1 15,8-10 2-15,-8-4-12 0,5 3-12 16,-10-6-1-16,0 2-1 0,-2 2 1 0,-12-2-2 16,0 2 1-16,-8 0 1 0,1 3-20 15,-8 4-1-15,-10 0 7 0,1 3 12 16,-5 1-9-16,-1 0 9 0,-6 1 1 15,6 0 2-15,-4 2 0 0,-5-2 0 16,-10 2 0-16,5 0 0 0,-4-2 0 16,-3 2 3-16,-5 0 30 0,4-3-2 0,-4 2 2 15,0-3 7-15,0-4 2 16,0-2-27-16,0-6 10 0,0 5-8 0,0-6-16 16,-14 1-1-16,9 2 2 0,-7 2 19 15,-3-3-10-15,8 5-11 0,-3-1-1 16,3 2 1-16,2 2 1 0,-4-4-1 15,4 1-3-15,-5-2-15 0,8-6 3 0,-1-6 0 16,3-3-10-16,0-4 10 0,0-6 0 16,0 1 12-16,0 2 0 0,0 1-9 15,0 4-6-15,0 9 5 0,0 3-5 16,0 9-76-16,0 6-83 0,0 2-73 16,-2 9-98-16,-13 10-329 0,-2 3-993 15,-12 23-516-15</inkml:trace>
  <inkml:trace contextRef="#ctx0" brushRef="#br2" timeOffset="42226.13">16322 8100 117 0,'0'0'750'16,"0"0"-27"-16,0 0-193 0,0 0-123 15,0 0-62-15,0 0-40 0,0 0-63 16,0 0-10-16,0 0-40 0,0 0-44 16,0 0-4-16,-160-63 3 0,114 63-35 15,0 0-16-15,-17 0-25 0,5 2-10 16,-7 3 7-16,-8-1 12 0,5 4-15 15,-10 0-7-15,8 2-24 0,0 8-31 0,-1 2-2 16,4 4-1-16,6 7-2 16,-2 7-1-16,7 2-25 0,3 14-3 0,2 2 10 15,7 4-7-15,13 9 4 0,-1 1-1 16,13 3-6-16,9 3-18 0,10 1-3 16,5 0 9-16,22-2 27 0,19 2 13 15,0-4-9-15,22-2 24 0,4-4 4 0,13-5 14 16,10-3 1-16,4-10-29 0,15-10 45 15,5-11-8-15,2-11 26 0,3-15-16 16,-8-5 6-16,0-24 3 0,-6-11-15 16,-16-10-9-16,3-13 12 0,-22-8-1 15,-7-5 1-15,-12-4 6 0,-8-7-6 16,-11-6-13-16,-13 5 1 0,-10-2-4 16,-6 5 9-16,-8 1 19 0,-29 7-6 15,-17 1-49-15,-13 5-3 0,-13 5-12 16,-20 4-52-16,-5 9-49 0,-5 11-69 15,2 11 17-15,8 14-10 0,5 11 0 0,5 4 8 16,14 12-25-16,0 12-84 0,10 7-146 16,4 10-206-16,3 13-425 0,18-13-273 15,-14 33 748-15</inkml:trace>
  <inkml:trace contextRef="#ctx0" brushRef="#br2" timeOffset="43611.67">20952 12016 267 0,'0'0'1929'0,"0"0"-1412"0,0 0-263 0,0 0 44 15,0 0 45-15,0 0-153 0,-70 118-93 16,60-85-15-16,0 4-3 0,6 0 12 0,-4-3-19 16,8 2-19-16,-5-7-16 0,5-6 16 15,0-5-4-15,0-6 1 0,0 1-16 16,5-4 0-16,0-4-6 0,7 4 21 16,-4-4-12-16,11-2 12 0,3 4 28 15,12-4-9-15,4 4 8 0,6-7-2 16,17 0-10-16,7 0 12 0,4-7-33 15,13-3 0-15,5 0-7 0,7-2-21 16,0 3-15-16,7-4 25 0,7 3-24 16,3-1 1-16,3 3 4 0,-1 3-5 15,3-1-1-15,7 2 1 0,-5-3 1 16,3-1 10-16,-3 0-12 0,-10-2 12 16,1-3-11-16,-5-4 0 0,-10-1-2 0,-3 0 0 15,-9 0 0-15,-10 1 0 0,-7 2 1 16,-12-1 0-16,-3 2-1 0,-7 1-11 15,-5 2 9-15,-9 7-18 0,-3-3 18 0,-2 6-16 16,-1-5 4-16,-6 6 12 16,1 0 1-16,-6 0-13 0,2 0 0 0,-10 5 14 15,-2-4-2-15,0 0-19 0,-5-1 22 16,0 0 30-16,0 0 22 0,0 0 20 16,0 0-2-16,0-1 3 0,-17-12 30 15,-12-7-72-15,-5-8-31 0,-7-8 0 16,-10-11 2-16,0-5-2 0,-2-2-19 15,14 4 17-15,-7 6 0 0,14 8 2 16,10 7 1-16,8 11-1 0,-1 6-12 16,13 5 0-16,-1 6-6 0,3-1-24 0,0 2-119 15,0 0-126-15,3 0-136 0,7 0-365 16,4 2-784-16,-9 6-713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5T19:30:45.748"/>
    </inkml:context>
    <inkml:brush xml:id="br0">
      <inkml:brushProperty name="width" value="0.05292" units="cm"/>
      <inkml:brushProperty name="height" value="0.05292" units="cm"/>
      <inkml:brushProperty name="color" value="#FFA5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4707 12926 427 0,'0'0'724'15,"0"0"-259"-15,0 0-140 0,0 0 9 16,0 0-27-16,0 0-65 0,0 0-40 16,0 0 0-16,0 0-1 0,-59-28 5 15,57 28-20-15,-5 0-186 0,4 0-57 16,-2 0 57-16,5 0 264 0,-4 0-125 0,-9 0-80 16,11 0 16-16,-10 0-1 0,7 0 10 15,-7 8-53-15,-3 3-29 0,3 3 22 16,0 6-3-16,-2 1-21 0,-1 8-11 15,10 2 11-15,-7 3 12 0,7 2-10 16,5 2 35-16,0 1-24 0,0-2-13 16,0-1-1-16,5 1-14 0,7-6 14 15,-5-2-1-15,8-2-13 0,0-4 2 0,-1 1 10 16,3-4-12-16,-2-2 15 16,-6 0 1-16,11 1 2 0,-3-3 17 0,0-2-20 15,7-4-3-15,-5 0 0 0,6-5-14 16,1-2 17-16,-2-3 37 0,3 0-16 15,2-3 38-15,0-12 3 0,3-4-7 16,-10-9-9-16,4-4-3 0,-4-8-15 16,0-3 5-16,-8-1-5 0,-1-4-4 15,-13 4-2-15,0-5 2 0,0 7-9 16,-13-5 10-16,-6 8-1 0,-8 0 7 0,1 7-4 16,-16 2-5-16,-1 5 5 0,-8 6-26 15,-2 6-1-15,-1 2-21 0,3 5-31 16,13 5 31-16,1 1-44 0,6 0-5 15,7 1 6-15,7 5-31 0,7 2-34 16,7 4-38-16,3 0-44 0,0 6-46 0,5 0-146 16,17 3-84-16,-5-2-536 0,7-4-351 15,-2 7 686-15</inkml:trace>
  <inkml:trace contextRef="#ctx0" brushRef="#br0" timeOffset="1598.24">12371 14893 326 0,'0'0'1388'0,"0"0"-986"15,0 0-4-15,0 0-1 0,0 0-74 0,0 0-49 16,0 0-30-16,0 0-21 0,5 119-53 16,-10-79 10-16,-7 5-18 0,0-1-23 15,5 0-32-15,-10 0 13 0,7-3-4 16,3-9-30-16,-5-4-28 0,7-9-15 0,2-6-1 16,-4-6-20-16,7-5-7 15,0-2-12-15,0 0-3 0,0 0-10 0,0 0-11 16,0 0-16-16,10 6-3 0,7-1 40 15,7 2 3-15,7 1 37 0,8 1-19 16,7-5-5-16,5 4 5 0,5-8 6 16,7 1-14-16,10 2 17 0,4-3-3 15,8 0-2-15,10 0-6 0,-1-4-17 16,6-4 14-16,4-3 17 0,2 0-1 16,-1-6-32-16,-3 8-3 0,-1 0-6 15,-6 5 9-15,-8-1 0 0,-7 5-2 16,-10 0-12-16,-4 0 12 0,-10 6-17 15,-13-3 18-15,1 4-1 0,-10-5 0 0,-3 3-1 16,-9-3 0-16,-2-1 0 0,-6 0 2 16,-4-1-1-16,4 0 1 0,-4 0 1 15,-5 0-2-15,5 3-10 0,-8-3 0 0,-2 0 10 16,2 0 2-16,-2 0 2 0,0 0 1 16,0 0-1-16,0 0 19 0,0 0-3 15,0 0 0-15,0 0 7 0,0 0-4 16,0 0 3-16,0 0 10 0,0 0-7 15,0 0 3-15,0 0 1 0,0 0 14 16,0 0 19-16,-12-12 17 0,5-3-81 16,-8-10-3-16,6-4-12 0,-3-1-3 15,2-2 0-15,5 1-3 0,3-4 19 16,-8 5 0-16,10-2-35 0,0 4 19 16,0 3 6-16,0 5-15 0,0 5 2 0,0 6-5 15,0 4 12-15,0 1-30 16,0 4-1-16,0 0-27 0,10 0-9 0,-8 4-49 15,10 7 27-15,-7 6-116 0,5 2-200 16,-3 1-269-16,-7-3-766 0,0 12-691 0</inkml:trace>
  <inkml:trace contextRef="#ctx0" brushRef="#br1" timeOffset="12017.3">15290 12603 114 0,'0'0'796'0,"0"0"-243"16,0 0-432-16,0 0 353 0,0 0-18 16,0 0-101-16,0 0-108 0,0 0-17 15,0 0-8-15,0 0-149 0,-32-3-25 16,10-1 27-16,-2-2 54 0,0 0-6 16,-13-2-13-16,1-1-29 0,-12 2 10 0,-3-4-51 15,-15 8-15-15,-4-1-10 0,-5 4-12 16,-15 0-1-16,-4 4 13 0,2 4-14 15,2 5-1-15,5 4 1 0,7 5-1 16,13 5 46-16,7 9-46 0,4 6-21 16,13 9 8-16,7 9 1 0,10 2-4 15,12 7-5-15,10-1-4 0,2 0-3 16,7 1-3-16,24 0 0 0,1-5-7 16,7 2-2-16,14-1 5 0,-5-5 11 15,11 0 2-15,1-3 9 0,1-4 13 16,14 2 3-16,3-2 19 0,14 3 3 0,7-5 16 15,10 0-20-15,12-3 23 0,13-6-13 16,9-3 4-16,9-9 27 0,11-8-19 16,4-12-12-16,3-10-6 0,-10-16-10 15,-3-16 7-15,-16-18-10 0,-13-13 4 16,-16-11 5-16,-25-11 1 0,-17-8 0 16,-19-9-1-16,-29-9 1 0,-7-3-20 0,-15-3 10 15,-10-5-9-15,-19-2 10 0,-22 5 5 16,-15 4-3-16,-16 6-15 0,-20 16 0 15,-9 5-10-15,-23 8-67 0,-11 12-22 16,-22 9-22-16,-1 16-68 0,-1 22-56 16,4 21-35-16,7 13-31 0,18 34-57 15,14 16-89-15,7 21-67 0,12 8-133 16,10 6 41-16,37-19 23 0</inkml:trace>
  <inkml:trace contextRef="#ctx0" brushRef="#br1" timeOffset="14819.93">22865 13726 68 0,'0'0'366'0,"0"0"18"0,0 0-116 16,0 0-66-16,0 0-53 0,0 0-9 16,0 0 221-16,0 0-124 0,0 0-56 15,0 0-32-15,0-48 9 0,-5 40 32 16,0 5 19-16,0 2 24 0,5-5-36 0,-2 5-35 15,-1-1 43-15,3 0-23 16,-2-1-13-16,2 1-7 0,0 2-16 0,-7 0-26 16,7 0-22-16,0 0 4 15,-8 0-10-15,-6 7-92 0,2 3-34 0,-1 2-21 0,-8 12 15 16,11-1 0-16,-5 2 18 0,11 1 1 16,4-4 6-16,-5-5 2 0,0-4 1 15,5-5-19-15,0 1 0 0,0-6-6 16,10 5 19-16,-1 1-4 0,11 0 8 15,9 1 13-15,2-4 2 0,6-3 47 16,14-1 8-16,2-2-19 0,5 0 0 16,10 0-16-16,0-2 1 0,-3-6-8 15,3 4-14-15,-7-3-3 0,-1-1 0 16,-4 5-14-16,0-2 15 0,-8 3 1 0,-2 2 0 16,-7 0 0-16,-5 0-13 0,-10 0 14 15,-4 2 0-15,-8-2 1 0,0 0-1 16,-7 0 43-16,7-7 18 0,-7-8 25 15,0-6-31-15,-3-6-24 0,-2-5-19 16,0-2-9-16,0-2 0 0,0-1 0 16,-2-1-1-16,-3 0-1 0,2 2-1 0,1 3-1 15,2 6-14-15,-5 6 13 0,0 7-13 16,3 6 14-16,2 7 0 0,0-2-2 16,0 3-28-16,0 0-3 0,0 0-30 15,0 0-68-15,0 12-109 0,0 2-10 16,2 7-198-16,8-8-627 0,-5 13-560 0</inkml:trace>
  <inkml:trace contextRef="#ctx0" brushRef="#br1" timeOffset="16069.73">22244 15861 42 0,'0'0'535'0,"0"0"-111"0,0 0-4 15,0 0-39-15,0 0-60 0,0 0-17 16,0 0-42-16,0 0-31 0,0 0-41 16,0 0 46-16,0 0-17 0,-80-30-83 0,63 26-13 15,-7-1-22-15,2 5-26 0,-5-1-25 16,3 0 4-16,-5 1-10 0,0 0-10 16,-10 0-18-16,0 2-15 0,-2 7-1 15,-7-1 22-15,2 0 3 0,-8-3 2 16,-1 4-26-16,-1-2 1 0,-5 0 16 15,-2-3-18-15,-2 1 4 0,2-3 2 16,2 0-3-16,1 1 9 0,-1 0 7 16,8 1-17-16,2-3 1 0,-3 5 25 15,3-4 0-15,1 7-26 0,4-1 10 16,2 4-12-16,-5-2 0 0,3 6-1 0,8-4 1 16,-1 4 3-16,5-4 10 0,0 2 5 15,10-4-16-15,-1-1 14 0,4 2-15 16,4-2-1-16,-3 1-11 0,11 1-14 15,1 7 0-15,3 2-12 0,5 8 0 16,0 2 15-16,5 6-3 0,12 1 13 0,5 4-4 16,10 1 0-16,4-2 1 0,12 0-1 15,1 1 1-15,4-1-7 0,5-2 3 16,5-1-3-16,-2-1 0 0,17-4 7 16,4-4 15-16,13 1 10 0,14-4 28 15,14-5 24-15,15-5-25 0,15-5 13 16,10-5-37-16,16 0 21 0,3-3-6 15,4-2-13-15,3 0 1 0,-7-7 24 16,2 1-12-16,-7-6 3 0,0 0-31 16,-5 0 2-16,-4-2-5 0,-8-2 3 0,-10-2 0 15,-14 0 0-15,-17 0 0 0,-15-5 0 16,-17 0 0-16,-9-5 11 0,-25-2-9 16,-2-3 17-16,-17-5-1 0,-12-9-2 15,-8-6 2-15,-11-8-2 0,-3-3-13 16,-20-7 9-16,-14-1-11 0,-14 2 2 0,-8 1 16 15,-12 0-7-15,-17 3-12 0,-4 2 1 16,-13 2-1-16,-19 3-1 0,-13 1-27 16,-16 10 4-16,-22 5-54 0,-10 8-45 15,-14 5 33-15,-3 8-1 0,-5 10-46 16,1 6-18-16,16 6-15 0,13 18 38 16,14 18-24-16,19 12 39 0,12 9-65 15,13 16-97-15,12 5 57 0,12 11-59 16,12-1-95-16,12 3-291 0,24-25-336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5T19:37:39.070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22792 16350 969 0,'0'0'310'15,"0"0"340"-15,0 0-306 0,0 0-59 16,0 0-60-16,0 0-67 0,0 0-59 15,0 0-22-15,0 0-7 0,0 0-6 16,-27 81-13-16,27-74-6 0,0 4 3 0,0-4 12 16,0 1 10-16,0 1-7 0,0 3-15 15,0 1-17-15,0 4 4 0,0 2 16 16,0 2 5-16,10 5 29 0,-10-4 3 16,5 7-12-16,-3-2-16 0,8-2-13 0,-8-1 9 15,6 2-16-15,-6-2-38 0,5-4 33 16,1 1-20-16,1-3 1 0,-1 2 5 15,4-2-18-15,5 0 28 0,-5 0 7 16,7-2 11-16,-7 2-2 0,0-2-7 16,3 1 3-16,2-2 3 0,-10-3 0 15,8-1-18-15,-6-1-26 0,1-4-2 16,0-3 0-16,-10 0-12 0,0-3-19 16,0 0-6-16,0 0-3 0,0-3-16 0,0-10-55 15,0-9-32-15,0-7-229 0,0 8-437 16,-29-20-1429-16</inkml:trace>
  <inkml:trace contextRef="#ctx0" brushRef="#br0" timeOffset="460.87">22588 16477 836 0,'0'0'752'16,"0"0"-343"-16,0 0-195 0,0 0 7 16,0 0-8-16,0 0-88 0,0 0 65 15,0 0 12-15,0 0-27 0,0 0-28 16,0 0-21-16,66-46-18 0,-61 30-32 15,4-3-20-15,-4-1-18 0,-5 0-7 16,3 2-9-16,6 0 13 0,-9 1-16 16,5 8 18-16,-5 5 39 0,0-2 52 0,0 6 28 15,0-2-45-15,0 2-21 16,0 0-19-16,0 0-25 0,0 0-22 0,5 2-23 16,7 8-1-16,3 5 28 0,2 10 36 15,4 4-14-15,1 2-17 0,7 4-14 16,-7-3-4-16,0-2-15 0,5-2-2 15,-8-2-1-15,0-4 0 0,-4-4 0 0,4-4-18 16,-7-2 20-16,-4-5 0 0,1-2-2 16,-4 1-21-16,5-3 8 0,-5-3 4 15,-5 4 11-15,7-4-17 0,-7 0-74 16,2 0-186-16,6 0-61 0,-8 2-114 16,0-2-322-16,0 4-1022 0</inkml:trace>
  <inkml:trace contextRef="#ctx0" brushRef="#br0" timeOffset="979.94">23311 17137 346 0,'0'0'1747'16,"0"0"-1172"-16,0 0-150 0,0 0-27 0,0 0-47 16,0 0-90-16,0 0-61 0,0 0-20 15,0 0 11-15,0 0-65 0,-92-38-56 0,84 39-39 16,-9 9-31-16,12 5-37 0,-4 0 10 16,4 6-4-16,2 1 9 0,3 1 1 15,0-4 20-15,0 3-2 0,0-3-12 16,3-4 15-16,2 0-3 0,4-4 3 15,-4 0 28-15,3-4 6 0,1 3 18 16,-4-3-15-16,5 4 12 0,-8 0 3 16,1 5-6-16,-3 5 3 0,0 0-4 15,0 4-26-15,-3-4-1 0,-9-1-15 16,-2-6 18-16,1-2-9 0,-1-6-12 16,-3-6-52-16,0 0-171 0,0-9-91 15,15-9-57-15,-1-7-173 0,3 7-262 0,3-13-748 16</inkml:trace>
  <inkml:trace contextRef="#ctx0" brushRef="#br0" timeOffset="1483.09">23488 17218 1850 0,'0'0'690'0,"0"0"-233"0,0 0-38 16,0 0-49-16,0 0-125 0,0 0-112 15,0 0-49-15,0 0-31 0,0 0-22 16,0 0-16-16,0 71 1 0,0-51-1 16,0-1-12-16,0-1 19 0,0 0-3 15,0-4-19-15,2-4 0 0,0-4-2 16,1-2-30-16,-3-4-5 0,0 0 37 0,10 0 10 16,-10-1-10-16,9-12 3 0,1-7 34 15,-3-7 6-15,8-4-40 0,-3 1-3 16,-7 1-1-16,4 7-23 0,-4 6 5 15,-5 8 0-15,3 4-15 0,2 4 6 16,-5 0 16-16,9 10 12 0,-1 7 96 0,1 2-25 16,3 4-37-16,-4-3-12 15,4 0-19-15,-7-3 0 0,2-5 6 0,0-3-9 16,-7-5-15-16,5-2 15 0,-3-2 74 16,8-4 25-16,-3-7 39 0,3-10 18 15,5-2-80-15,-6 1-42 0,-1 2-32 16,-4 4 1-16,4 7-3 0,-1 3-14 15,-2 3-17-15,-3 3 16 0,10 0 15 16,3 14 67-16,-3 6 40 0,3 1-28 0,-1 8-27 16,-2 0-25-16,-2-2-12 0,0 1-15 15,-6-8-1-15,-1-1-17 0,-3-3-12 16,10-4-49-16,-10-1-92 0,7-4-108 16,3 0-134-16,-6-5-153 0,6-2-584 15,-5 0-1045-15</inkml:trace>
  <inkml:trace contextRef="#ctx0" brushRef="#br0" timeOffset="1796.31">23997 17286 264 0,'0'0'2269'0,"0"0"-1585"15,0 0-100-15,0 0-11 0,0 0-138 16,0 0-260-16,0 0-108 0,0 0-36 0,0 0-7 16,0 0-7-16,0 0-17 0,-25 74-3 15,25-58-15-15,0-2 0 0,0-2 15 16,0-4-22-16,5-1-36 0,0-7-68 15,5 0 0-15,-5-4 93 0,4-11 36 16,-6-3 27-16,2-2-8 0,-5 1-7 16,0 2 9-16,0 2-8 0,0 8 11 15,0 3 44-15,0 4 54 0,0 0 6 16,0 1-27-16,0 18-37 0,2 5-51 16,8 6-12-16,-5 4-1 0,4 0 3 15,3-4-3-15,-2-5-14 0,7-6 12 16,-2-3-19-16,-3-5 18 0,2-3-58 0,-2-4-12 15,3-4-28-15,-1 0-74 0,-6 0-89 16,6-10-61-16,1-3-127 0,-13 0-574 0,6-13-1019 16</inkml:trace>
  <inkml:trace contextRef="#ctx0" brushRef="#br0" timeOffset="2120.89">24324 17384 658 0,'0'0'606'0,"0"0"-99"16,0 0-56-16,0 0 47 0,0 0-39 0,0 0-93 16,0 0-75-16,0 0 1 15,0 0-108-15,0 0-17 0,0 0-25 0,-10 97-9 16,10-77-17-16,10-7-27 0,-8 1-40 15,1-10-24-15,4-1-23 0,-5-3 28 16,3 0 22-16,5-12-15 0,-3-9 45 0,8-9 18 16,2-6-51-16,-3-2-37 0,-2 0-12 15,-2 6-18-15,2 9-9 0,0 4 2 16,-2 8-20-16,-5 4-10 0,5 5-15 16,-6 2 3-16,11 0-10 0,-5 2-30 15,2 7-37-15,0 3-93 0,2 4-158 16,-6-7-576-16,1 0-1096 0</inkml:trace>
  <inkml:trace contextRef="#ctx0" brushRef="#br0" timeOffset="2356.66">24721 16905 2319 0,'0'0'780'0,"0"0"-233"0,0 0-83 15,0 0-73-15,0 0-80 0,0 0-142 16,0 0-56-16,0 0-52 0,0 0-16 16,0 0-23-16,42 131 5 0,-30-78-15 15,5 5 4-15,-5 4 2 0,0 5-6 16,0 1-12-16,3-2-3 0,-1-6-24 16,-7-7-80-16,3-14-110 0,-7-10-124 15,-3-11-77-15,0-11-228 0,0-7-597 16,-15-8-890-16</inkml:trace>
  <inkml:trace contextRef="#ctx0" brushRef="#br0" timeOffset="2528.69">24675 17215 2161 0,'0'0'982'0,"0"0"-613"0,0 0 76 16,0 0-26-16,0 0-91 0,0 0-135 16,0 0-80-16,0 0-33 0,211-50-32 0,-162 44-5 15,-1 0-28-15,-11 2-15 0,-1 1-27 16,-5 3 6-16,-9 0-89 0,2 0-188 15,-9 0-221-15,-8 1-491 0,-7 2-1124 0</inkml:trace>
  <inkml:trace contextRef="#ctx0" brushRef="#br0" timeOffset="176482.33">9564 17528 580 0,'0'0'203'0,"0"0"253"0,0 0 81 16,0 0-109-16,0 0-108 0,0 0-152 15,0 0-10-15,0 0-20 0,0 0 9 16,0 15 51-16,0-14-67 0,0-1-33 15,0 0-19-15,0 0 6 0,0 0 7 16,0 0 27-16,0 0 61 0,0-1 1 16,0 1-181-16,7 0-57 0,-2 0 57 15,0 0 25-15,-5 0-21 0,0 0 11 0,0 0-15 16,0 0 16-16,0 0 18 0,0 0-19 16,0 0 10-16,0 0 18 0,0 0 19 15,0 0-15-15,0 0-23 0,0 5-22 16,0 0 16-16,0 4 1 0,0 5-4 15,0-3 7-15,0 6-22 0,0-2 2 16,0 4-2-16,0 3-13 0,5 5 10 16,-3 4 2-16,6 7 1 0,-3 2 2 15,4 7 35-15,-6-1 40 0,2 2 110 0,4-2-83 16,-6-5-39-16,-1-4-14 0,-2-5-17 16,0-10 3-16,0-4-7 0,0-7 0 15,0-4-8-15,3-5-1 0,-3 0-3 16,0-2 10-16,0 0-4 0,0 0-3 15,0 0-6-15,4 0 1 0,-4 0-1 16,0 0-12-16,0 0 8 0,0 0-11 16,5 0-1-16,-5 0-1 0,0 0-1 15,0 0 1-15,0 0 1 0,0 0-14 0,0 0-1 16,0 0-2-16,0 0 3 0,5 0-3 16,-5 0-2-16,7 0 19 0,10 0 2 15,8 0 53-15,-4 0-33 0,11 0-5 0,-5 0-16 16,4 0-2-16,1 1 2 15,4 3 13-15,-2 0-11 0,2 3 1 0,-4-4 9 16,2-3 0-16,-8 3-11 0,3-3 26 16,-4 0-23-16,4 0 17 0,-3 0-6 15,-4 0 0-15,2-3 0 0,6 3 0 16,-6-5-13-16,0 0-2 0,-2 4-2 16,7-2-1-16,-7 2-15 0,2-2 18 15,3 2 3-15,-1-1 0 0,3 0-2 16,-2-1 11-16,0 1-11 0,-1 0 0 15,1 2-1-15,2-3 2 0,-9 1-1 16,11-1 2-16,-12 2 13 0,6-1-14 0,-1-1-1 16,-5 0 0-16,-2 3-1 0,3-1 0 15,-1 0 0-15,-2-1 18 0,7 0-16 16,-2-1-1-16,-5 3-1 0,0 0-1 16,5 0 1-16,-3 0-2 0,3 0 2 15,-3 0 0-15,6 0-20 0,-6 0 20 0,5 0 12 16,3 0-9-16,0 0 12 0,-1 0-13 15,-1 3 1-15,1-1-2 0,-4-2 2 16,5 2 9-16,-6-1 0 0,11-1-9 16,-10 1 12-16,7-1-13 0,-7 0 20 15,12 0-7-15,-13 0 3 0,11 0 9 16,-3 0-26-16,-5 0 1 0,8 0-1 16,-1 0-1-16,-4 0 12 0,0 0-12 15,-1 0 0-15,3 0 0 0,-4 3 3 16,4-3-1-16,-5 0-2 0,3 3 15 0,-6-3-14 15,1 0-1-15,5 0 12 0,-10 0-11 16,2 0 0-16,3 0-1 0,2 0 1 16,-2 0 10-16,0 0-11 0,5 0 0 15,-8 0-3-15,13 0 3 0,-11 0 1 16,4 0 0-16,1 0-1 0,1 2 0 0,0-1 1 16,7 4 0-16,-3-2 0 0,3-3-1 15,5 0 3-15,-5 0 28 0,9 0-28 16,-9 0 0-16,7 0 0 0,-4 0 11 15,-1-5-13-15,8 2 1 0,-3 2 13 16,-5-1-15-16,3-1 0 0,-5 3-14 16,2-3 14-16,1 3 1 0,-6 0 2 15,6 0 0-15,-6 0 9 0,3-1-9 0,-7 1 0 16,-1-1 15-16,6-1-16 0,0-3 1 16,-3 3 0-16,0 1-3 0,2-3 1 15,-7 1 1-15,10 2 0 0,0-1-2 16,-2 0 1-16,4-4 1 0,1 5 13 15,-4 0-12-15,4-1 13 0,2-3-15 16,4 2 17-16,-4-3-3 0,5 2 3 16,-3-3-6-16,0-1-12 0,5 3 15 0,-7-2-15 15,7 1 12-15,-2 0-9 0,-3 1 18 16,2 3-19-16,-1-3 16 0,-1 0-16 16,0 1 1-16,-2 1 0 0,0-1 24 15,-3 0 4-15,-2 0 32 0,-3 3-24 0,3-2 3 16,-9 1-40-16,1 0 1 15,1 0 12-15,2-1 27 0,7 1-21 0,-2 0-20 16,-2 1 20-16,-3-1 7 0,10-3-28 16,-8 4-1-16,1-3 1 0,4 1 3 15,0 0 9-15,-4 1-6 0,-1 0-3 16,-4-1 6-16,-5 1-9 0,0 0-1 16,-3 2-16-16,-2-1 17 0,0-2 3 15,-5 3 9-15,-5 0-12 0,3-1-1 16,-3 1 1-16,3 0 11 0,-5 0-11 15,-3 0-3-15,6 0 1 0,-6 0-13 0,1 0 13 16,-3-3 0-16,2 3-1 0,-2 0-12 16,0 0 15-16,2 0-3 0,-2 0 1 15,0 0 2-15,0 0 9 0,0-1-8 16,0 1 1-16,0-3 1 0,0 3-1 16,0-2 19-16,0 2-19 0,0 0 10 0,0 0 3 15,0 0 0-15,0-2 12 16,0 2-25-16,0-6 25 0,0-2-14 0,0-8-13 15,0-5-18-15,0-6 18 16,-2-1 0-16,2-5-15 0,0 1 15 0,0-2-21 16,0-1 6-16,0 5 12 0,0 2 0 15,0 6-21-15,0 4 21 0,0 2-21 16,0 6-13-16,0 4-17 0,0 0-48 16,0 6-40-16,0 0-72 0,0 1-49 15,0 15-168-15,0 3-261 0,2 0-942 16,-2 17-1213-16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customXml" Target="../ink/ink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customXml" Target="../ink/ink5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Boolean Satisfiability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Apply the pure literal elimination technique to the following Boolean expression until no pure literals remain 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5B3EC9-46CA-2C7D-6CBF-661FB4D11B84}"/>
                  </a:ext>
                </a:extLst>
              </p:cNvPr>
              <p:cNvSpPr txBox="1"/>
              <p:nvPr/>
            </p:nvSpPr>
            <p:spPr>
              <a:xfrm>
                <a:off x="2783542" y="3155576"/>
                <a:ext cx="6911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5B3EC9-46CA-2C7D-6CBF-661FB4D11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2" y="3155576"/>
                <a:ext cx="691118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BDB67-AD21-ABAF-CE39-439C8E061D78}"/>
              </a:ext>
            </a:extLst>
          </p:cNvPr>
          <p:cNvSpPr txBox="1"/>
          <p:nvPr/>
        </p:nvSpPr>
        <p:spPr>
          <a:xfrm>
            <a:off x="950260" y="6472551"/>
            <a:ext cx="10004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Credit: this example due to </a:t>
            </a:r>
            <a:r>
              <a:rPr lang="en-US" i="1" dirty="0" err="1"/>
              <a:t>Oliveras</a:t>
            </a:r>
            <a:r>
              <a:rPr lang="en-US" i="1" dirty="0"/>
              <a:t> and Rodriguez-</a:t>
            </a:r>
            <a:r>
              <a:rPr lang="en-US" i="1" dirty="0" err="1"/>
              <a:t>Carbonell</a:t>
            </a:r>
            <a:r>
              <a:rPr lang="en-US" i="1" dirty="0"/>
              <a:t>, additional work by Aldrich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F2111D-65A8-D7AE-5B9C-13DDD9D83886}"/>
                  </a:ext>
                </a:extLst>
              </p:cNvPr>
              <p:cNvSpPr txBox="1"/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(f (x) − f (y))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F2111D-65A8-D7AE-5B9C-13DDD9D83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blipFill>
                <a:blip r:embed="rId2"/>
                <a:stretch>
                  <a:fillRect l="-2174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93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627B1D-714B-515F-235F-016445F31870}"/>
                  </a:ext>
                </a:extLst>
              </p:cNvPr>
              <p:cNvSpPr txBox="1"/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(f (x) − f (y))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627B1D-714B-515F-235F-016445F31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blipFill>
                <a:blip r:embed="rId2"/>
                <a:stretch>
                  <a:fillRect l="-2174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34181C5-6066-6076-55EE-15982287ABBC}"/>
              </a:ext>
            </a:extLst>
          </p:cNvPr>
          <p:cNvSpPr txBox="1"/>
          <p:nvPr/>
        </p:nvSpPr>
        <p:spPr>
          <a:xfrm>
            <a:off x="1640541" y="1757082"/>
            <a:ext cx="555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Nelson-</a:t>
            </a:r>
            <a:r>
              <a:rPr lang="en-US" dirty="0" err="1"/>
              <a:t>Oppen</a:t>
            </a:r>
            <a:r>
              <a:rPr lang="en-US" dirty="0"/>
              <a:t> procedure to separate theories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6344A4-515F-BE47-74D2-2D479698358C}"/>
                  </a:ext>
                </a:extLst>
              </p:cNvPr>
              <p:cNvSpPr txBox="1"/>
              <p:nvPr/>
            </p:nvSpPr>
            <p:spPr>
              <a:xfrm>
                <a:off x="4468904" y="2377953"/>
                <a:ext cx="2241176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f(x) –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6344A4-515F-BE47-74D2-2D4796983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904" y="2377953"/>
                <a:ext cx="2241176" cy="2031325"/>
              </a:xfrm>
              <a:prstGeom prst="rect">
                <a:avLst/>
              </a:prstGeom>
              <a:blipFill>
                <a:blip r:embed="rId3"/>
                <a:stretch>
                  <a:fillRect l="-2174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/>
              <p:nvPr/>
            </p:nvSpPr>
            <p:spPr>
              <a:xfrm>
                <a:off x="7548282" y="2385776"/>
                <a:ext cx="2241176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282" y="2385776"/>
                <a:ext cx="2241176" cy="3139321"/>
              </a:xfrm>
              <a:prstGeom prst="rect">
                <a:avLst/>
              </a:prstGeom>
              <a:blipFill>
                <a:blip r:embed="rId4"/>
                <a:stretch>
                  <a:fillRect l="-21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A5072D-EDED-2E62-FEDE-E33C8353666E}"/>
              </a:ext>
            </a:extLst>
          </p:cNvPr>
          <p:cNvSpPr/>
          <p:nvPr/>
        </p:nvSpPr>
        <p:spPr>
          <a:xfrm>
            <a:off x="1640541" y="237013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0AE1AD2-AC1C-2689-FFD6-1B794E7748AA}"/>
                  </a:ext>
                </a:extLst>
              </p14:cNvPr>
              <p14:cNvContentPartPr/>
              <p14:nvPr/>
            </p14:nvContentPartPr>
            <p14:xfrm>
              <a:off x="1967400" y="2663280"/>
              <a:ext cx="6645600" cy="1820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0AE1AD2-AC1C-2689-FFD6-1B794E7748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8040" y="2653920"/>
                <a:ext cx="6664320" cy="18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8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181C5-6066-6076-55EE-15982287ABBC}"/>
              </a:ext>
            </a:extLst>
          </p:cNvPr>
          <p:cNvSpPr txBox="1"/>
          <p:nvPr/>
        </p:nvSpPr>
        <p:spPr>
          <a:xfrm>
            <a:off x="1640541" y="1757082"/>
            <a:ext cx="555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Nelson-</a:t>
            </a:r>
            <a:r>
              <a:rPr lang="en-US" dirty="0" err="1"/>
              <a:t>Oppen</a:t>
            </a:r>
            <a:r>
              <a:rPr lang="en-US" dirty="0"/>
              <a:t> procedure to separate theories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/>
              <p:nvPr/>
            </p:nvSpPr>
            <p:spPr>
              <a:xfrm>
                <a:off x="1380509" y="2385776"/>
                <a:ext cx="2241176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09" y="2385776"/>
                <a:ext cx="2241176" cy="3139321"/>
              </a:xfrm>
              <a:prstGeom prst="rect">
                <a:avLst/>
              </a:prstGeom>
              <a:blipFill>
                <a:blip r:embed="rId2"/>
                <a:stretch>
                  <a:fillRect l="-21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9352B-85A9-0CF9-3A2D-AFC1BD73A982}"/>
                  </a:ext>
                </a:extLst>
              </p:cNvPr>
              <p:cNvSpPr txBox="1"/>
              <p:nvPr/>
            </p:nvSpPr>
            <p:spPr>
              <a:xfrm>
                <a:off x="4416814" y="2390258"/>
                <a:ext cx="2241176" cy="369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9352B-85A9-0CF9-3A2D-AFC1BD73A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14" y="2390258"/>
                <a:ext cx="2241176" cy="3693319"/>
              </a:xfrm>
              <a:prstGeom prst="rect">
                <a:avLst/>
              </a:prstGeom>
              <a:blipFill>
                <a:blip r:embed="rId3"/>
                <a:stretch>
                  <a:fillRect l="-2452" t="-825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/>
              <p:nvPr/>
            </p:nvSpPr>
            <p:spPr>
              <a:xfrm>
                <a:off x="7453119" y="2394740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119" y="2394740"/>
                <a:ext cx="2241176" cy="4247317"/>
              </a:xfrm>
              <a:prstGeom prst="rect">
                <a:avLst/>
              </a:prstGeom>
              <a:blipFill>
                <a:blip r:embed="rId4"/>
                <a:stretch>
                  <a:fillRect l="-2452" t="-861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7F613E-A286-FACF-B0FF-E26CE634065C}"/>
                  </a:ext>
                </a:extLst>
              </p14:cNvPr>
              <p14:cNvContentPartPr/>
              <p14:nvPr/>
            </p14:nvContentPartPr>
            <p14:xfrm>
              <a:off x="1609560" y="4395960"/>
              <a:ext cx="7266240" cy="1641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7F613E-A286-FACF-B0FF-E26CE63406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0200" y="4386600"/>
                <a:ext cx="7284960" cy="16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3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2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C985DB-841A-D285-D1FD-3D06E953BFE1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67BD65-01DE-F0DB-F5CA-4571C09D60AA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1D5ADA-7030-9A00-8718-81843D12E5A9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939F7B-2A4E-EE1C-0193-A597FC8C41E5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B553EF-C27D-7330-9E21-4EDA5C3FBB19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2CCA24-C0D1-9491-FB4A-5B0163F9B183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725BD-1821-C306-4DEE-B94525F1C94C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E0D3EC-5DA7-7CAE-13D0-09E54B7E7E49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E82E14-B126-E60A-B70B-725ABE30E7E1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4ACF03-108F-DAAF-8361-1B5D4D1B1AA0}"/>
              </a:ext>
            </a:extLst>
          </p:cNvPr>
          <p:cNvSpPr txBox="1"/>
          <p:nvPr/>
        </p:nvSpPr>
        <p:spPr>
          <a:xfrm>
            <a:off x="3263156" y="1164385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EECE20-1F11-5074-33B2-E4832F1C61F1}"/>
              </a:ext>
            </a:extLst>
          </p:cNvPr>
          <p:cNvSpPr txBox="1"/>
          <p:nvPr/>
        </p:nvSpPr>
        <p:spPr>
          <a:xfrm>
            <a:off x="3231779" y="2302896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653682-D8A8-62DD-4CBF-94F4F0FD2FE6}"/>
              </a:ext>
            </a:extLst>
          </p:cNvPr>
          <p:cNvSpPr txBox="1"/>
          <p:nvPr/>
        </p:nvSpPr>
        <p:spPr>
          <a:xfrm>
            <a:off x="3245227" y="2849256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1EA568-5370-D69E-A9B2-1816E7213D78}"/>
              </a:ext>
            </a:extLst>
          </p:cNvPr>
          <p:cNvSpPr txBox="1"/>
          <p:nvPr/>
        </p:nvSpPr>
        <p:spPr>
          <a:xfrm>
            <a:off x="3258675" y="3395616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EC5F4-FA6D-E313-BDE5-104F66B98050}"/>
              </a:ext>
            </a:extLst>
          </p:cNvPr>
          <p:cNvSpPr txBox="1"/>
          <p:nvPr/>
        </p:nvSpPr>
        <p:spPr>
          <a:xfrm>
            <a:off x="5495370" y="5062087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A68494-FAB7-6951-4A16-F79F62DF20EC}"/>
              </a:ext>
            </a:extLst>
          </p:cNvPr>
          <p:cNvSpPr txBox="1"/>
          <p:nvPr/>
        </p:nvSpPr>
        <p:spPr>
          <a:xfrm>
            <a:off x="4814051" y="506208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5263E2-2CDC-3F0A-E6EA-2A7DA6DF0D73}"/>
              </a:ext>
            </a:extLst>
          </p:cNvPr>
          <p:cNvSpPr txBox="1"/>
          <p:nvPr/>
        </p:nvSpPr>
        <p:spPr>
          <a:xfrm>
            <a:off x="3245227" y="5062087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39791E-E691-77B4-9B5A-8C1C253D1ED0}"/>
              </a:ext>
            </a:extLst>
          </p:cNvPr>
          <p:cNvSpPr txBox="1"/>
          <p:nvPr/>
        </p:nvSpPr>
        <p:spPr>
          <a:xfrm>
            <a:off x="3231716" y="1765717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60F449-51B2-775E-6A05-E8F5EDB3EBE3}"/>
              </a:ext>
            </a:extLst>
          </p:cNvPr>
          <p:cNvSpPr txBox="1"/>
          <p:nvPr/>
        </p:nvSpPr>
        <p:spPr>
          <a:xfrm>
            <a:off x="3245227" y="3971055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0A87FD-99D0-12B8-CC89-D205C9DCAC0C}"/>
              </a:ext>
            </a:extLst>
          </p:cNvPr>
          <p:cNvSpPr txBox="1"/>
          <p:nvPr/>
        </p:nvSpPr>
        <p:spPr>
          <a:xfrm>
            <a:off x="3258738" y="4522398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</p:spTree>
    <p:extLst>
      <p:ext uri="{BB962C8B-B14F-4D97-AF65-F5344CB8AC3E}">
        <p14:creationId xmlns:p14="http://schemas.microsoft.com/office/powerpoint/2010/main" val="39409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5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08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3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93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3F2AEB-4DF1-71C1-290B-BB1F08F9C20A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1A297-DFB9-6D65-1F3A-F8720674C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711A42-52DB-99D5-81D2-BC28585626A9}"/>
                  </a:ext>
                </a:extLst>
              </p14:cNvPr>
              <p14:cNvContentPartPr/>
              <p14:nvPr/>
            </p14:nvContentPartPr>
            <p14:xfrm>
              <a:off x="6342840" y="837360"/>
              <a:ext cx="3544920" cy="2018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711A42-52DB-99D5-81D2-BC28585626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3480" y="828000"/>
                <a:ext cx="3563640" cy="20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/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e</a:t>
                </a:r>
                <a:r>
                  <a:rPr lang="en-US" baseline="-25000" dirty="0"/>
                  <a:t>5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blipFill>
                <a:blip r:embed="rId10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85E5A-9F0C-84F1-2ECB-42CB5BC52714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85E142-38EC-0CF8-374E-1F00B19EB509}"/>
              </a:ext>
            </a:extLst>
          </p:cNvPr>
          <p:cNvSpPr/>
          <p:nvPr/>
        </p:nvSpPr>
        <p:spPr>
          <a:xfrm>
            <a:off x="3435106" y="396220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/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e</a:t>
                </a:r>
                <a:r>
                  <a:rPr lang="en-US" baseline="-25000" dirty="0"/>
                  <a:t>5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blipFill>
                <a:blip r:embed="rId10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/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</a:t>
                </a:r>
                <a:r>
                  <a:rPr lang="en-US" dirty="0"/>
                  <a:t> = a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blipFill>
                <a:blip r:embed="rId11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85E5A-9F0C-84F1-2ECB-42CB5BC52714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85E142-38EC-0CF8-374E-1F00B19EB509}"/>
              </a:ext>
            </a:extLst>
          </p:cNvPr>
          <p:cNvSpPr/>
          <p:nvPr/>
        </p:nvSpPr>
        <p:spPr>
          <a:xfrm>
            <a:off x="3435106" y="396220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4A3B74-B4D5-747E-7FE6-DD12392E8E48}"/>
              </a:ext>
            </a:extLst>
          </p:cNvPr>
          <p:cNvSpPr/>
          <p:nvPr/>
        </p:nvSpPr>
        <p:spPr>
          <a:xfrm>
            <a:off x="3411085" y="447907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1E13B1-86F2-F239-554B-1BD07B9A1976}"/>
              </a:ext>
            </a:extLst>
          </p:cNvPr>
          <p:cNvSpPr/>
          <p:nvPr/>
        </p:nvSpPr>
        <p:spPr>
          <a:xfrm>
            <a:off x="3437980" y="4538363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D9B02E-2383-A6A7-6419-096BEF5DCA8B}"/>
              </a:ext>
            </a:extLst>
          </p:cNvPr>
          <p:cNvSpPr txBox="1"/>
          <p:nvPr/>
        </p:nvSpPr>
        <p:spPr>
          <a:xfrm>
            <a:off x="5571340" y="4356282"/>
            <a:ext cx="152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Arithmetic</a:t>
            </a:r>
          </a:p>
          <a:p>
            <a:r>
              <a:rPr lang="en-US" dirty="0">
                <a:solidFill>
                  <a:srgbClr val="FF0000"/>
                </a:solidFill>
              </a:rPr>
              <a:t>Contradiction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7C6DC3-9C4D-A4CC-7FC1-640B22F26352}"/>
              </a:ext>
            </a:extLst>
          </p:cNvPr>
          <p:cNvSpPr/>
          <p:nvPr/>
        </p:nvSpPr>
        <p:spPr>
          <a:xfrm>
            <a:off x="1187824" y="4438732"/>
            <a:ext cx="4334435" cy="490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“Convenient” Equalities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2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3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/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e</a:t>
                </a:r>
                <a:r>
                  <a:rPr lang="en-US" baseline="-25000" dirty="0"/>
                  <a:t>5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/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</a:t>
                </a:r>
                <a:r>
                  <a:rPr lang="en-US" dirty="0"/>
                  <a:t> = a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blipFill>
                <a:blip r:embed="rId10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85E5A-9F0C-84F1-2ECB-42CB5BC52714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85E142-38EC-0CF8-374E-1F00B19EB509}"/>
              </a:ext>
            </a:extLst>
          </p:cNvPr>
          <p:cNvSpPr/>
          <p:nvPr/>
        </p:nvSpPr>
        <p:spPr>
          <a:xfrm>
            <a:off x="3435106" y="396220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4A3B74-B4D5-747E-7FE6-DD12392E8E48}"/>
              </a:ext>
            </a:extLst>
          </p:cNvPr>
          <p:cNvSpPr/>
          <p:nvPr/>
        </p:nvSpPr>
        <p:spPr>
          <a:xfrm>
            <a:off x="3411085" y="447907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1E13B1-86F2-F239-554B-1BD07B9A1976}"/>
              </a:ext>
            </a:extLst>
          </p:cNvPr>
          <p:cNvSpPr/>
          <p:nvPr/>
        </p:nvSpPr>
        <p:spPr>
          <a:xfrm>
            <a:off x="3437980" y="4538363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AFE98-200C-C617-EA9A-03E29D0FA349}"/>
              </a:ext>
            </a:extLst>
          </p:cNvPr>
          <p:cNvSpPr txBox="1"/>
          <p:nvPr/>
        </p:nvSpPr>
        <p:spPr>
          <a:xfrm>
            <a:off x="6247341" y="1741569"/>
            <a:ext cx="556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lynchpin of our success was the existence of some</a:t>
            </a:r>
          </a:p>
          <a:p>
            <a:r>
              <a:rPr lang="en-US" dirty="0"/>
              <a:t>useful equalities. What if they aren’t in the original </a:t>
            </a:r>
          </a:p>
          <a:p>
            <a:r>
              <a:rPr lang="en-US" dirty="0"/>
              <a:t>constraints?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9E1F53-26AB-7945-CFF5-D94ECC30A9BD}"/>
              </a:ext>
            </a:extLst>
          </p:cNvPr>
          <p:cNvSpPr txBox="1"/>
          <p:nvPr/>
        </p:nvSpPr>
        <p:spPr>
          <a:xfrm>
            <a:off x="6247341" y="263240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split!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A8A70D-4147-0248-D4D8-1EC1537739FF}"/>
              </a:ext>
            </a:extLst>
          </p:cNvPr>
          <p:cNvSpPr txBox="1"/>
          <p:nvPr/>
        </p:nvSpPr>
        <p:spPr>
          <a:xfrm>
            <a:off x="6260789" y="2932724"/>
            <a:ext cx="557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add logical predicates for all possible equalities…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87CF32-2C4C-F6A0-A5DA-0590C1E89404}"/>
                  </a:ext>
                </a:extLst>
              </p:cNvPr>
              <p:cNvSpPr txBox="1"/>
              <p:nvPr/>
            </p:nvSpPr>
            <p:spPr>
              <a:xfrm>
                <a:off x="7930034" y="3429000"/>
                <a:ext cx="2241177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(e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</a:t>
                </a:r>
                <a:r>
                  <a:rPr lang="en-US" baseline="-25000" dirty="0"/>
                  <a:t>2</a:t>
                </a:r>
                <a:r>
                  <a:rPr lang="en-US" dirty="0"/>
                  <a:t> ∨ e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</a:t>
                </a:r>
                <a:r>
                  <a:rPr lang="en-US" baseline="-25000" dirty="0"/>
                  <a:t>2</a:t>
                </a:r>
                <a:r>
                  <a:rPr lang="en-US" dirty="0"/>
                  <a:t>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(e2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e3 ∨ e2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e3)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(e1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e3 ∨ e1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e3)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...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87CF32-2C4C-F6A0-A5DA-0590C1E89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034" y="3429000"/>
                <a:ext cx="2241177" cy="2031325"/>
              </a:xfrm>
              <a:prstGeom prst="rect">
                <a:avLst/>
              </a:prstGeom>
              <a:blipFill>
                <a:blip r:embed="rId11"/>
                <a:stretch>
                  <a:fillRect l="-2446" t="-21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2DE9A4B-FBAC-2FF6-62C7-B5AEDE07FF23}"/>
              </a:ext>
            </a:extLst>
          </p:cNvPr>
          <p:cNvSpPr txBox="1"/>
          <p:nvPr/>
        </p:nvSpPr>
        <p:spPr>
          <a:xfrm>
            <a:off x="6385049" y="5582588"/>
            <a:ext cx="273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start making guesses</a:t>
            </a:r>
          </a:p>
        </p:txBody>
      </p:sp>
    </p:spTree>
    <p:extLst>
      <p:ext uri="{BB962C8B-B14F-4D97-AF65-F5344CB8AC3E}">
        <p14:creationId xmlns:p14="http://schemas.microsoft.com/office/powerpoint/2010/main" val="19868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“Convenient” Equalities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AFE98-200C-C617-EA9A-03E29D0FA349}"/>
              </a:ext>
            </a:extLst>
          </p:cNvPr>
          <p:cNvSpPr txBox="1"/>
          <p:nvPr/>
        </p:nvSpPr>
        <p:spPr>
          <a:xfrm>
            <a:off x="1224932" y="5102877"/>
            <a:ext cx="30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Solver: contradiction!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C5EEB7-7FED-0256-92CD-5F20D7CFEC32}"/>
              </a:ext>
            </a:extLst>
          </p:cNvPr>
          <p:cNvSpPr txBox="1"/>
          <p:nvPr/>
        </p:nvSpPr>
        <p:spPr>
          <a:xfrm>
            <a:off x="1228165" y="2017280"/>
            <a:ext cx="3796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 ≥ 0 ∧ y = x + 1 ∧ (y &gt; 2 ∨ y &lt; 1 )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5282F-4186-9FB3-0A54-BA5295BF411D}"/>
              </a:ext>
            </a:extLst>
          </p:cNvPr>
          <p:cNvSpPr txBox="1"/>
          <p:nvPr/>
        </p:nvSpPr>
        <p:spPr>
          <a:xfrm>
            <a:off x="1228162" y="2913748"/>
            <a:ext cx="3796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p1 ∧ p2 ∧ (p3 ∨ p4 )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7E03C8-A7C6-02DF-27EA-0CAC5637973A}"/>
              </a:ext>
            </a:extLst>
          </p:cNvPr>
          <p:cNvSpPr txBox="1"/>
          <p:nvPr/>
        </p:nvSpPr>
        <p:spPr>
          <a:xfrm>
            <a:off x="1228161" y="3810216"/>
            <a:ext cx="37965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p1:true</a:t>
            </a:r>
          </a:p>
          <a:p>
            <a:r>
              <a:rPr lang="en-US" dirty="0"/>
              <a:t>p2:true</a:t>
            </a:r>
          </a:p>
          <a:p>
            <a:r>
              <a:rPr lang="en-US" dirty="0"/>
              <a:t>p3:false</a:t>
            </a:r>
          </a:p>
          <a:p>
            <a:r>
              <a:rPr lang="en-US" dirty="0"/>
              <a:t>p4: true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67238D-63B8-8B99-3826-851AA70E6351}"/>
              </a:ext>
            </a:extLst>
          </p:cNvPr>
          <p:cNvSpPr txBox="1"/>
          <p:nvPr/>
        </p:nvSpPr>
        <p:spPr>
          <a:xfrm>
            <a:off x="1228160" y="3361982"/>
            <a:ext cx="792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DPLL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5B6F54-442D-AD09-7D7C-C3F1EDB26B51}"/>
              </a:ext>
            </a:extLst>
          </p:cNvPr>
          <p:cNvSpPr txBox="1"/>
          <p:nvPr/>
        </p:nvSpPr>
        <p:spPr>
          <a:xfrm>
            <a:off x="1228159" y="2447743"/>
            <a:ext cx="353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Abstract all non-logical clauses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677A95-D5BE-1230-4152-FCB3BF581C9F}"/>
              </a:ext>
            </a:extLst>
          </p:cNvPr>
          <p:cNvSpPr txBox="1"/>
          <p:nvPr/>
        </p:nvSpPr>
        <p:spPr>
          <a:xfrm>
            <a:off x="1224932" y="5576229"/>
            <a:ext cx="32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information and start over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99E997-6032-2122-FB8A-B8BF84C1C168}"/>
              </a:ext>
            </a:extLst>
          </p:cNvPr>
          <p:cNvSpPr txBox="1"/>
          <p:nvPr/>
        </p:nvSpPr>
        <p:spPr>
          <a:xfrm>
            <a:off x="1224932" y="60986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p1 ∧ p2 ∧ (p3 ∨ p4) ∧ (¬p1 ∨ ¬p2 ∨ ¬p3)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AC68E3-163A-F180-A25D-4A3540B5FE10}"/>
              </a:ext>
            </a:extLst>
          </p:cNvPr>
          <p:cNvSpPr txBox="1"/>
          <p:nvPr/>
        </p:nvSpPr>
        <p:spPr>
          <a:xfrm>
            <a:off x="6247341" y="1741569"/>
            <a:ext cx="556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lynchpin of our success was the existence of some</a:t>
            </a:r>
          </a:p>
          <a:p>
            <a:r>
              <a:rPr lang="en-US" dirty="0"/>
              <a:t>useful equalities. What if they aren’t in the original </a:t>
            </a:r>
          </a:p>
          <a:p>
            <a:r>
              <a:rPr lang="en-US" dirty="0"/>
              <a:t>constraints?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B24764-EA3D-E77B-D881-839BE1A3E3ED}"/>
              </a:ext>
            </a:extLst>
          </p:cNvPr>
          <p:cNvSpPr txBox="1"/>
          <p:nvPr/>
        </p:nvSpPr>
        <p:spPr>
          <a:xfrm>
            <a:off x="6247341" y="263240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split!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5AF70A-CB9A-7977-901E-6597BD3393C1}"/>
              </a:ext>
            </a:extLst>
          </p:cNvPr>
          <p:cNvSpPr txBox="1"/>
          <p:nvPr/>
        </p:nvSpPr>
        <p:spPr>
          <a:xfrm>
            <a:off x="6260789" y="2932724"/>
            <a:ext cx="557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add logical predicates for all possible equalities…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312F2F0-5DCD-24D6-546F-76111249FA04}"/>
                  </a:ext>
                </a:extLst>
              </p:cNvPr>
              <p:cNvSpPr txBox="1"/>
              <p:nvPr/>
            </p:nvSpPr>
            <p:spPr>
              <a:xfrm>
                <a:off x="7930034" y="3429000"/>
                <a:ext cx="2241177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(e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</a:t>
                </a:r>
                <a:r>
                  <a:rPr lang="en-US" baseline="-25000" dirty="0"/>
                  <a:t>2</a:t>
                </a:r>
                <a:r>
                  <a:rPr lang="en-US" dirty="0"/>
                  <a:t> ∨ e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</a:t>
                </a:r>
                <a:r>
                  <a:rPr lang="en-US" baseline="-25000" dirty="0"/>
                  <a:t>2</a:t>
                </a:r>
                <a:r>
                  <a:rPr lang="en-US" dirty="0"/>
                  <a:t>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(e2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e3 ∨ e2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e3)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(e1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e3 ∨ e1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e3)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...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312F2F0-5DCD-24D6-546F-76111249F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034" y="3429000"/>
                <a:ext cx="2241177" cy="2031325"/>
              </a:xfrm>
              <a:prstGeom prst="rect">
                <a:avLst/>
              </a:prstGeom>
              <a:blipFill>
                <a:blip r:embed="rId2"/>
                <a:stretch>
                  <a:fillRect l="-2446" t="-21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510AC8B-EF10-08B6-10D4-AE1D04D61C7C}"/>
              </a:ext>
            </a:extLst>
          </p:cNvPr>
          <p:cNvSpPr txBox="1"/>
          <p:nvPr/>
        </p:nvSpPr>
        <p:spPr>
          <a:xfrm>
            <a:off x="6385049" y="5582588"/>
            <a:ext cx="273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start making guesses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3AA4150-08E0-2579-B055-EBD1D7CB9371}"/>
                  </a:ext>
                </a:extLst>
              </p14:cNvPr>
              <p14:cNvContentPartPr/>
              <p14:nvPr/>
            </p14:nvContentPartPr>
            <p14:xfrm>
              <a:off x="3443040" y="5861520"/>
              <a:ext cx="5613120" cy="682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3AA4150-08E0-2579-B055-EBD1D7CB93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680" y="5852160"/>
                <a:ext cx="5631840" cy="7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2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4" grpId="0"/>
      <p:bldP spid="28" grpId="0"/>
      <p:bldP spid="31" grpId="0"/>
      <p:bldP spid="42" grpId="0"/>
      <p:bldP spid="43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Arithmetic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AFE98-200C-C617-EA9A-03E29D0FA349}"/>
              </a:ext>
            </a:extLst>
          </p:cNvPr>
          <p:cNvSpPr txBox="1"/>
          <p:nvPr/>
        </p:nvSpPr>
        <p:spPr>
          <a:xfrm>
            <a:off x="756459" y="1750509"/>
            <a:ext cx="589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</a:t>
            </a:r>
            <a:r>
              <a:rPr lang="en-US" dirty="0" err="1"/>
              <a:t>kinda</a:t>
            </a:r>
            <a:r>
              <a:rPr lang="en-US" dirty="0"/>
              <a:t> danced around how the arithmetic solver 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F3CEF-397E-2D1F-2993-E66754E4DF33}"/>
              </a:ext>
            </a:extLst>
          </p:cNvPr>
          <p:cNvSpPr txBox="1"/>
          <p:nvPr/>
        </p:nvSpPr>
        <p:spPr>
          <a:xfrm>
            <a:off x="747496" y="2149436"/>
            <a:ext cx="320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answer: Linear Algebra.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5956A-FAAD-1804-A05A-520ECC50002F}"/>
              </a:ext>
            </a:extLst>
          </p:cNvPr>
          <p:cNvSpPr txBox="1"/>
          <p:nvPr/>
        </p:nvSpPr>
        <p:spPr>
          <a:xfrm>
            <a:off x="738533" y="2548363"/>
            <a:ext cx="756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Also, something </a:t>
            </a:r>
            <a:r>
              <a:rPr lang="en-US" dirty="0" err="1"/>
              <a:t>something</a:t>
            </a:r>
            <a:r>
              <a:rPr lang="en-US" dirty="0"/>
              <a:t> Linear Optimization and the simplex algorithm</a:t>
            </a:r>
          </a:p>
        </p:txBody>
      </p:sp>
    </p:spTree>
    <p:extLst>
      <p:ext uri="{BB962C8B-B14F-4D97-AF65-F5344CB8AC3E}">
        <p14:creationId xmlns:p14="http://schemas.microsoft.com/office/powerpoint/2010/main" val="1479575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Wrap-Up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90931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Hopefully I’ve convinced you that Solvers can be implemented </a:t>
            </a:r>
          </a:p>
          <a:p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8C77F-4A73-4D46-2E89-CCAF9B9BD90B}"/>
              </a:ext>
            </a:extLst>
          </p:cNvPr>
          <p:cNvSpPr txBox="1"/>
          <p:nvPr/>
        </p:nvSpPr>
        <p:spPr>
          <a:xfrm>
            <a:off x="922178" y="2280893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 strictly magic, but they do employ some very clever techniques</a:t>
            </a:r>
          </a:p>
        </p:txBody>
      </p:sp>
    </p:spTree>
    <p:extLst>
      <p:ext uri="{BB962C8B-B14F-4D97-AF65-F5344CB8AC3E}">
        <p14:creationId xmlns:p14="http://schemas.microsoft.com/office/powerpoint/2010/main" val="375759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SMT solving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Tools / Techniques underlying Symbolic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 : Satisfiability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magic that made Symbolic execution work was the solver</a:t>
            </a:r>
          </a:p>
        </p:txBody>
      </p:sp>
      <p:pic>
        <p:nvPicPr>
          <p:cNvPr id="1026" name="Picture 2" descr="How to achieve better customer satisfaction | The Sunday Mail">
            <a:extLst>
              <a:ext uri="{FF2B5EF4-FFF2-40B4-BE49-F238E27FC236}">
                <a16:creationId xmlns:a16="http://schemas.microsoft.com/office/drawing/2014/main" id="{02E35D9F-AC07-02B2-16F3-C777E697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54" y="2118550"/>
            <a:ext cx="4324758" cy="28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C918FFF-8F78-CF16-A577-D578091E471E}"/>
              </a:ext>
            </a:extLst>
          </p:cNvPr>
          <p:cNvSpPr txBox="1">
            <a:spLocks/>
          </p:cNvSpPr>
          <p:nvPr/>
        </p:nvSpPr>
        <p:spPr>
          <a:xfrm>
            <a:off x="847894" y="3130665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computationally hard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B16FB-4F28-81C2-8BDE-9EE6BDD105FC}"/>
              </a:ext>
            </a:extLst>
          </p:cNvPr>
          <p:cNvSpPr txBox="1"/>
          <p:nvPr/>
        </p:nvSpPr>
        <p:spPr>
          <a:xfrm>
            <a:off x="847893" y="3587371"/>
            <a:ext cx="518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Famously NP-complete (the progenitor of that complexity class!)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0D425-FD23-DA06-4B06-B7A62FB215D0}"/>
              </a:ext>
            </a:extLst>
          </p:cNvPr>
          <p:cNvSpPr txBox="1"/>
          <p:nvPr/>
        </p:nvSpPr>
        <p:spPr>
          <a:xfrm>
            <a:off x="847893" y="4283149"/>
            <a:ext cx="518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Obvious exponential loose upper bound (brute force)</a:t>
            </a:r>
          </a:p>
        </p:txBody>
      </p:sp>
    </p:spTree>
    <p:extLst>
      <p:ext uri="{BB962C8B-B14F-4D97-AF65-F5344CB8AC3E}">
        <p14:creationId xmlns:p14="http://schemas.microsoft.com/office/powerpoint/2010/main" val="40951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Satisfiability beyond simple Boolean expressions</a:t>
            </a:r>
          </a:p>
        </p:txBody>
      </p:sp>
      <p:pic>
        <p:nvPicPr>
          <p:cNvPr id="11" name="Picture 10" descr="A close-up of a puzzle&#10;&#10;Description automatically generated">
            <a:extLst>
              <a:ext uri="{FF2B5EF4-FFF2-40B4-BE49-F238E27FC236}">
                <a16:creationId xmlns:a16="http://schemas.microsoft.com/office/drawing/2014/main" id="{7722C6FF-40FE-4479-EF47-505733D2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48" y="1932190"/>
            <a:ext cx="4621622" cy="3737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24CF96-6E7F-C542-9633-BAE7B7488F5F}"/>
              </a:ext>
            </a:extLst>
          </p:cNvPr>
          <p:cNvSpPr txBox="1"/>
          <p:nvPr/>
        </p:nvSpPr>
        <p:spPr>
          <a:xfrm>
            <a:off x="847893" y="2534005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Gets us (closer) to the real programs that we want to analyze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B652F80-FE02-D3FD-72CC-C69D0B65E488}"/>
              </a:ext>
            </a:extLst>
          </p:cNvPr>
          <p:cNvSpPr txBox="1">
            <a:spLocks/>
          </p:cNvSpPr>
          <p:nvPr/>
        </p:nvSpPr>
        <p:spPr>
          <a:xfrm>
            <a:off x="879533" y="3638198"/>
            <a:ext cx="5543941" cy="463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Key principles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4910BA-64EB-40A9-5EDB-D4DBF9731448}"/>
              </a:ext>
            </a:extLst>
          </p:cNvPr>
          <p:cNvSpPr txBox="1"/>
          <p:nvPr/>
        </p:nvSpPr>
        <p:spPr>
          <a:xfrm>
            <a:off x="879532" y="4090410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</a:t>
            </a:r>
            <a:r>
              <a:rPr lang="en-US"/>
              <a:t>theory solvers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8A58A-261C-E810-F180-A3F362C7D898}"/>
              </a:ext>
            </a:extLst>
          </p:cNvPr>
          <p:cNvSpPr txBox="1"/>
          <p:nvPr/>
        </p:nvSpPr>
        <p:spPr>
          <a:xfrm>
            <a:off x="892981" y="4529679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Formulating constraints modularize a concern to a theory</a:t>
            </a:r>
          </a:p>
        </p:txBody>
      </p:sp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Theory Solvers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example theories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4CF96-6E7F-C542-9633-BAE7B7488F5F}"/>
              </a:ext>
            </a:extLst>
          </p:cNvPr>
          <p:cNvSpPr txBox="1"/>
          <p:nvPr/>
        </p:nvSpPr>
        <p:spPr>
          <a:xfrm>
            <a:off x="847893" y="4132084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equality on uninterpreted (mathematical) functions</a:t>
            </a:r>
          </a:p>
        </p:txBody>
      </p:sp>
      <p:pic>
        <p:nvPicPr>
          <p:cNvPr id="1026" name="Picture 2" descr="Captain Planet and the Planeteers - Wikipedia">
            <a:extLst>
              <a:ext uri="{FF2B5EF4-FFF2-40B4-BE49-F238E27FC236}">
                <a16:creationId xmlns:a16="http://schemas.microsoft.com/office/drawing/2014/main" id="{44DAF521-C40D-B8BD-B343-3B697AE7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69" y="1989801"/>
            <a:ext cx="4092111" cy="30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597D6C-20EC-AF6D-BF27-2A980E985234}"/>
              </a:ext>
            </a:extLst>
          </p:cNvPr>
          <p:cNvSpPr txBox="1"/>
          <p:nvPr/>
        </p:nvSpPr>
        <p:spPr>
          <a:xfrm>
            <a:off x="861343" y="2354714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linear integer arithmetic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CDE30-E379-D877-0D01-449ABA329EFF}"/>
              </a:ext>
            </a:extLst>
          </p:cNvPr>
          <p:cNvSpPr txBox="1"/>
          <p:nvPr/>
        </p:nvSpPr>
        <p:spPr>
          <a:xfrm>
            <a:off x="847893" y="3246908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arrays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08867-2065-939A-13DC-7B634D1DC71E}"/>
              </a:ext>
            </a:extLst>
          </p:cNvPr>
          <p:cNvSpPr txBox="1"/>
          <p:nvPr/>
        </p:nvSpPr>
        <p:spPr>
          <a:xfrm>
            <a:off x="861343" y="3684338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strings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41703-8748-86B9-0B21-0F61D5E6748F}"/>
              </a:ext>
            </a:extLst>
          </p:cNvPr>
          <p:cNvSpPr txBox="1"/>
          <p:nvPr/>
        </p:nvSpPr>
        <p:spPr>
          <a:xfrm>
            <a:off x="847893" y="2795314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</a:t>
            </a:r>
            <a:r>
              <a:rPr lang="en-US" dirty="0" err="1"/>
              <a:t>bitvectors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63F9A-E551-C788-9575-93B4F5EB104F}"/>
              </a:ext>
            </a:extLst>
          </p:cNvPr>
          <p:cNvSpPr txBox="1"/>
          <p:nvPr/>
        </p:nvSpPr>
        <p:spPr>
          <a:xfrm>
            <a:off x="2847025" y="4990646"/>
            <a:ext cx="4275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Often possible (+ convenient / necessary)</a:t>
            </a:r>
          </a:p>
          <a:p>
            <a:r>
              <a:rPr lang="en-US" dirty="0"/>
              <a:t>to abstract away the actual behavior of </a:t>
            </a:r>
          </a:p>
          <a:p>
            <a:r>
              <a:rPr lang="en-US" dirty="0"/>
              <a:t>a function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9C54C8-D4E1-B2F2-28AA-36D2337A2D38}"/>
              </a:ext>
            </a:extLst>
          </p:cNvPr>
          <p:cNvSpPr/>
          <p:nvPr/>
        </p:nvSpPr>
        <p:spPr>
          <a:xfrm>
            <a:off x="2607109" y="4504765"/>
            <a:ext cx="1373271" cy="690281"/>
          </a:xfrm>
          <a:custGeom>
            <a:avLst/>
            <a:gdLst>
              <a:gd name="connsiteX0" fmla="*/ 3186953 w 3186953"/>
              <a:gd name="connsiteY0" fmla="*/ 798752 h 798752"/>
              <a:gd name="connsiteX1" fmla="*/ 1716741 w 3186953"/>
              <a:gd name="connsiteY1" fmla="*/ 59164 h 798752"/>
              <a:gd name="connsiteX2" fmla="*/ 0 w 3186953"/>
              <a:gd name="connsiteY2" fmla="*/ 99505 h 798752"/>
              <a:gd name="connsiteX0" fmla="*/ 3169024 w 3169024"/>
              <a:gd name="connsiteY0" fmla="*/ 1658947 h 1658947"/>
              <a:gd name="connsiteX1" fmla="*/ 1698812 w 3169024"/>
              <a:gd name="connsiteY1" fmla="*/ 919359 h 1658947"/>
              <a:gd name="connsiteX2" fmla="*/ 0 w 3169024"/>
              <a:gd name="connsiteY2" fmla="*/ 4959 h 1658947"/>
              <a:gd name="connsiteX0" fmla="*/ 3549146 w 3549146"/>
              <a:gd name="connsiteY0" fmla="*/ 1653988 h 1653988"/>
              <a:gd name="connsiteX1" fmla="*/ 2078934 w 3549146"/>
              <a:gd name="connsiteY1" fmla="*/ 914400 h 1653988"/>
              <a:gd name="connsiteX2" fmla="*/ 380122 w 3549146"/>
              <a:gd name="connsiteY2" fmla="*/ 0 h 1653988"/>
              <a:gd name="connsiteX0" fmla="*/ 3753380 w 3753380"/>
              <a:gd name="connsiteY0" fmla="*/ 1653988 h 1653988"/>
              <a:gd name="connsiteX1" fmla="*/ 2283168 w 3753380"/>
              <a:gd name="connsiteY1" fmla="*/ 914400 h 1653988"/>
              <a:gd name="connsiteX2" fmla="*/ 584356 w 3753380"/>
              <a:gd name="connsiteY2" fmla="*/ 0 h 1653988"/>
              <a:gd name="connsiteX0" fmla="*/ 3169024 w 3169024"/>
              <a:gd name="connsiteY0" fmla="*/ 1653988 h 1653988"/>
              <a:gd name="connsiteX1" fmla="*/ 0 w 3169024"/>
              <a:gd name="connsiteY1" fmla="*/ 0 h 1653988"/>
              <a:gd name="connsiteX0" fmla="*/ 3615802 w 3615802"/>
              <a:gd name="connsiteY0" fmla="*/ 1653988 h 1653988"/>
              <a:gd name="connsiteX1" fmla="*/ 446778 w 3615802"/>
              <a:gd name="connsiteY1" fmla="*/ 0 h 1653988"/>
              <a:gd name="connsiteX0" fmla="*/ 2546729 w 2546729"/>
              <a:gd name="connsiteY0" fmla="*/ 667870 h 667870"/>
              <a:gd name="connsiteX1" fmla="*/ 578976 w 2546729"/>
              <a:gd name="connsiteY1" fmla="*/ 0 h 667870"/>
              <a:gd name="connsiteX0" fmla="*/ 694865 w 1452383"/>
              <a:gd name="connsiteY0" fmla="*/ 506505 h 609549"/>
              <a:gd name="connsiteX1" fmla="*/ 1452383 w 1452383"/>
              <a:gd name="connsiteY1" fmla="*/ 0 h 609549"/>
              <a:gd name="connsiteX0" fmla="*/ 186237 w 1557726"/>
              <a:gd name="connsiteY0" fmla="*/ 506505 h 506505"/>
              <a:gd name="connsiteX1" fmla="*/ 943755 w 1557726"/>
              <a:gd name="connsiteY1" fmla="*/ 0 h 506505"/>
              <a:gd name="connsiteX0" fmla="*/ 214522 w 1350343"/>
              <a:gd name="connsiteY0" fmla="*/ 506505 h 506505"/>
              <a:gd name="connsiteX1" fmla="*/ 972040 w 1350343"/>
              <a:gd name="connsiteY1" fmla="*/ 0 h 506505"/>
              <a:gd name="connsiteX0" fmla="*/ 213022 w 1373271"/>
              <a:gd name="connsiteY0" fmla="*/ 690281 h 690281"/>
              <a:gd name="connsiteX1" fmla="*/ 997434 w 1373271"/>
              <a:gd name="connsiteY1" fmla="*/ 0 h 69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3271" h="690281">
                <a:moveTo>
                  <a:pt x="213022" y="690281"/>
                </a:moveTo>
                <a:cubicBezTo>
                  <a:pt x="-843319" y="138952"/>
                  <a:pt x="2448222" y="690282"/>
                  <a:pt x="997434" y="0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5A3F03-0379-AEE3-E3BF-560FA8F970D7}"/>
                  </a:ext>
                </a:extLst>
              </p14:cNvPr>
              <p14:cNvContentPartPr/>
              <p14:nvPr/>
            </p14:nvContentPartPr>
            <p14:xfrm>
              <a:off x="5950080" y="3320640"/>
              <a:ext cx="1050120" cy="824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5A3F03-0379-AEE3-E3BF-560FA8F970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0720" y="3311280"/>
                <a:ext cx="1068840" cy="8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6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6" grpId="0"/>
      <p:bldP spid="9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Theory Signatures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97D6C-20EC-AF6D-BF27-2A980E985234}"/>
              </a:ext>
            </a:extLst>
          </p:cNvPr>
          <p:cNvSpPr txBox="1"/>
          <p:nvPr/>
        </p:nvSpPr>
        <p:spPr>
          <a:xfrm>
            <a:off x="861343" y="2354714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set of (non-logical) symbols and their meanings defined by that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F9AE76-0474-FC46-2773-64B6A55C3D5C}"/>
                  </a:ext>
                </a:extLst>
              </p:cNvPr>
              <p:cNvSpPr txBox="1"/>
              <p:nvPr/>
            </p:nvSpPr>
            <p:spPr>
              <a:xfrm>
                <a:off x="856861" y="3327378"/>
                <a:ext cx="5992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Example: Theory of linear integer arithmetic: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) interpreted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F9AE76-0474-FC46-2773-64B6A55C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61" y="3327378"/>
                <a:ext cx="5992178" cy="646331"/>
              </a:xfrm>
              <a:prstGeom prst="rect">
                <a:avLst/>
              </a:prstGeom>
              <a:blipFill>
                <a:blip r:embed="rId2"/>
                <a:stretch>
                  <a:fillRect l="-91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Best signatures by famous businessmen (breakdown &amp; tips)">
            <a:extLst>
              <a:ext uri="{FF2B5EF4-FFF2-40B4-BE49-F238E27FC236}">
                <a16:creationId xmlns:a16="http://schemas.microsoft.com/office/drawing/2014/main" id="{9B8D2EF4-6219-0E0D-6AFD-A712DF52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06" y="2677879"/>
            <a:ext cx="3729318" cy="20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7C10A2-05FA-9B07-63D5-7548023D0EAA}"/>
              </a:ext>
            </a:extLst>
          </p:cNvPr>
          <p:cNvSpPr txBox="1"/>
          <p:nvPr/>
        </p:nvSpPr>
        <p:spPr>
          <a:xfrm>
            <a:off x="852380" y="4385210"/>
            <a:ext cx="599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we have a set of signatures, we’ll try to get our formula (i.e. path constraint) to separate concerns into theories</a:t>
            </a:r>
          </a:p>
        </p:txBody>
      </p:sp>
    </p:spTree>
    <p:extLst>
      <p:ext uri="{BB962C8B-B14F-4D97-AF65-F5344CB8AC3E}">
        <p14:creationId xmlns:p14="http://schemas.microsoft.com/office/powerpoint/2010/main" val="7126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Separating concerns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C6BA0-0BCC-94ED-CB5C-435922E6D216}"/>
              </a:ext>
            </a:extLst>
          </p:cNvPr>
          <p:cNvSpPr txBox="1"/>
          <p:nvPr/>
        </p:nvSpPr>
        <p:spPr>
          <a:xfrm>
            <a:off x="1568823" y="1648369"/>
            <a:ext cx="923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we will only deal with constraints in Quantifier-Free First-Order Logic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590C3-0B6F-8119-B7E7-6EDC3179F6B1}"/>
              </a:ext>
            </a:extLst>
          </p:cNvPr>
          <p:cNvSpPr txBox="1"/>
          <p:nvPr/>
        </p:nvSpPr>
        <p:spPr>
          <a:xfrm>
            <a:off x="1492622" y="321882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Logical symbols </a:t>
            </a:r>
          </a:p>
          <a:p>
            <a:r>
              <a:rPr lang="en-US" dirty="0"/>
              <a:t>– Parentheses: (, )</a:t>
            </a:r>
          </a:p>
          <a:p>
            <a:r>
              <a:rPr lang="en-US" dirty="0"/>
              <a:t>– Propositional connectives: ∨, ∧, ¬, →, ↔</a:t>
            </a:r>
          </a:p>
          <a:p>
            <a:r>
              <a:rPr lang="en-US" dirty="0"/>
              <a:t>– Variables: v1, v2, . . .</a:t>
            </a:r>
          </a:p>
          <a:p>
            <a:r>
              <a:rPr lang="en-US" dirty="0"/>
              <a:t>– Quantifiers: ∀, ∃</a:t>
            </a:r>
          </a:p>
          <a:p>
            <a:r>
              <a:rPr lang="en-US" dirty="0"/>
              <a:t>Non-logical symbols</a:t>
            </a:r>
          </a:p>
          <a:p>
            <a:r>
              <a:rPr lang="en-US" dirty="0"/>
              <a:t>– Equality: =</a:t>
            </a:r>
          </a:p>
          <a:p>
            <a:r>
              <a:rPr lang="en-US" dirty="0"/>
              <a:t>– Functions: +, -, %, bit-wise &amp;, f(), </a:t>
            </a:r>
            <a:r>
              <a:rPr lang="en-US" dirty="0" err="1"/>
              <a:t>concat</a:t>
            </a:r>
            <a:r>
              <a:rPr lang="en-US" dirty="0"/>
              <a:t>, …</a:t>
            </a:r>
          </a:p>
          <a:p>
            <a:r>
              <a:rPr lang="en-US" dirty="0"/>
              <a:t>– Predicates: ·, </a:t>
            </a:r>
            <a:r>
              <a:rPr lang="en-US" dirty="0" err="1"/>
              <a:t>is_substring</a:t>
            </a:r>
            <a:r>
              <a:rPr lang="en-US" dirty="0"/>
              <a:t>, …</a:t>
            </a:r>
          </a:p>
          <a:p>
            <a:r>
              <a:rPr lang="en-US" dirty="0"/>
              <a:t>– Constant symbols: 0, 1.0, null`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DD454-32DA-A15D-CC52-BA998E079E54}"/>
              </a:ext>
            </a:extLst>
          </p:cNvPr>
          <p:cNvSpPr txBox="1"/>
          <p:nvPr/>
        </p:nvSpPr>
        <p:spPr>
          <a:xfrm>
            <a:off x="1492622" y="2231073"/>
            <a:ext cx="92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break down the constraint system to match our core (logical) theory at the top level, with individual clauses potentially in our theory signatures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16043F-8D81-093C-D6EA-45F816468BE5}"/>
              </a:ext>
            </a:extLst>
          </p:cNvPr>
          <p:cNvCxnSpPr/>
          <p:nvPr/>
        </p:nvCxnSpPr>
        <p:spPr>
          <a:xfrm>
            <a:off x="1662953" y="4531659"/>
            <a:ext cx="17929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A0D8BA-792D-D83D-F670-999967C70E08}"/>
                  </a:ext>
                </a:extLst>
              </p14:cNvPr>
              <p14:cNvContentPartPr/>
              <p14:nvPr/>
            </p14:nvContentPartPr>
            <p14:xfrm>
              <a:off x="2934360" y="5540040"/>
              <a:ext cx="161640" cy="155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A0D8BA-792D-D83D-F670-999967C70E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5000" y="5530680"/>
                <a:ext cx="180360" cy="1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707137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dcmitype/"/>
    <ds:schemaRef ds:uri="http://www.w3.org/XML/1998/namespace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19414</TotalTime>
  <Words>2060</Words>
  <Application>Microsoft Office PowerPoint</Application>
  <PresentationFormat>Widescreen</PresentationFormat>
  <Paragraphs>560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Tenorite</vt:lpstr>
      <vt:lpstr>Monoline</vt:lpstr>
      <vt:lpstr>Exercise #32</vt:lpstr>
      <vt:lpstr>Administrivia and  Announcements</vt:lpstr>
      <vt:lpstr>SMT solving</vt:lpstr>
      <vt:lpstr>Where We’re At</vt:lpstr>
      <vt:lpstr>previously : Satisfiability</vt:lpstr>
      <vt:lpstr>This lecture</vt:lpstr>
      <vt:lpstr>Theory Solvers</vt:lpstr>
      <vt:lpstr>Theory Signatures</vt:lpstr>
      <vt:lpstr>Separating concerns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“Convenient” Equalities</vt:lpstr>
      <vt:lpstr>“Convenient” Equalities</vt:lpstr>
      <vt:lpstr>Arithmetic Constraints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107</cp:revision>
  <dcterms:created xsi:type="dcterms:W3CDTF">2023-08-21T14:00:41Z</dcterms:created>
  <dcterms:modified xsi:type="dcterms:W3CDTF">2023-12-11T21:11:12Z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