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1"/>
  </p:notesMasterIdLst>
  <p:handoutMasterIdLst>
    <p:handoutMasterId r:id="rId32"/>
  </p:handoutMasterIdLst>
  <p:sldIdLst>
    <p:sldId id="296" r:id="rId5"/>
    <p:sldId id="295" r:id="rId6"/>
    <p:sldId id="256" r:id="rId7"/>
    <p:sldId id="1060" r:id="rId8"/>
    <p:sldId id="1115" r:id="rId9"/>
    <p:sldId id="1188" r:id="rId10"/>
    <p:sldId id="1224" r:id="rId11"/>
    <p:sldId id="1290" r:id="rId12"/>
    <p:sldId id="1306" r:id="rId13"/>
    <p:sldId id="1289" r:id="rId14"/>
    <p:sldId id="1299" r:id="rId15"/>
    <p:sldId id="1317" r:id="rId16"/>
    <p:sldId id="1301" r:id="rId17"/>
    <p:sldId id="1303" r:id="rId18"/>
    <p:sldId id="1313" r:id="rId19"/>
    <p:sldId id="1318" r:id="rId20"/>
    <p:sldId id="1319" r:id="rId21"/>
    <p:sldId id="1304" r:id="rId22"/>
    <p:sldId id="1316" r:id="rId23"/>
    <p:sldId id="1307" r:id="rId24"/>
    <p:sldId id="1308" r:id="rId25"/>
    <p:sldId id="1309" r:id="rId26"/>
    <p:sldId id="1314" r:id="rId27"/>
    <p:sldId id="1311" r:id="rId28"/>
    <p:sldId id="1320" r:id="rId29"/>
    <p:sldId id="13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0T18:12:54.458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17418 3198 196 0,'0'0'629'16,"0"0"623"-16,0 0-821 0,0 0-9 0,0 0-73 15,0 0-53-15,0 0-88 0,0 0-54 16,0 0-44-16,0 0-40 0,0 0-20 15,-41-29-4-15,41 29-11 0,0 0-35 0,0 0 0 16,0 0-35-16,0 7 14 0,0 5 21 16,5 12 31-16,2 10 22 0,7 8-13 15,-2 5-12-15,5 3-25 0,5 6 0 16,-5 7-3 0,7 3 2-16,3 4 1 0,-7 5-2 0,1 1 3 0,1-2 11 15,-5 1 1-15,-2-4-14 0,2-11 10 16,0-4-11-16,-8-6-1 0,-1-7-2 15,-4-5-10-15,4-3-10 0,-8-12-12 0,7-3-3 16,-7-3-10-16,0-7-6 0,0-4 0 16,0-4-22-16,0-2-26 0,0 0-34 15,0 0-90-15,-7-8 32 0,-10-4-136 16,0-5-166-16,-3-4-114 0,3-8-5 16,5 9-15-16,-5-24-69 0</inkml:trace>
  <inkml:trace contextRef="#ctx0" brushRef="#br0" timeOffset="662.23">17672 3278 577 0,'0'0'352'0,"0"0"-111"0,0 0 52 16,0 0-45-16,0 0-24 0,0 0-23 0,0 0-78 16,0 0-13-16,0 0 26 15,0 0-23-15,194-58 22 0,-157 62 29 16,6 6 6-16,1 2 0 0,-5 4 2 0,-5 0 2 16,-3 3-38-16,-4 1-38 0,-3 1-35 15,-2-1-26-15,-5 5-12 0,-3-3-12 16,3 2 6-16,-9 3 12 0,-3-2 8 15,-1 6-37-15,-4-1 29 0,0 4-12 16,0 2 3-16,-9 2 6 0,-8 3-13 16,-5-3 1-16,0 0-1 0,-5-1 4 15,-7-6-17-15,3-1 23 0,-3-3-9 16,-2-3 5-16,7-4-5 0,4-6-14 16,8 1-1-16,-2-7 0 0,12-6 0 0,2-1 12 15,0-1 5-15,-2 0-16 0,-1 0 1 16,-8-6-3-16,-1-6-59 0,-10-1 38 15,7-4 5-15,-1-3-12 0,6 2 6 16,-2-2-6-16,5 4 6 0,2-1 0 16,3 4 20-16,2-2-16 0,5 2-1 15,-5 3-12-15,5 0 11 0,-4 1 17 0,4 3-7 16,0 2 10-16,0 4 29 0,0-4-25 16,0 4 11-16,0 0-2 0,0 0 2 15,0 0-12-15,0 0-3 0,0 0-16 16,0 0-19-16,0 4-78 0,9 8 113 15,3 8 6-15,5 6 72 0,5 4-8 16,7 5-7-16,-2-1 27 0,9 0-19 0,3 3-2 16,0-1-41-16,4 2 9 15,6-2 3-15,-3 3-6 0,5-3 9 16,-5-3 16-16,2 2-7 0,-4 0-3 0,-5-4-30 16,-5-2 5-16,0-3-21 0,-3-4 16 15,-4-1-18-15,-3-2-1 0,-4-3-2 16,-4 0-10-16,1-6-1 0,-7 0-8 15,-3-3-25-15,-4-4-50 0,4 1-33 0,-7-1-48 16,7-1-102-16,-4-1-114 0,-3 1-248 16,0 0-475-16,7 3-248 0</inkml:trace>
  <inkml:trace contextRef="#ctx0" brushRef="#br0" timeOffset="5981.06">19134 4135 1715 0,'0'0'548'0,"0"0"-189"15,0 0 17-15,0 0-14 0,0 0-115 16,0 0-127-16,0 0-89 0,0 0-30 0,0 0 17 16,0 0 10-16,5 7-25 0,0-5-3 15,12-1 35-15,-5 1 0 0,2 3 2 16,-6-3-15-16,11-2 13 0,-9 0-16 16,-1 0 21-16,6-5 8 0,-5-5 24 15,2-4 0-15,0-6-22 0,-7 0-19 16,-5-6-3-16,0 0-13 0,0 4-12 15,0-1-1-15,0 8 20 0,-10 0-10 16,-2 3 13-16,-5 4-6 0,0 0-18 16,-5 3 21-16,0 0-19 0,-4 3-1 15,-1 2-2-15,3 0-13 0,0 0-8 16,4 7 8-16,-4 3-21 0,7 1 3 16,5 8 16-16,-5 2 15 0,2 6 29 0,8 3 14 15,2 4-12-15,5 3-28 0,0-2-1 16,0 1-2-16,5 2 0 0,17-3 0 15,-5 0 2-15,2-5 0 0,6-4-1 16,-4-2 2-16,4-5 13 0,-1-2-13 16,-7-7 19-16,0-2-22 0,-5 0-2 15,2-6 2-15,3 0 2 0,-4 0-2 0,-4-2-3 16,6 0-10-16,2 0-15 0,-10-2-21 16,10-2-32-16,-5-6-81 0,3-2-118 15,2-2-251-15,-8-2-288 0,-1 2-709 16</inkml:trace>
  <inkml:trace contextRef="#ctx0" brushRef="#br0" timeOffset="6860.1">19616 3980 893 0,'0'0'645'0,"0"0"-76"0,0 0-91 0,0 0-75 16,0 0-61-16,0 0-75 0,0 0-21 15,0 0-55-15,0 0-61 0,0 0-37 16,-29-30-15-16,29 30-38 0,0 0-40 16,0 6-25-16,8 13 25 0,9 7 31 15,2 7-6-15,5 12 9 0,-2 10-15 16,10 3-16-16,-3 8 14 0,2 2-17 16,-2 1-1-16,-2-9 1 0,0-10 25 0,-6-12 12 15,-8-13-12-15,1-12-23 0,-7-8-1 16,3-5 30-16,7-18 64 0,2-17 126 15,6-15-34-15,4-14-71 0,2-11-68 16,-2-3-14-16,-4 4-10 0,-1 6-6 16,-12 5 7-16,2 13 20 0,-4 9-23 0,-3 9-10 15,-4 12-9-15,4 4 8 16,-7 8-11-16,0 6-2 0,0 0-32 0,0 2-35 16,0 0-77-16,7 8-80 0,-7 6 36 15,5 9-26-15,3 0-175 0,-4-1-627 16,1 12-725-16</inkml:trace>
  <inkml:trace contextRef="#ctx0" brushRef="#br0" timeOffset="7069.25">20276 4041 463 0,'0'0'1739'0,"0"0"-1232"15,0 0-118-15,0 0 98 0,0 0-65 16,0 0-134-16,7 129-120 0,-5-83-38 15,6 6-19-15,-1 3-25 0,0 1-62 0,5-4-24 16,-2-3-11-16,-3-9-14 0,3-7-24 16,-3-8-65-16,1-11-74 0,-1-10-111 15,3-4-189-15,-8-6-719 0,3-36-497 16</inkml:trace>
  <inkml:trace contextRef="#ctx0" brushRef="#br0" timeOffset="7220.81">20465 3751 2224 0,'0'0'1197'0,"0"0"-782"0,0 0-26 0,0 0-11 16,0 0-101-16,0 0-161 0,0 0-116 15,0 0-25-15,0 0 1 0,-36 121-13 16,36-103-67-16,16 2-139 0,-3 0-129 16,1 0-411-16,-4-2-989 0</inkml:trace>
  <inkml:trace contextRef="#ctx0" brushRef="#br0" timeOffset="7502.79">20734 4162 1003 0,'0'0'1059'0,"0"0"-628"0,0 0 10 15,0 0 67-15,0 0-200 0,0 0-154 16,0 0-85-16,0 0-7 0,0 0-1 0,177 18 8 16,-155-44-13-16,0-7-22 0,-1-1-22 15,-11 0-8-15,-3 4-1 0,-7 8 15 16,0 4 29-16,0 8-19 0,-7 3 34 15,-8 7 65-15,-6 0-19 0,-6 14-71 16,-7 7-1-16,0 7 4 0,0 6 43 16,8 4 43-16,6 5 23 0,-4 3-27 15,14 0-40-15,3-2-21 0,7 2-27 16,0-3-22-16,2-5-12 0,20-8-15 0,-5-4-22 16,10-6 4-16,7-3-10 15,-5-12-39-15,12 0-52 0,3-5-62 0,-6-7-46 16,6-4-133-16,-3-9-424 0,-16 1-998 15</inkml:trace>
  <inkml:trace contextRef="#ctx0" brushRef="#br0" timeOffset="8025.35">21175 4124 988 0,'0'0'739'15,"0"0"-175"-15,0 0-124 0,0 0-58 0,0 0 35 0,0 0-107 16,0 0-71-16,0 0-80 16,0 0-47-16,0 0-19 0,3-35-15 15,-1 35-7-15,5 8 0 0,0 4 24 0,8 8 34 16,0 6-25-16,-3 7-34 0,0 1-33 15,2 4-25-15,3 0 9 0,-7 0-8 16,2-5-13-16,0-5 15 0,-2-4-14 16,0-8-1-16,-1-6-18 0,6-4-25 0,-5-6-12 15,-1 0 9-15,3-10 46 0,10-12 49 16,-5-4-22-16,0-6-14 0,0 0-13 16,-2-1-16-16,-10 11-11 0,7 4-7 15,-8 8-18-15,-4 6 19 0,3 2 5 16,2 2-12-16,-5 2-15 0,5 12-8 15,9 12 63-15,-4 6 47 0,9 13 20 16,-2 1-3-16,0-1-2 0,5-5 8 16,-5-7-15-16,-3-8-3 0,1-11-31 0,2-10 3 15,7-4 31-15,-4-12 55 0,4-19 105 16,5-11-60-16,2-8-74 0,3-10-32 16,-7 0-13-16,0 5 18 0,-8 9-5 15,-2 9-43-15,-2 16-6 0,-6 4-28 16,-4 7-8-16,-5 8-18 0,7 1-37 0,1 1-93 15,1 0-105-15,6 0 33 0,12 10-1 16,-10 0-190-16,0 1-768 0,19 9-1034 0</inkml:trace>
  <inkml:trace contextRef="#ctx0" brushRef="#br0" timeOffset="8990.35">23529 3607 2209 0,'0'0'1097'0,"0"0"-594"16,0 0-73-16,0 0-67 0,0 0-80 0,0 0-94 16,0 0-67-16,0 0-45 0,0 0-35 15,0 0-42-15,0 0-23 0,2 21-14 16,-2-3-8-16,0 4-35 0,0 5-112 16,0 1-115-16,0 6-199 0,0-10-795 15,0 12-987-15</inkml:trace>
  <inkml:trace contextRef="#ctx0" brushRef="#br0" timeOffset="9134.94">23563 4134 1099 0,'0'0'1834'0,"0"0"-1091"0,0 0-193 0,0 0-37 0,0 0-90 0,0 0-155 0,0 0-120 16,0 0-57-16,0 0-30 0,0 0-61 16,-34 58 0-16,34-57-3 0,0-1-58 15,0 0-15-15,0 0-45 0,2 0-98 16,22-8-49-16,1-10-129 0,1 5-578 15,13-24-1438-15</inkml:trace>
  <inkml:trace contextRef="#ctx0" brushRef="#br0" timeOffset="9547.85">24254 3499 2316 0,'0'0'815'0,"0"0"-252"0,0 0-82 0,0 0-177 16,0 0-134-16,0 0-130 0,0 0-38 15,0 0 51-15,0 0-1 0,0 0-18 16,220 71-31-16,-150-63 15 0,8-4-6 15,0 1-9-15,-8-5-1 0,-5 0-2 0,-7 0 1 16,-11 0-3-16,-14 0-26 0,-11 0 4 16,-5 1 24-16,-7 9 0 0,-10 7 40 0,0 6 0 15,0 7 12-15,-17 13 3 0,-15 3 0 16,-1 9 3-16,-6 5 24 0,-5 4-2 16,-4 3-1-16,2-1 3 0,2 2 9 15,0-2-25-15,13-1-11 0,-3-2-34 16,7-7-6-16,10-10 4 0,3-10-19 15,6-8-30-15,8-7-15 0,0-9-40 16,0-4-24-16,0-3-40 0,0-2-65 16,17-3-95-16,3-8-74 0,4-10-360 15,-7 1-1017-15</inkml:trace>
  <inkml:trace contextRef="#ctx0" brushRef="#br0" timeOffset="10009.23">25296 3827 1596 0,'0'0'1560'0,"0"0"-997"0,0 0-119 15,0 0-60-15,0 0-48 0,0 0-98 0,0 0-122 16,0 0-70-16,0 0-43 0,0 0-3 16,22 38-2-16,-15-23-35 0,-2-3-6 15,2 4-100-15,3 2-160 0,-1 1-170 16,-1-6-744-16,-1 7-1133 0,-82-171 1632 0</inkml:trace>
  <inkml:trace contextRef="#ctx0" brushRef="#br0" timeOffset="10152.84">25308 4293 2767 0,'0'0'1185'0,"0"0"-754"0,0 0 17 0,0 0-103 15,0 0-83-15,0 0-129 0,0 0-127 16,0 0-6-16,0 0-21 0,0 0-21 15,0 0-34-15,-44 43-101 0,56-43-61 0,5 0-127 16,8 0-319-16,4-15-1478 0</inkml:trace>
  <inkml:trace contextRef="#ctx0" brushRef="#br0" timeOffset="10487.98">25924 3936 2699 0,'0'0'769'0,"0"0"-283"16,0 0-45-16,0 0-65 0,0 0-134 15,0 0-89-15,-199-14-62 0,160 28-12 16,0 0-18-16,-2 9 0 0,5-2 15 16,4 9-10-16,10 5-41 0,1 3-25 0,9 2-28 15,7 3 4-15,5-5-9 0,5-4-4 16,14-6 1-16,8-5 3 0,4-10 11 15,13-5 10-15,-8-8 10 0,8-3 2 0,2-15 24 16,-5-15 4-16,3-4 5 0,-1-6-9 16,-9-3-8-16,-2-3-1 0,-13 5 3 15,-2 4-3-15,0 4-6 0,-17 1-9 16,7 9-18-16,-7 4-9 0,0 4-46 16,0 8-52-16,0 3-45 0,0 5-50 15,0 2-102-15,12 7-260 0,-2 5-476 16,7-2-529-16</inkml:trace>
  <inkml:trace contextRef="#ctx0" brushRef="#br0" timeOffset="10783.18">26406 3922 2596 0,'0'0'1119'0,"0"0"-716"0,0 0-12 0,0 0-43 16,0 0-146-16,0 0-92 0,0 0-37 0,-211 63 9 15,177-29 46-15,8 4 29 0,6 2-69 16,3-2-82-16,17 1-6 0,0-3-27 16,0-8-12-16,27-10 2 0,-8-6-5 15,13-7 42-15,-3-5 2 0,7-15 50 16,-2-11 5-16,7-8-12 0,-12-9-20 16,5-3-10-16,-9 0-13 0,-1 2 0 15,-14 3-2-15,-3 8-9 0,-2-2-58 16,-5 9 4-16,0-1-25 0,-5 4-28 15,-7 4-51-15,7 5-56 0,-10 7-25 0,15 7-91 16,-2 0-145-16,-3 10-94 16,5 0-650-16,0 11-379 0</inkml:trace>
  <inkml:trace contextRef="#ctx0" brushRef="#br0" timeOffset="12133.83">27257 3978 1638 0,'0'0'1063'0,"0"0"-553"16,0 0-40-16,0 0-95 0,0 0-100 15,0 0-83-15,0 0-75 0,0 0-31 16,0 0-34-16,0 0-9 0,0 0 16 0,39 5 54 16,-18-5 37-16,1 0-62 15,5 0-48-15,-8 0-25 0,6 0-15 0,-6 0 0 16,0 0-1-16,3 0-15 0,-5 0 14 16,0 2-40-16,-5 1-74 0,3 3-116 15,2 3-95-15,-8 2-145 0,1-1-778 16,-7 0-977-16</inkml:trace>
  <inkml:trace contextRef="#ctx0" brushRef="#br0" timeOffset="12558.41">28260 3781 209 0,'0'0'2318'0,"0"0"-1563"0,0 0-298 0,0 0-39 15,0 0-113-15,0 0-98 0,0 0-106 16,-174 13-33-16,140 8-28 0,7 6 6 16,5 5-13-16,10 2-2 0,3-2-31 15,9 1-19-15,0-5-5 0,9-6-7 16,13-4 1-16,0-6-1 0,5-4-12 15,-3-8-6-15,3 0 13 0,-1-12 36 16,1-8 28-16,-3-8-1 0,-7-5-2 16,5-3-10-16,-8 0-13 0,3 2 1 15,-9 4 1-15,1 3 14 0,-6 9-17 0,-1 10 0 16,-2 5 1-16,0 3 35 0,0 3-19 16,0 15 4-16,0 14 20 0,0 11 96 15,-5 13 2-15,-7 9 24 0,-2 6 3 16,6 9-73-16,-6 4-55 0,2-1 1 0,2-3-37 15,-7-6-3-15,10-9-1 0,0-11-32 16,-1-16-34-16,6-11-54 0,2-14-58 16,0-4-50-16,0-9-74 0,2-2-116 15,13-18-173-15,2 2-637 0,5-25-780 0</inkml:trace>
  <inkml:trace contextRef="#ctx0" brushRef="#br0" timeOffset="12955.51">28723 4016 2141 0,'0'0'1198'0,"0"0"-653"0,0 0-32 16,0 0-45-16,0 0-116 0,0 0-142 15,0 0-101-15,0 0-43 0,0 0-29 16,0 0-37-16,0 0-30 0,0-2-39 16,0 12 8-16,0 7-18 0,0 1-155 0,0 0-149 15,0 2-192-15,0-3-854 16,0 6-955-16,0-144 1989 0</inkml:trace>
  <inkml:trace contextRef="#ctx0" brushRef="#br0" timeOffset="13107.15">28668 4439 2176 0,'0'0'1338'0,"0"0"-833"0,0 0-71 16,0 0-37-16,0 0-97 0,0 0-151 0,0 0-116 0,0 0-31 15,0 0 7-15,0 0-9 0,-25 79-48 16,33-79-59-16,4 0-64 0,5 0-68 16,0-15-184-16,-3 4-687 0,13-18-1183 15</inkml:trace>
  <inkml:trace contextRef="#ctx0" brushRef="#br0" timeOffset="13503.68">29298 4006 1521 0,'0'0'984'0,"0"0"-514"0,0 0 19 16,0 0-104-16,0 0-86 0,0 0-75 15,0 0-75-15,-192 27-23 0,158-7-21 16,3 8-22-16,-8 6-7 0,10 5 4 16,2 2-1-16,1 6 4 0,9 1-35 15,7 1-27-15,5-1-21 0,5-6-15 16,5-6-13-16,14-4-5 0,8-7 11 15,7-9-5-15,2-8 11 0,8-8 16 0,5-10 18 16,-6-16 12-16,3-15 1 0,-5-7-1 16,-2-9 1-16,0-1-4 15,-17 2 13-15,2 1 11 0,-9 7 7 0,-6 8-9 16,-4 8-4-16,-5 6 10 16,0 8 5-16,-2 3-18 0,-10 5-42 0,-3 5-55 0,5 0-51 15,1 5-85-15,1 0-90 0,8 12-102 16,0 4-170-16,0 9-617 0,8-7-258 15,18 12-53-15</inkml:trace>
  <inkml:trace contextRef="#ctx0" brushRef="#br0" timeOffset="13824.22">29892 4013 2443 0,'0'0'1211'0,"0"0"-767"0,0 0-133 0,0 0-48 0,0 0 28 15,0 0-92-15,-187-40-102 16,151 53-42-16,-1 7-18 0,6 13-10 0,-3 5 9 16,5 9 16-16,9 4-16 0,3 6-14 15,17 1-22-15,0 1-2 0,17-9-23 0,10-6 10 16,7-14 3-16,2-11-9 0,3-19 21 16,7-9 6-16,0-25 33 15,0-18 4-15,5-11-16 0,-10-9-12 0,-7-2-12 16,-7 3 9-16,-15 7 16 0,-5 7 8 15,-7 9-21-15,0 8-3 0,-19 6 21 16,-12 5-33-16,1 8-3 0,-1 2-72 16,2 11-13-16,2 8-24 0,3 0-25 15,5 12-49-15,-6 8-62 0,16 6-93 16,-6 9-208-16,8 5-243 0,2-7-593 16,-5 18-417-16</inkml:trace>
  <inkml:trace contextRef="#ctx0" brushRef="#br0" timeOffset="14937.03">25361 5242 714 0,'0'0'1473'0,"0"0"-947"0,0 0-137 0,0 0-19 0,0 0-57 15,0 0-121-15,0 0-113 0,0 0-32 16,0 0-12-16,0 0-6 0,0 0-29 15,-19 24 0-15,29 6 0 0,2 6 15 16,10 5 51-16,-5 3-13 0,4 6-4 0,1 0 7 16,0-1 25-16,-5-1-13 15,0-4-34-15,7-7 12 16,-12-7-9-16,5-10-25 0,-2-4-12 0,-6-12-22 0,6-2-15 16,2-2 35-16,-5-6 2 0,5-9 34 15,2-5-6-15,-2-1-28 0,-7-4-12 16,2 1-19-16,-2 0 0 0,-3 6-3 15,-7 6-12-15,0 6 24 0,0 4 19 16,0 2-68-16,0 4-59 0,0 10-38 16,0 8 57-16,0 6 64 0,-7 5 19 0,7-3 13 15,0 4 15-15,12-4 107 0,3-4 65 16,-3-4-28-16,10-5-5 0,-13-7-9 16,11-9 8-16,-3-1 116 0,7-10-31 15,10-16-7-15,5-12-22 0,2-12-70 16,2-13-21-16,-1-1-28 0,-6 4-26 15,-7 5-7-15,-7 13-9 0,-12 10-33 16,-3 12-13-16,-5 10-20 0,6 5-22 16,-8 5-35-16,0 0-92 0,0 0-103 15,0 8-68-15,0 9-104 0,2 7-109 0,3-4-729 16,-3 17-743-16</inkml:trace>
  <inkml:trace contextRef="#ctx0" brushRef="#br0" timeOffset="15217.1">26193 5938 1903 0,'0'0'970'0,"0"0"-477"15,0 0-69-15,0 0-124 0,0 0-144 0,0 0-131 16,0 0-13-16,0 0 35 0,0 0 15 16,0 0-7-16,0 0-8 0,104-34 15 15,-85 17 18-15,-11 2 18 0,1-3-12 0,-6 1-6 16,-3 1-22-16,0 6 9 0,0 4 28 15,0 2 45-15,-8 4-21 16,-4 0-10-16,-7 0-42 0,-10 8-29 0,7 8-38 16,-5 4-21-16,3 9-21 0,5 7 5 15,12 0-2-15,-3 2 5 0,10 1-11 16,0-8-95-16,2 2-80 0,22-5-80 16,-4-6-86-16,11-2-277 0,-9-5-929 15,17-10-231-15</inkml:trace>
  <inkml:trace contextRef="#ctx0" brushRef="#br0" timeOffset="15537.55">26646 5885 760 0,'0'0'1487'0,"0"0"-771"15,0 0-179-15,0 0-168 0,0 0-101 16,0 0-94-16,0 0-81 0,0 0-31 16,0 0 12-16,-191 73-9 0,174-41 6 15,7 1-16-15,3-3-37 0,7-4-18 0,0-6-28 16,0-8-3-16,12-4-6 0,-7-8 25 15,12-2 12-15,-5-18 102 0,5-14-4 16,4-16-12-16,6-13-28 0,0-8-34 16,-8-5-13-16,1-2-11 0,1 1 0 15,-4 3 0-15,0 7 22 0,-12 11 36 16,2 12-25-16,-2 15-14 0,-2 16 23 16,-3 5 31-16,0 8-9 0,0 0-12 0,0 13-10 15,0 12-17-15,0 13-24 0,-3 15-1 16,-2 10 0-16,3 12 1 0,2 9-1 15,0 9 0-15,0 0-18 0,10-1-46 16,7-5-73-16,0-9-83 0,0-14-83 16,2-9-105-16,-4-19-382 0,6-1-1097 0</inkml:trace>
  <inkml:trace contextRef="#ctx0" brushRef="#br0" timeOffset="21835.04">27960 5612 1040 0,'0'0'33'0,"0"0"780"0,0 0-217 0,0 0-119 0,0 0-109 16,0 0-73-16,0 0-36 0,0 0-58 16,0 0-54-16,7 0-29 0,-7 0-19 15,0 0 0-15,0 0-15 0,0 0-14 16,0 0-14-16,0 0-7 0,0 0-6 16,0 0-12-16,0 0-13 0,3 0-17 15,-3 4-1-15,4 8-12 0,-1 8 12 16,-3 12 2-16,0 11 41 0,0 9-4 15,0 7-17-15,0 2-10 16,0 4-12-16,-10-1 1 0,0 1 1 0,1-9-2 16,-1-4 0-16,3-7-21 0,7-11-16 15,-8-10-24-15,8-8-34 0,0-6-56 16,0-6-3-16,0-4-70 0,8-2-89 0,4-12-221 16,10-12-258-16,-3 1-654 0</inkml:trace>
  <inkml:trace contextRef="#ctx0" brushRef="#br0" timeOffset="22043.48">28340 5821 1783 0,'0'0'967'0,"0"0"-547"0,0 0-41 0,0 0-50 16,0 0-87-16,0 0-89 0,0 0-94 15,0 0-13-15,-181 28-12 0,152-5 0 16,-3 5-9-16,3 2 12 0,12 6-6 0,-5 4-3 15,10 0-16-15,7 1-11 0,5-3 1 16,0-4-2-16,7-4-3 0,8-6 0 16,7-7-14-16,2-12 17 15,0-5 34-15,10 0 9 0,-5-18-3 0,10-7 3 16,-10-10-12-16,3-5-1 0,-6-3 10 0,-6 3 9 16,-8 4 68-16,-5 6 45 0,-7 4-86 15,0 6-34-15,0 3-5 0,-7 6-16 16,-5-1-21-16,-5 4-9 0,7-1-6 15,0 9-25-15,-2 0-48 0,-2 0-59 16,6 14-33-16,-6 2 5 0,7 7-32 16,7 1-79-16,0 2-227 0,0-8-667 15,4 10-655-15</inkml:trace>
  <inkml:trace contextRef="#ctx0" brushRef="#br0" timeOffset="22645.21">29111 5648 1112 0,'0'0'660'0,"0"0"-69"16,0 0-104-16,0 0-80 0,0 0-77 15,0 0-84-15,0 0-63 0,0 0-7 16,0 0-21-16,0 0-37 0,0 0-28 0,0-6-29 15,0 6-11-15,0 0-7 0,0 0-9 16,0 8-10-16,0 7 13 0,-9 6-16 16,-8 9 16-16,-5 10 6 0,-7 11-12 15,2 7-1-15,-7 9 4 0,3 7-3 16,-3 1 18-16,-3-1 2 0,8-4 7 16,-2-3-12-16,9-7-13 0,-2-10-33 15,9-5-21-15,3-15-43 0,2-4-58 16,10-12-34-16,0-4-53 0,0-4-44 15,0-6-76-15,10 0-188 0,-5-2-1012 16,7-16-386-16</inkml:trace>
  <inkml:trace contextRef="#ctx0" brushRef="#br0" timeOffset="23086.79">29245 5874 1239 0,'0'0'1084'0,"0"0"-613"16,0 0-19-16,0 0-42 0,0 0-98 0,0 0-99 16,0 0-32-16,0 0-45 15,0 0-16-15,0 0-30 0,186-17-29 0,-157 32-15 16,-4 3 16-16,-9 10-16 0,-6 8-10 15,-10 6-20-15,0 8-1 0,-17 7-12 16,-14 3 12-16,-8-1-1 0,-2-3-14 16,-3-4-3-16,-2-8 1 0,2-6-13 15,6-11-9-15,9-9-7 0,-5-8-3 16,9-10 13-16,4 0-16 0,-4-16-24 0,6-6-16 16,7-5 15-16,7-1 25 0,-2 8 20 15,7 2 17-15,0 8 34 0,0 7 27 16,0 0 4-16,0 3 12 0,7 0 18 15,3 6-19-15,2 9 74 0,10 5 69 16,4 3-76-16,-4 7-52 0,0 3-37 16,5 1-21-16,-8-2-33 0,3-2-3 15,-3-3-12-15,-2-7-12 0,0-4-31 16,0-4-87-16,0-4-59 0,-2-4-55 0,-1-4-85 16,-7 0-124-16,3 0-573 15,-10-12-851-15</inkml:trace>
  <inkml:trace contextRef="#ctx0" brushRef="#br0" timeOffset="23397.99">29572 6149 1997 0,'0'0'651'0,"0"0"-211"0,0 0 70 16,0 0-116-16,0 0-134 0,0 0-145 15,0 0-56-15,0 0 24 0,0 0 16 16,0 0 3-16,-41 109 2 0,41-79-3 0,7-2-9 16,3 2-9-16,4 0-22 0,3 1 12 15,-2-1 3-15,6 0 18 0,-8-2-15 16,3 0-18-16,-1-1-7 16,-5-4-5-16,-3 0-19 0,-7-1-6 0,0-6 3 15,0-4-14-15,0 0 0 0,0-6-13 16,-7-2-21-16,-8-4-52 0,-7 0-70 15,-2-12-112-15,-5-10-111 0,-5-12-233 0,10 5-753 16,-12-27-1033-16</inkml:trace>
  <inkml:trace contextRef="#ctx0" brushRef="#br0" timeOffset="23600.5">29458 6084 1148 0,'0'0'1348'0,"0"0"-701"0,0 0-15 15,0 0-155-15,0 0-93 0,186-28-105 0,-147 25-77 16,7-7-25-16,0 3-13 0,-2-1-40 16,-3 4-42-16,0-2-37 0,-4 2-20 15,-3 4-24-15,0-1-1 0,-5 1-19 16,-5 0-11-16,0 0-67 0,-4 0-121 0,-11 5-84 16,1 5-41-16,-5 5-149 15,-5-5-734-15,0 6-907 0</inkml:trace>
  <inkml:trace contextRef="#ctx0" brushRef="#br0" timeOffset="30580.62">25049 7181 352 0,'0'0'1517'0,"0"0"-1063"16,0 0-180-16,0 0-64 0,0 0 5 16,0 0-39-16,0 0-26 0,0 0-90 0,0 0 23 15,-15 87 63-15,15-51-7 0,0 0-64 16,5 4 23-16,5 5-26 0,-3-1 13 15,3 4 31-15,-3 2-20 0,-2 5-24 16,2 1 8-16,-5 1-18 0,3-1-22 16,-2-2-37-16,2-4 19 0,-5-1-4 15,2-11-18-15,-2-4 0 0,0-12 0 16,0-4-28-16,0-8-15 0,0-5-43 16,0-3-41-16,0-2-20 0,0 0-85 15,0-10-105-15,-7-9-166 0,-1-7-270 16,6 4-490-16</inkml:trace>
  <inkml:trace contextRef="#ctx0" brushRef="#br0" timeOffset="30753.83">25095 7128 313 0,'0'0'1411'0,"0"0"-950"0,0 0-67 0,0 0-11 0,0 0-6 15,0 0-107-15,0 0-55 0,0 0-48 16,0 0-16-16,0 0 11 0,0 0 18 15,126-66-35-15,-100 83-19 0,3 1-16 16,-2 10-30-16,5 0-13 0,-11 8-24 16,-6 3-18-16,0-1 5 0,-15 0-3 15,0 0-2-15,-15-2 2 0,-9 1-5 16,-5-7-10-16,-3-4-12 0,3-4 0 0,-5-6-2 16,3-6-29-16,2 0-42 0,4-8-28 15,6 0-12-15,2-2-31 0,15 0-78 16,-3 0-125-16,5 0-248 0,0 0-421 15,9 0 13-15,20 4-244 0</inkml:trace>
  <inkml:trace contextRef="#ctx0" brushRef="#br0" timeOffset="30975.25">25681 7594 287 0,'0'0'1509'0,"0"0"-1026"0,0 0-56 0,0 0 16 0,0 0 6 15,0 0-68-15,0 0-65 0,0 0-74 16,0 0-45-16,0 0-19 0,0-8-43 16,-5 28-95-16,-4 6-25 0,1 10-3 15,4 2 0-15,-4 2 4 0,8 0-14 16,0 1-2-16,0-7-13 0,0-4-14 16,0-6-46-16,0-5-145 0,0-9-161 15,0-9-143-15,0-1-626 0,-7-13-742 0</inkml:trace>
  <inkml:trace contextRef="#ctx0" brushRef="#br0" timeOffset="31159.76">25735 7302 2516 0,'0'0'1083'0,"0"0"-582"0,0 0-112 0,0 0-112 15,0 0-87-15,0 0-150 0,0 0-40 0,0 0-67 16,0 0-7-16,0 0 59 0,0 0-1 15,70 28-94-15,-51-18-276 0,8 2-191 16,-3 3-549-16,-7-5-677 0</inkml:trace>
  <inkml:trace contextRef="#ctx0" brushRef="#br0" timeOffset="31441.02">26299 7499 726 0,'0'0'1038'0,"0"0"-296"0,0 0-109 16,0 0-60-16,0 0-139 0,0 0-145 0,-191 98-110 15,155-69-59-15,-6 3-31 0,6-2-21 16,2 2-16-16,12-1-12 0,8-3-7 16,2-4-20-16,7-4-10 0,-3-4-3 15,8-6-12-15,0 0-3 0,0-4 14 16,13-4 1-16,-1 0 28 0,2-2 30 16,8 0 3-16,0-4-10 0,2-6 1 0,0-2-18 15,1 0-13-15,-4 2-6 0,1-2-13 16,-5 4-2-16,-7 0-1 0,-3 1-14 15,-4 6 13-15,-1 1-19 0,-2 0-4 16,0 0 1-16,0 0-13 0,0 8-14 16,5 4-10-16,-5 4 45 0,0 4-91 15,0 4-95-15,0-5-147 0,10-4-173 16,-10-2-277-16,9-8-1113 0</inkml:trace>
  <inkml:trace contextRef="#ctx0" brushRef="#br0" timeOffset="31809.85">26535 7597 1299 0,'0'0'1442'0,"0"0"-868"0,0 0-54 0,0 0-35 16,0 0-157-16,0 0-137 0,0 0-96 15,0 0-71-15,0 0-24 0,0 0-36 16,0 0 29-16,-30 39 7 0,52-33 3 15,-5-4 16-15,10 0 2 0,-5 0-2 16,-5-2-1-16,2 0-18 0,-12 0 0 16,3 0-1-16,-3 0-24 0,-7 0-2 15,0 0-16-15,0 2 14 0,0 10 27 0,-17 10-14 16,-9 9 16-16,-6 5 1 16,-4 4 24-16,-8 0-4 0,10-2 0 0,-2-2 13 15,9-6 12-15,3-1-3 0,7-9-19 16,10-6-11-16,7-4-13 0,0-2-40 15,0-2-7-15,19 0 47 0,3-4 21 16,12 0-21-16,-3-2-25 0,8 0-85 0,7-6-112 16,-2-8-186-16,-3 0-95 15,3-4-457-15,-10 2-481 0</inkml:trace>
  <inkml:trace contextRef="#ctx0" brushRef="#br0" timeOffset="32098.65">26901 7803 878 0,'0'0'1938'15,"0"0"-1314"-15,0 0-93 0,0 0-109 16,0 0-117-16,0 0-133 0,0 0-125 0,0 0-47 16,0 0-15-16,0 0-6 0,-37 48-10 15,37-44 19-15,0-2-31 0,7-2 15 16,3 0-6-16,-3-2 34 0,3-6 29 16,-3-6 8-16,-2 2-10 0,-5-4-5 15,5 4-10-15,-5 2-11 0,0 2 36 16,0 6 15-16,0 2 9 0,0 0-9 0,0 3-10 15,0 16-41-15,3 9 1 0,6 8 38 16,-2 10 8-16,8 1-8 0,2 1-7 16,0-4-11-16,2-5-13 0,6-8-9 15,-4-6-2-15,11-7-1 0,-3-8-12 16,10-6-4-16,0-4-2 0,2 0-43 16,2-12-98-16,3-6-194 0,3-2-294 15,-13 2-671-15,10-2-1007 0</inkml:trace>
  <inkml:trace contextRef="#ctx0" brushRef="#br0" timeOffset="32700.12">28634 7557 248 0,'0'0'495'0,"0"0"284"0,0 0-279 15,0 0-56-15,0 0-64 0,0 0-78 0,0 0-31 16,0 0-36-16,0 0-46 0,0 0-7 16,0 0 10-16,-17-21-15 0,17 21-23 15,0 3-6-15,0 17-15 0,0 8-38 16,0 15-16-16,0 7-6 0,2 13-18 15,5 9-21-15,1 8-13 0,1 5 1 16,4-1-10-16,-1-1 0 0,-8-8-12 16,4-14-20-16,1-8-50 0,6-15-53 0,-8-14-94 15,-7-10-110-15,5-12-125 0,-5-5-285 16,0-14-568-16,0-31-447 0</inkml:trace>
  <inkml:trace contextRef="#ctx0" brushRef="#br0" timeOffset="32930.44">28643 7634 630 0,'0'0'1458'16,"0"0"-850"-16,0 0-94 0,0 0 0 0,0 0-14 16,0 0-138-16,0 0-100 0,0 0-63 15,0 0-56-15,0 0-64 0,112-88-33 16,-93 99 0-16,8 6 2 0,-10 6-20 16,7 6-4-16,-12 5 0 0,-7 2-9 15,-5 3 13-15,0 2-16 0,-24 2-12 16,-3-3 0-16,-7-2-21 0,3-8-10 15,-1-3-11-15,-2-11-28 0,0-8-27 0,10-6-74 16,5-2-12-16,-1-12-125 0,13-2-222 16,7 0-191-16,7-1-238 0,8 7-444 15</inkml:trace>
  <inkml:trace contextRef="#ctx0" brushRef="#br0" timeOffset="33145.85">29041 8121 1183 0,'0'0'1232'0,"0"0"-700"0,0 0-97 16,0 0-77-16,0 0-94 0,-49 114-85 16,37-79-36-16,-5 1-22 0,8-4-6 15,1-4-20-15,4-10-24 0,4-6-25 16,0-6-27-16,0-6-7 0,4-1 37 16,13-18 25-16,5-7 63 0,2-12-30 15,13-8-52-15,-6-1-36 0,-2 5-19 16,-2 6-21-16,-5 5-25 0,5 9-85 0,-8 6-111 15,3 11-174-15,-3 0-160 0,-7 5-235 16,0 0-689-16</inkml:trace>
  <inkml:trace contextRef="#ctx0" brushRef="#br0" timeOffset="33419.57">29310 8213 2287 0,'0'0'806'0,"0"0"-212"0,0 0-13 15,0 0-92-15,0 0-207 0,0 0-172 16,0 0-98-16,0 0-12 0,0 0-1 16,0 0-21-16,-56 115 4 0,56-87 6 15,0-2-9-15,8-7-4 0,1-6 1 16,6-6-7-16,-3-7 16 0,0 0 15 16,7-10 64-16,-2-10 25 0,0-7-4 0,-9-7-15 15,4-3-9-15,-10 4-19 0,-2 0 10 16,0 11-4-16,0 6-23 0,0 8-13 15,0 6-12-15,0 2 0 0,0 0-82 16,0 0-97-16,0 10-105 0,-2 8-35 16,2 0-105-16,0 4-180 0,0-4-418 0,2 7-720 15</inkml:trace>
  <inkml:trace contextRef="#ctx0" brushRef="#br0" timeOffset="33694.94">29676 8191 1083 0,'0'0'1715'0,"0"0"-1113"0,0 0-43 0,0 0-69 0,0 0-141 15,0 0-153-15,0 0-92 0,0 0-37 16,-53 112 6-16,53-83-27 0,0-1-25 16,0-6-18-16,9-3-3 0,-1-9-3 15,4-5-12-15,-3-5 15 0,6-2 12 16,7-14 55-16,0-10 24 0,-3-10-21 15,5-7-31-15,-7 3-39 0,-5 2 0 16,0 8-33-16,-2 6-16 0,-5 6-75 0,0 8-92 16,2 6-81-16,-7 4-116 0,10 0-260 15,-3 14-20-15,3 10-320 0,0 6 7 16,6 6 13-16</inkml:trace>
  <inkml:trace contextRef="#ctx0" brushRef="#br0" timeOffset="33832.6">29945 8472 280 0,'0'0'362'0,"0"0"147"0,7 129 103 0,-7-102-48 16,0-14 4-16,0-4-69 0,0-8-60 15,0-1-40-15,0 0-21 0,0 0-43 16,0-3-57-16,0-5-117 0,0-2-88 16,0-9-54-16,0-1-19 0,0-8-27 15,0-2-43-15,0-4-158 0,0-4-118 16,0 1-188-16,0 1-450 0,0 10-627 16</inkml:trace>
  <inkml:trace contextRef="#ctx0" brushRef="#br0" timeOffset="34185.61">30100 8462 2063 0,'0'0'1143'0,"0"0"-732"0,0 0-96 15,0 0 14-15,0 0-127 0,0 0-187 16,0 0-15-16,0 0-18 0,0 0 5 16,0 0-139-16,0 0-63 0,0-50-30 15,0 50-119-15,0 12-112 0,-5 13-100 16,3 7 44-16,-3 12 64 0,5 6 325 15,0 8 143-15,0 1 341 0,0-9 65 16,12-5 41-16,0-17-63 0,-2-16-147 16,5-12-67-16,-3-18 164 0,5-21 9 15,0-15-76-15,4-14-136 0,-4-19-85 16,-2-12-21-16,-1-3-9 0,3-5 27 16,3 3 13-16,-10-2 30 0,4 3 43 0,-4 12 22 15,-5 15-41-15,4 21-61 0,-9 19-46 16,5 18 0-16,-5 14 25 0,0 4-28 15,0 20-10-15,0 16-32 0,-5 14 41 16,-2 15 1-16,5 3 15 0,2 5-12 16,0 1-3-16,9-4-43 0,8-1-73 0,3-9-127 15,4-7-169-15,-7-17-568 16,2-10-936-16</inkml:trace>
  <inkml:trace contextRef="#ctx0" brushRef="#br0" timeOffset="34421.87">30566 8199 2470 0,'0'0'759'16,"0"0"-371"-16,0 0 34 0,0 0-38 16,7 121-143-16,7-97-140 0,3-8-43 15,3-6 4-15,-1-8-7 0,8-2 24 16,-5-12 1-16,-3-8-4 0,-4-4-36 0,2-7-19 16,-17-1-21-16,0 4-18 0,0 0-19 15,-8 8-21-15,-9 4 58 0,-2 6 55 16,-3 10-55-16,3 2-3 15,-6 18-70-15,6 12-4 0,2 10 19 0,7 13 0 16,10 3 0-16,0 3-28 0,27-10-89 16,9-4-138-16,13-11-167 0,-13-11-592 15,18-20-867-15</inkml:trace>
  <inkml:trace contextRef="#ctx0" brushRef="#br0" timeOffset="34727.25">31256 7922 378 0,'0'0'1762'0,"0"0"-1254"0,0 0-4 16,0 0 207-16,0 0-220 0,-191 108-222 16,164-54-72-16,5 11-10 0,6 1-37 15,3 1-47-15,13-7-27 0,0-8-31 0,17-15-45 16,5-17-43-16,7-20-14 16,8-9 57-16,6-31 33 0,-6-22 25 0,-6-18-31 15,3-19-27-15,-7-8-29 0,-5-3-2 16,-8-3-2-16,3 7 0 0,-10 3 14 15,3 10 19-15,-10 17 46 0,2 18-43 0,-2 17-3 16,0 21-43-16,0 18 43 0,0 8-1 16,0 26-41-16,0 25 26 0,0 25 16 15,0 23 31-15,8 24-29 0,9 17 1 16,7 18 21-16,7 8 19 0,8 5-31 16,7-8-12-16,8-16-106 0,-1-20-240 15,-14-42-607-15,-5-5-2366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0T18:23:58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18206 7165 2014 0,'0'0'531'0,"0"0"-370"0,0 0-132 0,0 0 0 16,0 0 84-16,0 0-24 0,0 0 241 15,87 121-120-15,-43-77-20 0,9 4-51 16,15 9-1-16,2 7 50 0,20 11-60 16,2 9 6-16,2 11 2 0,6 7-25 0,2 11-34 15,9 3-1-15,3 13-20 16,7 4-38-16,0 8 7 15,1 2 2-15,9 7 43 0,7 1 1 0,-3 0-19 0,16 5-13 16,6-2-38-16,11 5 1 16,13 4-1-16,-1 4 27 0,-3 0-7 0,2 2 0 15,-9 0 7-15,-5-6-25 0,-5-4 24 16,-10-2-3-16,-5-4 13 16,-4-3-13-16,-10-1 0 0,-3-4 4 15,-11 0 29-15,-3-4-23 0,-10-6 5 0,-12-8-18 16,-7-11-18-16,-5-13 22 0,-3-13-24 15,-4-11 8-15,-8-11-9 0,-4-12-24 16,-8-8 2-16,-7-9-2 0,-9-11-21 0,-8-10-13 16,-12-10-30-16,-17-8-82 0,0-18 5 15,-7-24-83-15,-32-29-274 0,7 11-633 16,-55-87-915-16</inkml:trace>
  <inkml:trace contextRef="#ctx0" brushRef="#br0" timeOffset="1373.68">23924 7503 382 0,'0'0'1163'0,"0"0"-569"0,0 0-189 0,0 0-19 16,0 0 11-16,0 0-99 0,0 0-105 15,0 0-55-15,0 0 1 0,0 0-46 16,0 0-5-16,-61-105 30 0,59 104-10 16,2-1 0-16,0-1-19 0,-3 1-24 15,3 2-4-15,0 0 10 0,-4 0-7 16,1 0-18-16,-7 5-46 0,1 0-6 16,-8 5-25-16,-5 8 10 0,0 9-3 0,-4 3 22 15,-6 8 2-15,-12 8 0 0,-2 7 21 16,-5 3 10-16,-9 4-1 0,-10 11-2 15,-1 5-4-15,-16 9 1 16,-5 11-7-16,-12 11-3 0,-10 12-12 0,-10 10 22 16,-4 11 0-16,-13 9-23 0,-4 12-1 15,-3 8 20-15,-5 6-18 0,-5 7 13 0,8 0 8 16,-7 5 6-16,11-4-14 0,8 1-1 16,10-10-3-16,1 0-1 0,1-5-11 15,3-2-12-15,-8-1 10 0,0 1 0 16,-7-1-19-16,14-6 5 0,3-7 14 15,12-10 2-15,5-12 1 0,14-12 1 16,3-15 1-16,4-11-1 0,11-13-2 16,4-16 0-16,12-9 1 0,10-17-1 15,14-16 0-15,15-8 0 0,5-7 29 0,7-5-29 16,5-2-30-16,0 0-13 0,0 0-12 16,0-7 21-16,0-3 7 0,0-6-37 15,0-4-22-15,0-8-61 0,17-1-84 16,-4-2-169-16,1-4-112 0,3 1-469 15,-7 8-553-15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0T18:48:36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3221 13526 7 0,'0'0'166'0,"0"0"-143"0,0 0 22 16,0 0 216-16,0 0-134 0,0 0-94 15,0 0 19-15,0 0 127 0,0 0-61 16,0 0-82-16,-44-14 3 0,39 14 23 0,0 0 16 15,5 0-23-15,-7 0-35 0,0 0 61 16,4 0-6-16,-2 0-23 0,3 0-3 16,-3 0-14-16,3 0 1 0,-1-2-19 15,-1 2-17-15,-1 0 22 0,5 0 1 16,-8 0 3-16,4 0-10 0,-1 0-16 16,-3-2 1-16,8 2 16 0,-9 0 28 0,4 0-6 15,2-2 26-15,-4 2 10 0,5 0-7 16,-3 0 13-16,0 0-6 0,-2-4-40 15,2 4 10-15,0-2 7 0,5 2-19 16,-7 0-17-16,7 0 0 0,-10 0 33 16,10 0 25-16,-7-2 6 0,4 0 8 15,-1-2 24-15,1 2-15 0,-2 0-14 16,3 2-15-16,2-2-24 0,0 0 1 16,0 2 3-16,0 0 13 0,0 0 0 0,0-2-1 15,0 2 4-15,0 0-7 0,0 0-6 16,0 0-20-16,0 0-30 0,0 0-1 15,0 0-28-15,0 0-29 0,0 0-23 0,0 0 13 16,0 0 4-16,0 0-4 0,0 0-4 16,10 0 59-16,4 0 12 0,-4 0 44 15,9 0-15-15,-2 0-26 0,-2 0 10 16,2 0-13-16,0 0 0 0,2 0 1 16,5 0 5-16,-9 0-3 0,7 0 13 15,-3 2-13-15,8 2 9 0,-10-2-9 16,7 0 38-16,-5 2-41 0,-2-2 2 15,-2 2 27-15,2-4-12 0,-8 4-15 16,4-2 9-16,4 0-11 0,-3-2 3 0,10 0 32 16,-4 0-18-16,-3 0-15 0,0 0 10 15,0 0-10-15,-5 0 15 0,2 0-1 16,3 0-14-16,-9 0-2 0,6 0-13 16,1 0-16-16,-6 0 13 0,-1 0 4 15,-1 0 11-15,10 0 1 0,-7 2 1 16,2-2 40-16,-3 0-28 0,6 0-12 15,-1 3 2-15,-4-3-3 0,-3 0-13 0,6 0-9 16,-4 0 22-16,6 0 1 0,2 0 37 16,5 0 19-16,-5-5-6 0,4 3 3 15,-4-1-30-15,-5 0-24 0,3 1-2 16,2 0 2-16,-7 2-3 0,2 0 2 0,2 0 0 16,-4 0-18-16,5 0 19 15,-6 0 0-15,8 0-16 0,-5 0 16 0,-2 0 19 16,5 0-19-16,-1 0-2 15,-2 0 2-15,-7 0-1 0,7 0 1 0,-2 0 2 16,4 0 20-16,-6 0-3 0,1 0-18 16,4 0 12-16,-4 0-12 0,3 0 12 15,-2 0-12-15,7 0 11 0,-5 0 1 16,3 2 6-16,2-2-17 0,0 0 17 16,0 0-16-16,-5 0 19 0,5 0-21 15,-3 0 0-15,3 0-1 0,-2 0 0 0,2 0-1 16,5 0 0-16,-6-2 1 0,1 0 0 15,3 2 0-15,-6-2 1 0,8 0-1 16,0 0 13-16,-3 2-11 0,6-2 10 16,-6 0-11-16,-2 0-1 0,2 2-1 15,-2 0 1-15,8 0 0 0,-8 0 0 16,0 0 0-16,0 0 13 0,-1 0-12 0,-1 0 2 16,2-2 10-16,-2 2-12 0,-6 0-1 15,6 0-13-15,2 0 3 0,-5-2 10 16,2 2 1-16,3 0 1 0,-7 0 20 15,9-2-6-15,-4 2-13 0,2 0-2 16,0 0 0-16,-3 0-1 0,1 0 1 16,0 0 11-16,2 2-12 0,-3-2 2 15,1 2-2-15,-1 0 12 0,-2 0-11 16,3 0 2-16,2 2-2 0,-5-4 0 16,2 4 2-16,3-2-1 0,0 0-1 0,-4 0 11 15,3-2-10-15,-1 0 0 0,2 0-1 16,-2 0-1-16,-1 0 0 0,1 3 1 15,2-2-1-15,-3 1 19 16,1-2-6-16,2 2-13 0,2-2 0 0,-4 2-1 16,2-2 0-16,0 0 0 0,-8 3 1 15,3-3 0-15,0 0 0 0,1 0 22 0,-4 0-10 16,6 0-11-16,2 0 18 0,-5 0-16 16,2 0 16-16,3 0-3 0,0 0-14 15,3 0 1-15,-3 0 0 0,0 0-1 16,2 0 2-16,-2 0-4 0,-2 0 1 15,2 0 2-15,0 0 13 0,-5 0-14 16,5 0-1-16,2 0 1 0,-2-3 20 16,5 1 31-16,-3 0-22 0,5-1-12 15,-4 0 0-15,4-1 9 0,-5 2 6 0,-2-2-31 16,8 4 0-16,-3-2 13 16,-1 0-13-16,-1 0 9 0,4 0 1 0,-5 0-12 15,6 2 1-15,-8-2-2 0,-5 0 0 16,9 2-2-16,-4 0-10 0,-2-2 12 15,2 0 2-15,-2 2 14 0,1-2 12 16,4 0-25-16,-6 0 12 0,3 0-12 0,0 0 12 16,-5 0-12-16,3-2 19 0,2 2-4 15,0 0 1-15,0 2-16 0,-5 0 0 16,3 0 0-16,-6 0-3 0,8 0 0 16,-5 0 0-16,3 0 1 0,2 0 0 15,0 0 2-15,-7 0 0 0,9 0 18 16,-5 0-18-16,3 0-2 0,0 0 12 15,-4 2-11-15,1-2 1 0,3 0 9 16,0 0-11-16,0 0-1 0,-2 0-2 16,6 0 2-16,-4 2 12 0,0 0-8 0,0 0 11 15,-5-2-13-15,8 2 0 0,-6-2-1 16,1 0-1-16,-3 0-1 0,3 4 1 16,1-4 1-16,-3 2 0 0,-4-2 2 15,6 2 9-15,2 0-12 0,-5-2-1 16,0 0 1-16,0 2 0 0,3-2-1 0,2 0-2 15,0 2 0-15,-5-2-9 0,12 0 12 16,-7 2 1-16,5-2 16 0,0 0-17 16,-5 0-3-16,4 0 3 0,1 0 1 15,0 0-1-15,2 2 0 0,1-2 0 16,-9 2 4-16,-3 0 8 0,-4-2-10 16,3 2 1-16,-2-2 0 0,-10 0 0 15,7 0 0-15,-7 0 0 0,10 0 0 16,-10 0 1-16,0 0 14 0,0 0 4 15,0 0 8-15,0 0 1 0,0 0 3 0,0 0 9 16,0 0 34-16,0 0-7 0,0-2-21 16,-7-2-49-16,4-4-3 0,-4 2-37 15,-3-4-24-15,-2 2-102 0,7 2-105 16,1-2-173-16,-1 4-184 0,-3-1-547 16,-8 5-875-16,93 61 1890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Program Slicing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raw th</a:t>
            </a:r>
            <a:r>
              <a:rPr lang="en-US" altLang="en-US" sz="2200" i="1" dirty="0">
                <a:latin typeface="Arial" panose="020B0604020202020204" pitchFamily="34" charset="0"/>
              </a:rPr>
              <a:t>e forward slice from line 2 in following program: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FFA56-4B59-966D-C8DB-3FC77ED7D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26" y="2245824"/>
            <a:ext cx="61055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Vulnerabilities in the </a:t>
            </a:r>
            <a:r>
              <a:rPr lang="en-US" sz="3400" b="1" dirty="0" err="1"/>
              <a:t>WilD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CD6396-7861-35D9-A852-D118B689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6" y="1750509"/>
            <a:ext cx="8598243" cy="44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7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Vulnerabilities in the </a:t>
            </a:r>
            <a:r>
              <a:rPr lang="en-US" sz="3400" b="1" dirty="0" err="1"/>
              <a:t>WilD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BE94DD-E2BF-3B3E-6A35-B1A85289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73" y="1442661"/>
            <a:ext cx="8248485" cy="43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5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205906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Process is Progress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Security as process</a:t>
            </a:r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BD4F352C-B723-87B6-917E-8A4B27CD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40" y="1538036"/>
            <a:ext cx="6935058" cy="48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4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Corporate Snake Oil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Security as Process</a:t>
            </a:r>
          </a:p>
        </p:txBody>
      </p:sp>
      <p:pic>
        <p:nvPicPr>
          <p:cNvPr id="5122" name="Picture 2" descr="How Snake Oil Got a Bad Rap (Hint: It Wasn't The Snakes' Fault) |  Collectors Weekly">
            <a:extLst>
              <a:ext uri="{FF2B5EF4-FFF2-40B4-BE49-F238E27FC236}">
                <a16:creationId xmlns:a16="http://schemas.microsoft.com/office/drawing/2014/main" id="{5BA9D174-9591-9016-FE93-6A326C86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28" y="2095673"/>
            <a:ext cx="16478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5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Lifecycles</a:t>
            </a:r>
          </a:p>
        </p:txBody>
      </p:sp>
      <p:pic>
        <p:nvPicPr>
          <p:cNvPr id="1026" name="Picture 2" descr="Early Literacy – New Orleans Public Library">
            <a:extLst>
              <a:ext uri="{FF2B5EF4-FFF2-40B4-BE49-F238E27FC236}">
                <a16:creationId xmlns:a16="http://schemas.microsoft.com/office/drawing/2014/main" id="{3FC9DE3C-CFE4-BAA8-DB63-C23AFEAD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" y="-1"/>
            <a:ext cx="12172219" cy="68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3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vs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Security as Process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BBB77E-74B7-B706-0CB3-0A489106DE3F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fundamental 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0983F-E2BE-62FB-C7BA-A99E7BF55C60}"/>
              </a:ext>
            </a:extLst>
          </p:cNvPr>
          <p:cNvSpPr txBox="1"/>
          <p:nvPr/>
        </p:nvSpPr>
        <p:spPr>
          <a:xfrm>
            <a:off x="847893" y="2296462"/>
            <a:ext cx="5248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Occurs within the implementation of software, occurs within the processes guiding software development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AC1854-CD84-09C9-3F7E-66468DDA3583}"/>
              </a:ext>
            </a:extLst>
          </p:cNvPr>
          <p:cNvSpPr txBox="1">
            <a:spLocks/>
          </p:cNvSpPr>
          <p:nvPr/>
        </p:nvSpPr>
        <p:spPr>
          <a:xfrm>
            <a:off x="847893" y="3219792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what we owe users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841453-AEC8-BAE4-1724-1905CC8A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32" y="1952497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A05F08-D54A-B70E-B828-51463799381C}"/>
              </a:ext>
            </a:extLst>
          </p:cNvPr>
          <p:cNvSpPr txBox="1"/>
          <p:nvPr/>
        </p:nvSpPr>
        <p:spPr>
          <a:xfrm>
            <a:off x="847893" y="3636511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Negative externalities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179899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“Regular” SDLC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Lifecycles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Software Development Life 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2625979"/>
            <a:ext cx="52481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Requirement analysis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Design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Development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Testing and verification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Deployment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Maintenance and evolution</a:t>
            </a:r>
          </a:p>
          <a:p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2050" name="Picture 2" descr="You'll Be So Disappointed By What The 'Circle Of Life' Lyrics Actually Mean">
            <a:extLst>
              <a:ext uri="{FF2B5EF4-FFF2-40B4-BE49-F238E27FC236}">
                <a16:creationId xmlns:a16="http://schemas.microsoft.com/office/drawing/2014/main" id="{7B42B57C-E4E4-0337-F15D-F0A24F16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98" y="2359247"/>
            <a:ext cx="5052050" cy="26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24F33-9A68-9B27-B6E2-74E2174D914B}"/>
              </a:ext>
            </a:extLst>
          </p:cNvPr>
          <p:cNvSpPr txBox="1"/>
          <p:nvPr/>
        </p:nvSpPr>
        <p:spPr>
          <a:xfrm>
            <a:off x="7059824" y="5002070"/>
            <a:ext cx="293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The circle of (software) life</a:t>
            </a:r>
          </a:p>
        </p:txBody>
      </p:sp>
    </p:spTree>
    <p:extLst>
      <p:ext uri="{BB962C8B-B14F-4D97-AF65-F5344CB8AC3E}">
        <p14:creationId xmlns:p14="http://schemas.microsoft.com/office/powerpoint/2010/main" val="280716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Agile Development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SDLC: Lifecycles</a:t>
            </a:r>
          </a:p>
        </p:txBody>
      </p:sp>
      <p:pic>
        <p:nvPicPr>
          <p:cNvPr id="2" name="Picture 4" descr="JP Stewart Consulting LLC/Agile CollaborativeA Brief Introduction to ...">
            <a:extLst>
              <a:ext uri="{FF2B5EF4-FFF2-40B4-BE49-F238E27FC236}">
                <a16:creationId xmlns:a16="http://schemas.microsoft.com/office/drawing/2014/main" id="{A11594DE-C2EE-BF8F-3FCE-1167FE82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00" y="1750509"/>
            <a:ext cx="9012195" cy="45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8FBB6D-1336-DF7C-19B5-1F2D0D152ABD}"/>
                  </a:ext>
                </a:extLst>
              </p14:cNvPr>
              <p14:cNvContentPartPr/>
              <p14:nvPr/>
            </p14:nvContentPartPr>
            <p14:xfrm>
              <a:off x="6255720" y="1140840"/>
              <a:ext cx="5149800" cy="211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8FBB6D-1336-DF7C-19B5-1F2D0D152A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6360" y="1131480"/>
                <a:ext cx="5168520" cy="21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Risk Assessment and threat models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619545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Requirement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02582" y="2292351"/>
            <a:ext cx="52481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Functional requirement: </a:t>
            </a:r>
            <a:r>
              <a:rPr lang="en-US" dirty="0">
                <a:solidFill>
                  <a:srgbClr val="666666"/>
                </a:solidFill>
              </a:rPr>
              <a:t>User must verify their own contact information</a:t>
            </a:r>
          </a:p>
          <a:p>
            <a:r>
              <a:rPr lang="en-US" b="1" dirty="0">
                <a:solidFill>
                  <a:srgbClr val="666666"/>
                </a:solidFill>
              </a:rPr>
              <a:t>Security consideration: M</a:t>
            </a:r>
            <a:r>
              <a:rPr lang="en-US" dirty="0">
                <a:solidFill>
                  <a:srgbClr val="666666"/>
                </a:solidFill>
              </a:rPr>
              <a:t>echanism misuse</a:t>
            </a:r>
          </a:p>
          <a:p>
            <a:r>
              <a:rPr lang="en-US" b="1" dirty="0">
                <a:solidFill>
                  <a:srgbClr val="666666"/>
                </a:solidFill>
              </a:rPr>
              <a:t>- </a:t>
            </a:r>
            <a:r>
              <a:rPr lang="en-US" dirty="0">
                <a:solidFill>
                  <a:srgbClr val="666666"/>
                </a:solidFill>
              </a:rPr>
              <a:t>Users may attempt to access the contact information of others</a:t>
            </a:r>
          </a:p>
          <a:p>
            <a:r>
              <a:rPr lang="en-US" dirty="0">
                <a:solidFill>
                  <a:srgbClr val="666666"/>
                </a:solidFill>
              </a:rPr>
              <a:t>- Users may attempt to subvert the verification mechanism for harassment</a:t>
            </a:r>
          </a:p>
        </p:txBody>
      </p:sp>
      <p:pic>
        <p:nvPicPr>
          <p:cNvPr id="10242" name="Picture 2" descr="Novelty Vinyl Safety Decals | Everythingmaker">
            <a:extLst>
              <a:ext uri="{FF2B5EF4-FFF2-40B4-BE49-F238E27FC236}">
                <a16:creationId xmlns:a16="http://schemas.microsoft.com/office/drawing/2014/main" id="{DC262C9F-A148-5ADD-9B78-18C70416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23" y="1985319"/>
            <a:ext cx="5151395" cy="38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09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Design Review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</a:t>
            </a:r>
            <a:r>
              <a:rPr lang="en-US" sz="1600" b="1" dirty="0" err="1"/>
              <a:t>COmponents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534695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the Design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47895" y="2407678"/>
            <a:ext cx="5248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Functional requirement: </a:t>
            </a:r>
            <a:r>
              <a:rPr lang="en-US" dirty="0">
                <a:solidFill>
                  <a:srgbClr val="666666"/>
                </a:solidFill>
              </a:rPr>
              <a:t>Page should retrieve user’s name, email, etc. from </a:t>
            </a:r>
            <a:r>
              <a:rPr lang="en-US" dirty="0" err="1">
                <a:solidFill>
                  <a:srgbClr val="666666"/>
                </a:solidFill>
              </a:rPr>
              <a:t>customer_info</a:t>
            </a:r>
            <a:r>
              <a:rPr lang="en-US" dirty="0">
                <a:solidFill>
                  <a:srgbClr val="666666"/>
                </a:solidFill>
              </a:rPr>
              <a:t> table in database</a:t>
            </a:r>
          </a:p>
          <a:p>
            <a:r>
              <a:rPr lang="en-US" b="1" dirty="0">
                <a:solidFill>
                  <a:srgbClr val="666666"/>
                </a:solidFill>
              </a:rPr>
              <a:t>Security concern:</a:t>
            </a:r>
            <a:r>
              <a:rPr lang="en-US" dirty="0">
                <a:solidFill>
                  <a:srgbClr val="666666"/>
                </a:solidFill>
              </a:rPr>
              <a:t> Verify that user has a valid session token before retrieving information from database</a:t>
            </a:r>
          </a:p>
        </p:txBody>
      </p:sp>
      <p:pic>
        <p:nvPicPr>
          <p:cNvPr id="7170" name="Picture 2" descr="Do not press the red button white button - javagai">
            <a:extLst>
              <a:ext uri="{FF2B5EF4-FFF2-40B4-BE49-F238E27FC236}">
                <a16:creationId xmlns:a16="http://schemas.microsoft.com/office/drawing/2014/main" id="{D18B999A-522B-EEAE-CF08-16EF24FEE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20780"/>
          <a:stretch/>
        </p:blipFill>
        <p:spPr bwMode="auto">
          <a:xfrm>
            <a:off x="8361407" y="2569772"/>
            <a:ext cx="1268628" cy="14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7A088D-F5F4-42D8-7C0A-251AEF713E68}"/>
              </a:ext>
            </a:extLst>
          </p:cNvPr>
          <p:cNvSpPr txBox="1">
            <a:spLocks/>
          </p:cNvSpPr>
          <p:nvPr/>
        </p:nvSpPr>
        <p:spPr>
          <a:xfrm>
            <a:off x="798468" y="4422188"/>
            <a:ext cx="534695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Security Design Principles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1A8C7-CC5F-DB19-5E7B-3E7F72448FB1}"/>
              </a:ext>
            </a:extLst>
          </p:cNvPr>
          <p:cNvSpPr txBox="1"/>
          <p:nvPr/>
        </p:nvSpPr>
        <p:spPr>
          <a:xfrm>
            <a:off x="845591" y="4891201"/>
            <a:ext cx="524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Principle of least privilege: </a:t>
            </a:r>
            <a:r>
              <a:rPr lang="en-US" dirty="0">
                <a:solidFill>
                  <a:srgbClr val="666666"/>
                </a:solidFill>
              </a:rPr>
              <a:t>Do entities in the system have exactly the privileges they need?</a:t>
            </a:r>
          </a:p>
        </p:txBody>
      </p:sp>
      <p:pic>
        <p:nvPicPr>
          <p:cNvPr id="10" name="Picture 2" descr="Do not press the red button white button - javagai">
            <a:extLst>
              <a:ext uri="{FF2B5EF4-FFF2-40B4-BE49-F238E27FC236}">
                <a16:creationId xmlns:a16="http://schemas.microsoft.com/office/drawing/2014/main" id="{DBB307AE-075A-249F-AC51-90231A5A8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20780"/>
          <a:stretch/>
        </p:blipFill>
        <p:spPr bwMode="auto">
          <a:xfrm>
            <a:off x="8361407" y="3999909"/>
            <a:ext cx="1268628" cy="14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64D65D-CBAF-B3EB-1DFC-4AC7D39834FF}"/>
              </a:ext>
            </a:extLst>
          </p:cNvPr>
          <p:cNvSpPr txBox="1"/>
          <p:nvPr/>
        </p:nvSpPr>
        <p:spPr>
          <a:xfrm>
            <a:off x="7962329" y="2385106"/>
            <a:ext cx="2066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Cancel my account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F89BA-21AA-DD20-D47F-495BFBE19859}"/>
              </a:ext>
            </a:extLst>
          </p:cNvPr>
          <p:cNvSpPr txBox="1"/>
          <p:nvPr/>
        </p:nvSpPr>
        <p:spPr>
          <a:xfrm>
            <a:off x="7814666" y="3734231"/>
            <a:ext cx="23248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Destroy the database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B9126-6D8C-13BD-7F4E-A584D6A8F0A2}"/>
              </a:ext>
            </a:extLst>
          </p:cNvPr>
          <p:cNvSpPr txBox="1"/>
          <p:nvPr/>
        </p:nvSpPr>
        <p:spPr>
          <a:xfrm>
            <a:off x="7430527" y="5422200"/>
            <a:ext cx="320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Bad design for a button panel</a:t>
            </a:r>
          </a:p>
        </p:txBody>
      </p:sp>
    </p:spTree>
    <p:extLst>
      <p:ext uri="{BB962C8B-B14F-4D97-AF65-F5344CB8AC3E}">
        <p14:creationId xmlns:p14="http://schemas.microsoft.com/office/powerpoint/2010/main" val="353457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(Automated) Code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4308991" cy="464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02582" y="2391207"/>
            <a:ext cx="52481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Apply best practices</a:t>
            </a:r>
          </a:p>
          <a:p>
            <a:r>
              <a:rPr lang="en-US" dirty="0">
                <a:solidFill>
                  <a:srgbClr val="666666"/>
                </a:solidFill>
              </a:rPr>
              <a:t>- Accessing databases via read-only parameterized queries </a:t>
            </a:r>
          </a:p>
          <a:p>
            <a:r>
              <a:rPr lang="en-US" dirty="0">
                <a:solidFill>
                  <a:srgbClr val="666666"/>
                </a:solidFill>
              </a:rPr>
              <a:t>- Validating user queries before processing them</a:t>
            </a:r>
          </a:p>
          <a:p>
            <a:r>
              <a:rPr lang="en-US" dirty="0">
                <a:solidFill>
                  <a:srgbClr val="666666"/>
                </a:solidFill>
              </a:rPr>
              <a:t>- Chaos Engineering</a:t>
            </a:r>
          </a:p>
          <a:p>
            <a:r>
              <a:rPr lang="en-US" b="1" dirty="0">
                <a:solidFill>
                  <a:srgbClr val="666666"/>
                </a:solidFill>
              </a:rPr>
              <a:t>Secure programming</a:t>
            </a:r>
          </a:p>
          <a:p>
            <a:r>
              <a:rPr lang="en-US" dirty="0">
                <a:solidFill>
                  <a:srgbClr val="666666"/>
                </a:solidFill>
              </a:rPr>
              <a:t>- Assume a function might be misused</a:t>
            </a:r>
          </a:p>
          <a:p>
            <a:r>
              <a:rPr lang="en-US" dirty="0">
                <a:solidFill>
                  <a:srgbClr val="666666"/>
                </a:solidFill>
              </a:rPr>
              <a:t>- Check arguments for reasonable values</a:t>
            </a:r>
          </a:p>
          <a:p>
            <a:r>
              <a:rPr lang="en-US" dirty="0">
                <a:solidFill>
                  <a:srgbClr val="666666"/>
                </a:solidFill>
              </a:rPr>
              <a:t>- Canonicalize data</a:t>
            </a:r>
          </a:p>
        </p:txBody>
      </p:sp>
      <p:pic>
        <p:nvPicPr>
          <p:cNvPr id="8196" name="Picture 4" descr="Introducing Code Quality Analysis Engine - Of Comparing Apples To ...">
            <a:extLst>
              <a:ext uri="{FF2B5EF4-FFF2-40B4-BE49-F238E27FC236}">
                <a16:creationId xmlns:a16="http://schemas.microsoft.com/office/drawing/2014/main" id="{7F1BCE75-816A-44DC-AB9A-AA7D6C3A3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r="28243"/>
          <a:stretch/>
        </p:blipFill>
        <p:spPr bwMode="auto">
          <a:xfrm>
            <a:off x="6093698" y="1750509"/>
            <a:ext cx="5193686" cy="40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1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tflix Open Sources Chaos Monkey - A Tool Designed To Cause Failure So ...">
            <a:extLst>
              <a:ext uri="{FF2B5EF4-FFF2-40B4-BE49-F238E27FC236}">
                <a16:creationId xmlns:a16="http://schemas.microsoft.com/office/drawing/2014/main" id="{5BB3BB93-2B04-58B7-7298-55AD10FD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89" y="1889053"/>
            <a:ext cx="4514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Testing And Code Review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430899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Verification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02582" y="2341770"/>
            <a:ext cx="52481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Ensure proper use of APIs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- Crypto library invocations</a:t>
            </a:r>
          </a:p>
          <a:p>
            <a:r>
              <a:rPr lang="en-US" dirty="0">
                <a:solidFill>
                  <a:srgbClr val="666666"/>
                </a:solidFill>
              </a:rPr>
              <a:t>- Holistic audits</a:t>
            </a:r>
            <a:endParaRPr lang="en-US" b="1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Test the test suite: </a:t>
            </a:r>
          </a:p>
          <a:p>
            <a:r>
              <a:rPr lang="en-US" dirty="0">
                <a:solidFill>
                  <a:srgbClr val="666666"/>
                </a:solidFill>
              </a:rPr>
              <a:t>- Evaluate the coverage of your suite</a:t>
            </a:r>
          </a:p>
          <a:p>
            <a:r>
              <a:rPr lang="en-US" dirty="0">
                <a:solidFill>
                  <a:srgbClr val="666666"/>
                </a:solidFill>
              </a:rPr>
              <a:t>- Ensure treatment of critical functionality</a:t>
            </a:r>
          </a:p>
          <a:p>
            <a:r>
              <a:rPr lang="en-US" b="1" dirty="0">
                <a:solidFill>
                  <a:srgbClr val="666666"/>
                </a:solidFill>
              </a:rPr>
              <a:t>Value automation:</a:t>
            </a:r>
          </a:p>
          <a:p>
            <a:r>
              <a:rPr lang="en-US" dirty="0">
                <a:solidFill>
                  <a:srgbClr val="666666"/>
                </a:solidFill>
              </a:rPr>
              <a:t> - Repeatability / reproducibility</a:t>
            </a:r>
          </a:p>
          <a:p>
            <a:r>
              <a:rPr lang="en-US" dirty="0">
                <a:solidFill>
                  <a:srgbClr val="666666"/>
                </a:solidFill>
              </a:rPr>
              <a:t>- Static analysis!</a:t>
            </a:r>
          </a:p>
          <a:p>
            <a:r>
              <a:rPr lang="en-US" dirty="0">
                <a:solidFill>
                  <a:srgbClr val="666666"/>
                </a:solidFill>
              </a:rPr>
              <a:t>- Monkey testing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FB3CA3-1EA1-99E7-3A37-18319BDE5F27}"/>
                  </a:ext>
                </a:extLst>
              </p14:cNvPr>
              <p14:cNvContentPartPr/>
              <p14:nvPr/>
            </p14:nvContentPartPr>
            <p14:xfrm>
              <a:off x="1081800" y="4833720"/>
              <a:ext cx="1490760" cy="36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FB3CA3-1EA1-99E7-3A37-18319BDE5F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440" y="4824360"/>
                <a:ext cx="150948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57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Assessment And Configuration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430899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Companion to Maintenance and Evolution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2625979"/>
            <a:ext cx="5248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i="0" dirty="0">
                <a:solidFill>
                  <a:srgbClr val="666666"/>
                </a:solidFill>
                <a:effectLst/>
              </a:rPr>
              <a:t>Logging</a:t>
            </a:r>
            <a:r>
              <a:rPr lang="en-US" i="0" dirty="0">
                <a:solidFill>
                  <a:srgbClr val="666666"/>
                </a:solidFill>
                <a:effectLst/>
              </a:rPr>
              <a:t> – Capture the behavior of the system (expected AND unexpected)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dirty="0">
                <a:solidFill>
                  <a:srgbClr val="666666"/>
                </a:solidFill>
              </a:rPr>
              <a:t>Metrics</a:t>
            </a:r>
            <a:r>
              <a:rPr lang="en-US" dirty="0">
                <a:solidFill>
                  <a:srgbClr val="666666"/>
                </a:solidFill>
              </a:rPr>
              <a:t> – Articulate needs of the system, measure expectations against reality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dirty="0">
                <a:solidFill>
                  <a:srgbClr val="666666"/>
                </a:solidFill>
              </a:rPr>
              <a:t>Auditing</a:t>
            </a:r>
            <a:r>
              <a:rPr lang="en-US" dirty="0">
                <a:solidFill>
                  <a:srgbClr val="666666"/>
                </a:solidFill>
              </a:rPr>
              <a:t> – Periodic retrospective analysis over codebase and configuration</a:t>
            </a:r>
          </a:p>
        </p:txBody>
      </p:sp>
      <p:pic>
        <p:nvPicPr>
          <p:cNvPr id="9220" name="Picture 4" descr="Dear Diary | Lowvelder">
            <a:extLst>
              <a:ext uri="{FF2B5EF4-FFF2-40B4-BE49-F238E27FC236}">
                <a16:creationId xmlns:a16="http://schemas.microsoft.com/office/drawing/2014/main" id="{265B1A30-08F1-56C4-F5A5-D415F142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85" y="2148661"/>
            <a:ext cx="52387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06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4448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Chaos Monkey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SSDLC Components</a:t>
            </a:r>
          </a:p>
        </p:txBody>
      </p:sp>
      <p:pic>
        <p:nvPicPr>
          <p:cNvPr id="6" name="Picture 4" descr="【原创】Netflix 和 Chaos Monkey_weixin_33907511的博客-CSDN博客">
            <a:extLst>
              <a:ext uri="{FF2B5EF4-FFF2-40B4-BE49-F238E27FC236}">
                <a16:creationId xmlns:a16="http://schemas.microsoft.com/office/drawing/2014/main" id="{119D651F-34C2-D323-1CE2-3E0D003E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8" y="1442661"/>
            <a:ext cx="6663724" cy="47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 Not Press The Red Button: Amazon.com.au: Appstore for Android">
            <a:extLst>
              <a:ext uri="{FF2B5EF4-FFF2-40B4-BE49-F238E27FC236}">
                <a16:creationId xmlns:a16="http://schemas.microsoft.com/office/drawing/2014/main" id="{B02E2DBA-2523-47D0-319D-7C2E7531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6" y="1913238"/>
            <a:ext cx="2082114" cy="20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ntroducing Code Quality Analysis Engine - Of Comparing Apples To ...">
            <a:extLst>
              <a:ext uri="{FF2B5EF4-FFF2-40B4-BE49-F238E27FC236}">
                <a16:creationId xmlns:a16="http://schemas.microsoft.com/office/drawing/2014/main" id="{B36C51C4-824C-37F8-56FB-41F7D60A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1219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fficult Difficult Lemon Difficult&quot; Sticker for Sale by ronaldsonou |  Redbubble">
            <a:extLst>
              <a:ext uri="{FF2B5EF4-FFF2-40B4-BE49-F238E27FC236}">
                <a16:creationId xmlns:a16="http://schemas.microsoft.com/office/drawing/2014/main" id="{67E139C5-BF65-5CE6-8AF5-F76F85F6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25" y="1586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asy peasy lemon squeezy Meaning &amp; Origin | Slang by Dictionary.com">
            <a:extLst>
              <a:ext uri="{FF2B5EF4-FFF2-40B4-BE49-F238E27FC236}">
                <a16:creationId xmlns:a16="http://schemas.microsoft.com/office/drawing/2014/main" id="{128A8728-492D-7944-C254-2F5033A8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12" y="26024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2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SSDLC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Explored formal techniques to GUARANTEE absence of certain exploits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956390"/>
            <a:ext cx="4666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In practice, these tools are part of a larger discipline of secure software development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81E36-E032-603C-7084-CA647B239168}"/>
              </a:ext>
            </a:extLst>
          </p:cNvPr>
          <p:cNvSpPr txBox="1"/>
          <p:nvPr/>
        </p:nvSpPr>
        <p:spPr>
          <a:xfrm>
            <a:off x="5964190" y="4751342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We’ll (briefly) explore some of these concepts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Program Slicing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Extract a sub-program of interest based on one (or more) statements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Forward slice</a:t>
            </a:r>
          </a:p>
          <a:p>
            <a:r>
              <a:rPr lang="en-US" dirty="0">
                <a:solidFill>
                  <a:srgbClr val="666666"/>
                </a:solidFill>
              </a:rPr>
              <a:t>C</a:t>
            </a:r>
            <a:r>
              <a:rPr lang="en-US" i="0" dirty="0">
                <a:solidFill>
                  <a:srgbClr val="666666"/>
                </a:solidFill>
                <a:effectLst/>
              </a:rPr>
              <a:t>apture all code influenced by a given statement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Backwards slide</a:t>
            </a:r>
          </a:p>
          <a:p>
            <a:r>
              <a:rPr lang="en-US" i="0" dirty="0">
                <a:solidFill>
                  <a:srgbClr val="666666"/>
                </a:solidFill>
                <a:effectLst/>
              </a:rPr>
              <a:t>Capture all code that influences a given statement</a:t>
            </a:r>
            <a:endParaRPr lang="en-US" dirty="0">
              <a:solidFill>
                <a:srgbClr val="666666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Slice Soda Is Returning to Store Shelves As a Low-Calorie Drink">
            <a:extLst>
              <a:ext uri="{FF2B5EF4-FFF2-40B4-BE49-F238E27FC236}">
                <a16:creationId xmlns:a16="http://schemas.microsoft.com/office/drawing/2014/main" id="{F40AB8C9-F7C8-368F-FB6D-2697F0D9E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 t="11883" r="27113" b="4321"/>
          <a:stretch/>
        </p:blipFill>
        <p:spPr bwMode="auto">
          <a:xfrm>
            <a:off x="7880287" y="1886298"/>
            <a:ext cx="1815647" cy="34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7B0E6-AE1B-DA95-7FC4-0826F5FD3604}"/>
              </a:ext>
            </a:extLst>
          </p:cNvPr>
          <p:cNvSpPr txBox="1"/>
          <p:nvPr/>
        </p:nvSpPr>
        <p:spPr>
          <a:xfrm rot="18868630">
            <a:off x="8163698" y="2463114"/>
            <a:ext cx="10387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seen the necessity of multi-function analysis in real-world programs</a:t>
            </a:r>
          </a:p>
          <a:p>
            <a:endParaRPr lang="en-US" dirty="0"/>
          </a:p>
          <a:p>
            <a:r>
              <a:rPr lang="en-US" dirty="0"/>
              <a:t>Time to consider how it is done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Human Factors of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 as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Secure Software Development Lifecycle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Securing software is hard!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3091781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Surprising Threat Models</a:t>
            </a:r>
          </a:p>
        </p:txBody>
      </p:sp>
      <p:pic>
        <p:nvPicPr>
          <p:cNvPr id="11266" name="Picture 2" descr="Difficult, Difficult Patch – Inner Decay">
            <a:extLst>
              <a:ext uri="{FF2B5EF4-FFF2-40B4-BE49-F238E27FC236}">
                <a16:creationId xmlns:a16="http://schemas.microsoft.com/office/drawing/2014/main" id="{F04E5A31-97B9-3670-2253-03D1204E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01" y="2516983"/>
            <a:ext cx="2402314" cy="24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EASY PEASY LEMON SQUEEZY">
            <a:extLst>
              <a:ext uri="{FF2B5EF4-FFF2-40B4-BE49-F238E27FC236}">
                <a16:creationId xmlns:a16="http://schemas.microsoft.com/office/drawing/2014/main" id="{061077FA-5ACF-505E-8617-303558EA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40" y="25960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F08779-09F5-EE9F-1299-E3F93C35A32C}"/>
              </a:ext>
            </a:extLst>
          </p:cNvPr>
          <p:cNvSpPr txBox="1">
            <a:spLocks/>
          </p:cNvSpPr>
          <p:nvPr/>
        </p:nvSpPr>
        <p:spPr>
          <a:xfrm>
            <a:off x="847895" y="3582685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Security-deficient tooling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FD454F-1490-0BFD-9993-B29AF844F3F2}"/>
                  </a:ext>
                </a:extLst>
              </p14:cNvPr>
              <p14:cNvContentPartPr/>
              <p14:nvPr/>
            </p14:nvContentPartPr>
            <p14:xfrm>
              <a:off x="6554160" y="2579400"/>
              <a:ext cx="2058840" cy="197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FD454F-1490-0BFD-9993-B29AF844F3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4800" y="2570040"/>
                <a:ext cx="2077560" cy="19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6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Bolt-on security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Lifecycles</a:t>
            </a:r>
          </a:p>
        </p:txBody>
      </p:sp>
      <p:pic>
        <p:nvPicPr>
          <p:cNvPr id="6146" name="Picture 2" descr="Secure Design - Cyber Security Specialists">
            <a:extLst>
              <a:ext uri="{FF2B5EF4-FFF2-40B4-BE49-F238E27FC236}">
                <a16:creationId xmlns:a16="http://schemas.microsoft.com/office/drawing/2014/main" id="{20AE488F-9BD0-5984-DD35-CE166F116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6557" r="29505" b="4547"/>
          <a:stretch/>
        </p:blipFill>
        <p:spPr bwMode="auto">
          <a:xfrm>
            <a:off x="6884931" y="2162750"/>
            <a:ext cx="2693773" cy="27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CEE3EA-0A4F-2DB2-D11B-B5F90BBFB6BE}"/>
              </a:ext>
            </a:extLst>
          </p:cNvPr>
          <p:cNvSpPr txBox="1">
            <a:spLocks/>
          </p:cNvSpPr>
          <p:nvPr/>
        </p:nvSpPr>
        <p:spPr>
          <a:xfrm>
            <a:off x="847894" y="2486927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Attempting to retrofit a security solution onto a legacy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D82AA-9894-4206-0834-1DE7F90FFF34}"/>
              </a:ext>
            </a:extLst>
          </p:cNvPr>
          <p:cNvSpPr txBox="1"/>
          <p:nvPr/>
        </p:nvSpPr>
        <p:spPr>
          <a:xfrm>
            <a:off x="847894" y="3166189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Sometimes necessary</a:t>
            </a:r>
          </a:p>
          <a:p>
            <a:r>
              <a:rPr lang="en-US" i="0" dirty="0">
                <a:solidFill>
                  <a:srgbClr val="666666"/>
                </a:solidFill>
                <a:effectLst/>
              </a:rPr>
              <a:t>Ideally avoided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14134</TotalTime>
  <Words>623</Words>
  <Application>Microsoft Office PowerPoint</Application>
  <PresentationFormat>Widescreen</PresentationFormat>
  <Paragraphs>145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Tenorite</vt:lpstr>
      <vt:lpstr>Monoline</vt:lpstr>
      <vt:lpstr>Exercise #23</vt:lpstr>
      <vt:lpstr>Administrivia and  Announcements</vt:lpstr>
      <vt:lpstr>SSDLC</vt:lpstr>
      <vt:lpstr>Class Progress</vt:lpstr>
      <vt:lpstr>Last Time: Program Slicing</vt:lpstr>
      <vt:lpstr>Overview</vt:lpstr>
      <vt:lpstr>Lecture Outline</vt:lpstr>
      <vt:lpstr>Securing software is hard!</vt:lpstr>
      <vt:lpstr>Bolt-on security</vt:lpstr>
      <vt:lpstr>Vulnerabilities in the WilD</vt:lpstr>
      <vt:lpstr>Vulnerabilities in the WilD</vt:lpstr>
      <vt:lpstr>Lecture Outline</vt:lpstr>
      <vt:lpstr>Process is Progress</vt:lpstr>
      <vt:lpstr>Corporate Snake Oil</vt:lpstr>
      <vt:lpstr>PowerPoint Presentation</vt:lpstr>
      <vt:lpstr>Security vs Usability</vt:lpstr>
      <vt:lpstr>Lecture Outline</vt:lpstr>
      <vt:lpstr>The “Regular” SDLC</vt:lpstr>
      <vt:lpstr>Agile Development</vt:lpstr>
      <vt:lpstr>Risk Assessment and threat models</vt:lpstr>
      <vt:lpstr>Security Design Review</vt:lpstr>
      <vt:lpstr>(Automated) Code Analysis</vt:lpstr>
      <vt:lpstr>Security Testing And Code Review</vt:lpstr>
      <vt:lpstr>Security Assessment And Configuration</vt:lpstr>
      <vt:lpstr>Wrap-up</vt:lpstr>
      <vt:lpstr>Chaos Monkey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73</cp:revision>
  <dcterms:created xsi:type="dcterms:W3CDTF">2023-08-21T14:00:41Z</dcterms:created>
  <dcterms:modified xsi:type="dcterms:W3CDTF">2023-10-21T01:49:15Z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