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36"/>
  </p:notesMasterIdLst>
  <p:handoutMasterIdLst>
    <p:handoutMasterId r:id="rId37"/>
  </p:handoutMasterIdLst>
  <p:sldIdLst>
    <p:sldId id="296" r:id="rId5"/>
    <p:sldId id="295" r:id="rId6"/>
    <p:sldId id="256" r:id="rId7"/>
    <p:sldId id="1060" r:id="rId8"/>
    <p:sldId id="1446" r:id="rId9"/>
    <p:sldId id="1480" r:id="rId10"/>
    <p:sldId id="1447" r:id="rId11"/>
    <p:sldId id="1490" r:id="rId12"/>
    <p:sldId id="1485" r:id="rId13"/>
    <p:sldId id="1484" r:id="rId14"/>
    <p:sldId id="1486" r:id="rId15"/>
    <p:sldId id="1481" r:id="rId16"/>
    <p:sldId id="1488" r:id="rId17"/>
    <p:sldId id="1492" r:id="rId18"/>
    <p:sldId id="1494" r:id="rId19"/>
    <p:sldId id="1493" r:id="rId20"/>
    <p:sldId id="1489" r:id="rId21"/>
    <p:sldId id="1491" r:id="rId22"/>
    <p:sldId id="1498" r:id="rId23"/>
    <p:sldId id="1497" r:id="rId24"/>
    <p:sldId id="1496" r:id="rId25"/>
    <p:sldId id="1499" r:id="rId26"/>
    <p:sldId id="1487" r:id="rId27"/>
    <p:sldId id="1495" r:id="rId28"/>
    <p:sldId id="1503" r:id="rId29"/>
    <p:sldId id="1504" r:id="rId30"/>
    <p:sldId id="1505" r:id="rId31"/>
    <p:sldId id="1500" r:id="rId32"/>
    <p:sldId id="1501" r:id="rId33"/>
    <p:sldId id="1502" r:id="rId34"/>
    <p:sldId id="142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29"/>
      </p:cViewPr>
      <p:guideLst>
        <p:guide orient="horz" pos="33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11-29T19:07:46.6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22377 2396 2929 0,'0'0'436'0,"0"0"-320"0,0 0 48 0,0 0 212 16,0 0 49-16,0 0-157 0,0 0-196 15,0 0-64-15,0 0-8 0,0 0 0 0,-80 43 16 16,80-4 8-16,0 8 8 16,0 5 16-16,0 8-20 0,0 6-16 0,0-5 4 15,0 0-8-15,-7-8-4 16,7-7-4-16,0-8-40 0,0-12-168 0,7-8-257 16,10-6-203-16,-5-6-424 0,1-6-665 0</inkml:trace>
  <inkml:trace contextRef="#ctx0" brushRef="#br0" timeOffset="311.12">22591 2669 2865 0,'0'0'392'0,"0"0"-192"15,0 0 220-15,0 0 24 0,0 0-167 16,0 0-193-16,0 0-68 0,-160 124 8 15,143-98 16-15,12 1-24 0,5-1-16 0,0-3 0 16,0-3 0-16,19-2 0 16,-2-4 0-16,3-9 0 0,-1-5 4 0,10 0 36 15,-5-9 44-15,8-12 76 0,-1-6 40 16,-9-3-72-16,7-6-68 0,-12 1-24 16,-12 4-12-16,2 2-4 0,-7 10 20 15,0 8 28-15,-7 6-36 0,-7 0-20 0,-1 5-8 16,0 0-4-16,6 0-4 0,-6 2-20 15,13 10-80-15,-1 2-144 0,3 7-248 16,0 0-129-16,3-4-195 0,14 13-144 0</inkml:trace>
  <inkml:trace contextRef="#ctx0" brushRef="#br0" timeOffset="638.35">22952 2734 2477 0,'0'0'896'16,"0"0"-264"-16,0 0-7 0,0 0-149 15,0 0-116-15,0 0-196 0,0 0-84 16,0 0-48-16,0 0-24 0,0 0-4 16,0 0-4-16,-36 57-72 0,50-45-268 0,-2 1-480 15,0-4-457-15,0 3-1096 0</inkml:trace>
  <inkml:trace contextRef="#ctx0" brushRef="#br0" timeOffset="795.15">22966 2970 3373 0,'0'0'752'0,"0"0"-327"0,0 0 31 16,0 0 52-16,0 0-252 0,0 0-168 15,0 0-76-15,0 0-4 0,0 0-8 16,0 0-12-16,-65 74-48 0,67-57-208 15,11-5-368-15,-4 0-313 0,1 2-551 0</inkml:trace>
  <inkml:trace contextRef="#ctx0" brushRef="#br0" timeOffset="1229.22">23194 2743 3205 0,'0'0'544'0,"0"0"-84"16,0 0 85-16,0 0-93 0,0 0-144 0,0 0-172 15,0 0-80-15,0 0-24 0,0 0 20 16,0 0 8-16,25-32-4 0,-1 29-4 16,-2 3-28-16,9 0-16 0,5 3-8 15,-2 8 0-15,3 5-180 0,-15 7 168 16,-8-2 12-16,-2 7-16 0,-12-3-24 15,0 5-12-15,-9 0-20 0,-1-1-84 16,-2-6-112-16,-5-2 100 0,7-9 112 16,3-4-60-16,7-7 12 0,-5-1 104 15,0 0 8-15,0 0 4 0,3 0 40 0,-1-3 60 16,3 3 20-16,-2-2 12 0,2 2-8 16,0 0-16-16,0 4 140 0,0 3 48 15,5 8-4-15,2 0-15 0,-7 13-69 16,0 0-44-16,0 8-80 0,-19 1-60 15,-6 8-20-15,-8-3 0 0,-1-2-8 0,-5-3-8 16,2-9-8-16,-1-6-60 0,11-10-56 16,5-8-92-16,0-4-85 0,15-2-51 15,7-9-120-15,0-8-272 0,15 7-289 16,9-4-431-16</inkml:trace>
  <inkml:trace contextRef="#ctx0" brushRef="#br0" timeOffset="1639.04">23892 2872 2985 0,'0'0'692'0,"0"0"-140"16,0 0 41-16,0 0-105 0,0 0-172 15,0 0-124-15,0 0-56 0,-177 53 8 16,158-20 32-16,2-2-28 0,7 5-60 16,10 1-39-16,0-2-17 0,10-5-20 15,7-7-12-15,2-8 4 0,6-8 4 0,4-7 0 16,5-7 52-16,2-13 60 0,0-13 28 15,-4-3-4-15,4-6-20 0,-7 3-64 16,-9 2-24-16,-6 4 36 0,-11 10 16 16,-3 6-48-16,0 8-24 0,0 5 4 15,0-1-4-15,-10 5-16 0,3 0-36 16,-8 0-128-16,10 0-176 0,-4 10-165 0,6 5-55 16,3 4-124-16,0 3-321 0,0-1-395 15,12 7-1453-15</inkml:trace>
  <inkml:trace contextRef="#ctx0" brushRef="#br0" timeOffset="2452.5">24520 3053 2709 0,'0'0'800'0,"0"0"-184"0,0 0 57 15,0 0-121-15,0 0-200 0,0 0-124 16,0 0-52-16,0 0 0 0,0 0 4 16,-196 49-19-16,179-27-77 0,7 1-36 15,3-1-28-15,7-4-12 0,0 0 0 0,12-3-8 16,7-7 0-16,-2-5 0 15,0-3 0-15,3 0 4 0,4-10 12 0,5-10 16 16,3-6 52-16,-8-4-4 0,5-3-12 16,-12 5 28-16,0 5 16 0,-12 4-12 0,-5 9-36 15,0 2 32-15,0 7 72 0,0 1-20 16,0 0-44-16,0 2 16 0,-5 15-36 16,-7-4-59-16,7 11-25 0,-5-4 0 15,10 2 0-15,0-4 0 0,0-3 0 16,7-4 0-16,1-1 0 0,9-2 0 15,2-4-181-15,0-4-211 0,8 0-232 16,0 0-269-16,-3-4-327 0,8-11-697 0</inkml:trace>
  <inkml:trace contextRef="#ctx0" brushRef="#br0" timeOffset="3010.76">24850 2970 1712 0,'0'0'689'16,"0"0"-57"-16,0 0-44 0,0 0-36 15,0 0-43-15,0 0-89 0,0 0 8 16,0 0-164-16,0 0-108 0,0 0-40 16,0 0-4-16,27-27 68 0,-27 54 49 15,0 8-85-15,0-3-68 0,-10 4-16 16,10 0-28-16,0-6-12 0,0-6-4 0,0-10-8 16,0-7-12-16,0-4 12 0,10-3-8 15,-6-4 28-15,11-10 92 0,7-8 12 16,4-5-40-16,-4-9-56 0,10 3-12 15,-10-2-20-15,-1 5 8 0,-4 2-12 0,3 10 16 16,-11 2-16-16,-1 5-4 0,1 8 4 16,-9 3-8-16,8 0 12 0,4 7-4 15,-3 8 48-15,-1 7 24 0,-1 1-4 16,0 7 24-16,3 0-36 0,-10-1 12 16,10-4-32-16,-10-5 36 0,2-9 0 15,-2-1 8-15,3-6-12 0,-3 1-11 16,0-5-57-16,0 0 0 0,0 0 0 15,7 0 0-15,-7 1 0 0,2 2 0 16,1-1 0-16,1 5 0 0,6-2 0 16,0 5 0-16,0 1 0 0,-3 2 0 0,3 1 0 15,-6 2 0-15,-4 1 0 0,10 1 0 16,-7-7 0-16,-3 1 0 0,4 1-129 16,1-3-283-16,0-3-188 0,0 0-177 15,9-1-67-15,-11-2-469 0,4 2-515 0</inkml:trace>
  <inkml:trace contextRef="#ctx0" brushRef="#br0" timeOffset="3644.82">26406 3122 2285 0,'0'0'964'0,"0"0"-220"15,0 0-99-15,0 0-9 0,0 0-168 16,0 0-128-16,0 0-48 0,0 0-23 0,0 0-81 15,0 0-4-15,0 0-4 0,78-13-12 16,-44 6-20-16,-8-1 4 0,6 4-28 16,-6-5-28-16,1 1-48 0,-5 7-24 15,-3-2-20-15,-4 0 4 0,-1 3-8 16,-4 0-4-16,0 0-156 0,-5 0-152 16,-1 6-292-16,4-5-289 0,-1 5-407 15,-7-6-865-15</inkml:trace>
  <inkml:trace contextRef="#ctx0" brushRef="#br0" timeOffset="3915.55">27138 2722 3925 0,'0'0'849'16,"0"0"-217"-16,0 0-68 0,0 0-124 16,0 0-63-16,0 0-137 0,0 0-84 15,-36 131 60-15,31-87-28 0,5 6-80 16,0 3-52-16,0 0-16 0,0 0-24 16,0 0 0-16,0-5-12 0,0-2-4 15,0-8-100-15,0-5-148 0,0-10-216 16,0-2-209-16,5-7-7 0,-5-3-352 15,0-6-413-15,2-7-1572 0</inkml:trace>
  <inkml:trace contextRef="#ctx0" brushRef="#br0" timeOffset="4109.26">27550 2892 4345 0,'0'0'969'15,"0"0"-325"-15,0 0 101 0,0 0-117 16,0 0-224-16,0 0-168 0,0 0-124 16,0 0-40-16,0 0-35 0,0 0-37 15,-43-14-9-15,43 21-51 0,2 2-208 16,8 3-312-16,2 2-405 0,-7-5-295 16,9 9-805-16</inkml:trace>
  <inkml:trace contextRef="#ctx0" brushRef="#br0" timeOffset="4274.72">27725 3122 4021 0,'0'0'1517'0,"0"0"-749"15,0 0 41-15,0 0-337 0,0 0-152 16,0 0-100-16,0 0-155 0,0 0-65 0,0 0 0 16,0 0 0-16,0 0 0 0,-131 69-17 15,145-59-267-15,1-4-280 0,7-2-429 16,-8-2-403-16,10-2-1009 0</inkml:trace>
  <inkml:trace contextRef="#ctx0" brushRef="#br0" timeOffset="4732.33">28098 2986 3709 0,'0'0'1585'0,"0"0"-1085"0,0 0-84 16,0 0 69-16,0 0-97 0,0 0-152 15,0 0-136-15,0 0-60 0,0 0 4 0,0 0 12 16,0 0-52-16,-39-43-4 16,39 43-4-16,0 0 0 0,0 0 4 0,0 7 0 15,0 2 4-15,0 5-4 0,0 2 8 16,-2 2 0-16,-1 3-4 0,1 2-4 16,2-5 8-16,0-2-8 0,0 1-12 15,0-7 8-15,5 0 4 0,-3 0 0 16,10-6 0-16,-7 1 0 0,0-4 0 15,5-1 0-15,-3 0 0 0,3 0 8 0,-3-3-4 16,3-7-4-16,-1-5 4 0,1 0 0 16,2-3 0-16,0-2 8 0,-2 1-12 15,-5 0 12-15,2 2 8 0,-4 5 4 16,-1-2 20-16,-2 4 20 0,0-1 8 16,0-1-16-16,0 1-32 0,0-1-8 15,0 1 40-15,0 4 20 0,-2 3-20 16,2-1 9-16,0 3-65 0,-3 2 0 0,3 0 0 15,0 0 0-15,-10 0 0 0,8 7 0 16,0 2 0-16,-6 5-65 0,6 4-115 16,-3-3-88-16,5 3-140 0,0 1-204 15,0 0-269-15,0-5-355 0,7 6-649 0</inkml:trace>
  <inkml:trace contextRef="#ctx0" brushRef="#br0" timeOffset="5095.96">28578 2929 2937 0,'0'0'912'15,"0"0"-343"-15,0 0 83 0,0 0-124 16,0 0-140-16,0 0-16 0,0 0-83 15,0 0-89-15,0 0 40 0,0 0-64 0,-196 47-8 16,167-16-48-16,12 6-28 0,2 2-36 16,13-2-4-16,2-3-36 0,2-5-16 15,17-5 4-15,8-6-8 0,-5-11 12 0,9-4-12 16,3-3 8-16,0-15 12 0,0-12 8 16,3-7 4-16,-6-4-16 0,-9-2 12 15,0 1-16-15,-8 2 12 0,-6 5-16 16,-4 6 8-16,-4 8 0 0,0 4-12 15,-4 6-16-15,-4 3-52 0,-6 0-68 16,9 5-96-16,-5 0-148 0,3 5-116 16,7 6-33-16,-5 8-27 0,5 1-216 15,0-4-297-15,0 11-680 0</inkml:trace>
  <inkml:trace contextRef="#ctx0" brushRef="#br0" timeOffset="5439.05">29320 2825 2633 0,'0'0'512'0,"0"0"-144"0,0 0 108 16,0 0-47-16,0 0-57 0,0 0-44 16,0 0-24-16,0 0 12 0,0 0-60 15,0 0-60-15,-27 52-8 0,27-35-7 16,0 0-53-16,0 4-16 0,0 1-32 0,0 1-44 16,0 5-12-16,0-3-8 0,0 6-8 15,0-1 0-15,0 0-8 0,0 2 0 16,-2-2-52-16,-1-6-236 0,1 0-221 15,-6-9-139-15,6-1-308 0,-3-7-373 0,-12-7-1308 0</inkml:trace>
  <inkml:trace contextRef="#ctx0" brushRef="#br0" timeOffset="5637.96">29305 2714 3357 0,'0'0'808'0,"0"0"-159"0,0 0 127 15,0 0-228-15,0 0-51 0,0 0-197 16,0 0-144-16,0 0-40 0,0 0 20 16,0 0 0-16,0 0-56 0,126-45-20 0,-126 70-12 15,-2 3-12-15,-13 1-16 0,-7 0-12 16,1-6-8-16,-4-1-28 0,8-6-136 16,-2-2-128-16,2-5-136 0,10-4-193 15,-3-1-131-15,10-4-385 0,0 0-411 16</inkml:trace>
  <inkml:trace contextRef="#ctx0" brushRef="#br0" timeOffset="6293.92">29523 3083 2645 0,'0'0'796'15,"0"0"-304"-15,0 0 145 0,0 0-89 16,0 0-112-16,0 0-152 0,0 0-40 0,0 0 8 16,61-110-11-16,-39 80-97 0,-5-2-104 15,0 2-8-15,2-2 0 0,-4 4 0 16,-1 5-4-16,1-2 4 0,-13 6-4 15,5 8 12-15,-7 4 36 0,0 5 16 16,0 2-16-16,0 0-20 0,0 10-28 16,0 10-16-16,-7 10 24 0,5 11 56 15,2 2 40-15,0 8-28 0,0 0-60 16,0-1-16-16,0-8-16 0,2-12-4 16,1-12-8-16,4-11 0 0,5-7 4 0,2-6 8 15,3-13 60-15,13-11 24 0,-6-6-48 16,10-6-20-16,-10-5-16 0,5-1-4 15,3 2-8-15,-6 0 8 0,-4 8-8 16,-3 3 4-16,-6 14-4 0,-1 4 0 0,-3 11 0 16,-6 6 0-16,-1 4 20 0,-2 15 72 15,0 11-83-15,0 11-9 0,0 10 0 16,0 9 0-16,0 4 0 0,0 1 0 16,0-4 0-16,0-4 0 0,5-8 0 15,5-10 0-15,-3-11 0 0,5-7 0 16,-7-3-465-16,2 0-267 0,-4-5-341 15,-3-1-479-15,0 2-982 0</inkml:trace>
  <inkml:trace contextRef="#ctx0" brushRef="#br0" timeOffset="7347.89">23260 3927 1864 0,'0'0'1201'16,"0"0"-941"-16,0 0 48 0,0 0 128 16,0 0-83-16,0 0-121 0,0 0-180 15,0 0-4-15,0 0 356 0,0 0-172 16,5 144-112-16,-5-90-24 0,0 6-8 15,-5 3 20-15,-17 6-16 0,3 2-28 16,-6-4-32-16,6-5-16 0,2-10-8 0,0-12-8 16,7-12 0-16,10-11-8 0,0-11-168 15,0-6-200-15,0 0-248 0,3-10-109 16,9-28-899-16</inkml:trace>
  <inkml:trace contextRef="#ctx0" brushRef="#br0" timeOffset="7609.83">23941 3938 36 0,'0'0'444'0,"0"0"-384"0,0 0-60 16,0 0-72-16</inkml:trace>
  <inkml:trace contextRef="#ctx0" brushRef="#br0" timeOffset="8014.24">23941 3938 88 0,'-92'-2'1424'0,"82"2"-1076"16,5 0 77-16,-7 0 3 0,7 2 40 15,-7 1-136-15,7 1-64 0,-2-1-16 16,5-2-24-16,2 2-55 0,0-3-37 0,0 0-40 16,0 0-12-16,0 0-24 0,12 0 24 15,2 0 56-15,8 0-4 0,0 2 68 16,14 6 220-16,-9 4-296 0,7 6-24 15,-10 4 0-15,-7 5 32 0,-5 10-4 16,-9 10-12-16,-3 3-35 0,-17 5-41 0,-20 7-16 16,-4-2-20-16,-7 1 4 0,-6-9-4 15,-4-4 4-15,5-12-8 0,-1-10 0 16,11-14-4-16,2-12-8 0,4-1-20 16,11-20-8-16,-1-11 0 0,20 0 24 15,-1-7-16-15,8 7 24 0,0 7-21 16,15 4 13-16,12 10-16 0,9 8 28 15,0 3 40-15,18 7 133 0,-6 14 55 16,5 6 4-16,-4 9-16 0,-8-1-52 16,-2 2-16-16,-8-2 0 0,1-8-84 15,-10-6-40-15,4-5-20 0,-6-4 4 0,-3-5-4 16,0-4-4-16,-3-3-92 0,-2 0-100 16,15-10-96-16,-8-10-216 0,6-2-209 15,1-11-215-15,-9 9-629 0,5-18-1192 0</inkml:trace>
  <inkml:trace contextRef="#ctx0" brushRef="#br0" timeOffset="8306.94">24940 3911 2469 0,'0'0'692'15,"0"0"8"-15,0 0-143 0,0 0-53 16,0 0 48-16,0 0-144 0,0 0-64 16,0 0 9-16,0 0 3 0,-54 133-72 0,25-89-88 15,-12 8-68-15,-5 8-40 0,-5 9-16 16,-12 6 0-16,-3 4-36 0,-6-1-8 16,6-4-16-16,6-7-4 0,6-11-8 0,13-14 0 15,19-11-88-15,18-16-100 16,4-6-160-16,0-4-196 0,4-5-169 0,18-7-295 15,-5-3-129-15,24-17-940 0</inkml:trace>
  <inkml:trace contextRef="#ctx0" brushRef="#br0" timeOffset="10885.74">25301 4113 2136 0,'0'0'577'16,"0"0"-69"-16,0 0 0 0,0 0-24 15,0 0-59-15,0 0-21 0,0 0-48 0,0 0-72 16,0 0-48-16,0 0-60 16,0 0-12-16,-61 62 52 0,54-10-47 0,4 5-57 15,-1 6-32-15,4 0-40 0,0 0-32 16,0-9 0-16,0-8-8 0,0-5-36 16,4-11-289-16,11-6-303 0,0-8-308 15,-11-6-341-15,11-10-600 0</inkml:trace>
  <inkml:trace contextRef="#ctx0" brushRef="#br0" timeOffset="11175.33">25642 4057 3429 0,'0'0'736'16,"0"0"149"-16,0 0-109 0,0 0-156 16,0 0-131-16,105 113-201 0,-91-56-116 15,-14 11-80-15,-7 2-36 0,-20 8-24 16,-7-4-16-16,-12-5-8 0,-2-7-8 0,-1-12-8 15,1-13-56-15,-1-9-80 0,8-17 20 16,7-11 0-16,3-10-52 0,11-19 28 16,6-4 32-16,4-5 28 0,3 4 76 15,7 6 12-15,0 10 4 0,5 9 32 0,12 7 72 16,14 2 12-16,15 4 136 16,15 13 32-16,7 3-56 0,2 1-4 0,5 6-52 15,3-2-80-15,-8-4-56 0,-9-1-27 16,-1-8-13-16,-2-5-41 0,-4-1-199 15,-8-5-224-15,-7-1-324 0,-13 0-385 16,-11 0-816-16</inkml:trace>
  <inkml:trace contextRef="#ctx0" brushRef="#br0" timeOffset="37727.68">22491 5895 1724 0,'0'0'609'15,"0"0"-113"-15,0 0-100 0,0 0-20 16,0 0 16-16,0 0-28 0,0 0-11 15,0 0-69-15,0 0-12 0,0 0 44 16,-2 0-12-16,-5 2-52 0,-3-2-52 16,-2 1-20-16,-3-1 13 0,-9 3-25 0,2-1-84 15,3 4-8-15,-5 0 4 0,-8 4-32 16,-2 2-16-16,5 2-16 0,-2 4 4 16,1 9 12-16,-1 1-4 0,4 8-16 15,1 8-4-15,-8 6 4 0,5 9 0 16,2 4 8-16,5 3 0 0,3 1 20 15,11-1 0-15,8-6-16 0,0-4-8 16,8-13-16-16,18-10 0 0,1-7 0 16,9-6-4-16,-2-3-4 0,8-5-88 0,-1-5-140 15,7 0-216-15,3-7-205 0,-2 0-223 16,-11 0-425-16,13-4-736 0</inkml:trace>
  <inkml:trace contextRef="#ctx0" brushRef="#br0" timeOffset="38040.15">22901 6514 2012 0,'0'0'1473'15,"0"0"-981"-15,0 0-79 0,0 0 115 16,0 0-84-16,0 0-200 0,0 0-60 16,0 0-68-16,0 0 16 0,0 0 12 15,-192-29-56-15,173 48-48 0,2 8 0 0,3 3 16 16,6 0 20-16,1 4-12 0,7-6-27 15,0 1-5-15,0-10-28 0,15-2 4 16,-1-9-8-16,8-4 0 0,-5-4 0 16,10-1 8-16,-3-18 52 0,7-8 64 15,3-4-12-15,-12-7-40 0,5-3-28 16,-8 2-24-16,-12 9 4 0,-2 1 4 16,0 11-4-16,-5 11-8 0,0 5 0 15,0 2-16-15,0 0 0 0,0 0-140 0,0 9-176 16,0 9-57-16,0 11-75 0,7 1-268 15,5-5-313-15,10 7-471 0</inkml:trace>
  <inkml:trace contextRef="#ctx0" brushRef="#br0" timeOffset="38432.18">23260 6516 3021 0,'0'0'772'0,"0"0"-340"0,0 0 13 15,0 0-25-15,0 0-68 0,0 0-136 16,0 0-80-16,0 0-60 0,0 0 0 0,0 0 28 16,-136 109-48-16,136-79-48 0,0-3-4 15,10-6 0-15,4-4-4 0,1-8-4 16,-3-8-8-16,2-1 12 0,-1-12 20 16,4-14 60-16,2-11 4 0,3-11-16 15,-3-15-28-15,-2-6-20 0,2-11-4 16,-2-3 0-16,0-6 4 0,0 2 52 15,3 1 53-15,-13 5-29 0,8 13-48 16,-6 14-8-16,-6 16 24 0,-3 16 64 16,0 14 48-16,0 8 16 0,0 0-24 15,0 1-8-15,-3 17-48 0,-11 12-48 0,4 13 12 16,3 19 4-16,2 17 4 16,0 7-47-16,0 9-37 0,3 3 0 0,-1 1 0 15,3-4 0-15,0-9 0 0,0-8 0 16,0-14-205-16,5-11-179 0,10-15-228 15,2-9-321-15,0-11-155 0,-3-9-265 16,3-9-716-16</inkml:trace>
  <inkml:trace contextRef="#ctx0" brushRef="#br0" timeOffset="38605.25">23732 6424 3065 0,'0'0'1773'16,"0"0"-1077"-16,0 0-296 0,0 0 68 15,0 0 61-15,-63 110-173 0,49-59-148 16,-1 1-76-16,-2 3-32 0,5-5-24 0,-5-6-52 16,17-9-24-16,-5-10-32 0,5-8-228 15,0-9-196-15,0-8-233 0,5-16 13 16,-5-16-284-16,8-3-453 0,1-40-840 0</inkml:trace>
  <inkml:trace contextRef="#ctx0" brushRef="#br0" timeOffset="38726.75">23715 6140 3277 0,'0'0'880'0,"0"0"-251"16,0 0 159-16,0 0-456 0,0 0-132 0,0 0-116 16,0 0-68-16,-60 110-16 0,60-89-64 15,0-1-360-15,7-2-500 0,0-1-585 16,3 4-1332-16</inkml:trace>
  <inkml:trace contextRef="#ctx0" brushRef="#br0" timeOffset="38970.28">23914 6524 3913 0,'0'0'821'0,"0"0"-377"16,0 0 152-16,0 0-176 0,0 0-120 15,0 0-248-15,0 0-39 0,0 0 3 16,0 0 148-16,0 0-16 0,0 0-32 16,44 7-4-16,-25-44-36 0,3 3-64 0,-5 1 0 15,2 8-12-15,-9 9 16 16,-3 9-16-16,-7 7-8 0,5 0 0 0,0 15 8 15,-5 9 20-15,0 11 24 0,0 13-16 16,0 5-16-16,0 7-12 0,0-7 0 16,0-2-68-16,0-13-292 0,17-8-365 15,2-9-343-15,-2-7-377 0,12-12-472 0</inkml:trace>
  <inkml:trace contextRef="#ctx0" brushRef="#br0" timeOffset="39256.49">24343 6420 836 0,'0'0'1132'0,"0"0"-371"0,0 0-53 0,0 0-376 16,0 0 68-16,0 0 153 0,-58 123 51 16,48-75-216-16,6 0-136 0,4-4-36 15,0-9-108-15,0-11-56 0,12-7-4 0,-8-10-20 16,6-7 48-16,-3 0 49 0,3-18 87 16,0-10 16-16,2-10-112 0,-5-10-68 15,3 3-24-15,-5 0 20 0,-3 6 48 16,3 17-48-16,-5 5-28 0,5 17 8 15,0 2 20-15,-5 23 68 0,5 16 220 16,-5 18-95-16,0 18-237 0,-20 14 0 16,-11 12 0-16,-1 5 0 0,-4-2 0 15,2-12 0-15,-2-11 0 0,9-17 0 16,-2-19 0-16,5-21 0 0,7-22 0 16,0-12-649-16,2-24-508 0,3-1-235 15,12-27-405-15</inkml:trace>
  <inkml:trace contextRef="#ctx0" brushRef="#br0" timeOffset="39778.58">25470 6438 2565 0,'0'0'688'0,"0"0"-204"0,0 0 177 16,0 0-85-16,0 0-180 0,0 0-156 15,0 0-24-15,0 0 20 0,0 0 28 16,25 133-76-16,-16-70-99 0,-6 11-49 16,-1 4-20-16,-2-1-4 0,0 1-16 15,0-7-120-15,0-7-305 0,0-16-259 0,0-18-417 16,0-12-155-16,-14-11-629 0</inkml:trace>
  <inkml:trace contextRef="#ctx0" brushRef="#br0" timeOffset="40043.67">25313 6535 2469 0,'0'0'1156'0,"0"0"-355"0,0 0-65 0,0 0-112 15,0 0-216-15,0 0-144 0,0 0-103 16,17-105-53-16,-5 102-4 0,-5 3-4 15,8 0-16-15,4 0-16 0,1 11-16 16,-1 7-20-16,-5 9 0 0,-1 9 4 16,-13 9-16-16,0 9 0 0,-13-2-16 15,-6-4-4-15,0-7-40 0,2-16-76 16,0-6 4-16,2-15 80 0,3-4 24 16,-7-11-152-16,2-11 44 0,2-5 12 0,8-10-9 15,7 2-39-15,0 5-8 0,14 4-112 16,3 8-80-16,3 3-268 0,4 6-113 15,-7 2-199-15,24-11-881 0</inkml:trace>
  <inkml:trace contextRef="#ctx0" brushRef="#br0" timeOffset="40278.01">25747 6504 3613 0,'0'0'736'16,"0"0"-123"-16,0 0-153 0,0 0-236 15,0 0-24-15,0 0-80 0,-46 115-20 16,43-90-4-16,-2-5 8 0,5-9-48 16,0-3-28-16,0-6-4 0,0-2 28 15,0-2 8-15,15-7 89 0,2-12 15 16,10-2-12-16,-1-3-60 0,3-5-36 0,3 5-52 16,-3 3-4-16,2 4-8 0,-6 10-156 15,6 6-212-15,-9-3-133 0,7 6-335 16,-10 0-421-16,1 7-435 0</inkml:trace>
  <inkml:trace contextRef="#ctx0" brushRef="#br0" timeOffset="40541.32">26081 6571 3389 0,'0'0'764'16,"0"0"-211"-16,0 0-21 0,0 0-144 15,0 0-132-15,0 0-132 0,0 0-76 16,0 0 64-16,0 0 8 0,0 0-52 15,0 0-52-15,-31 96-16 0,36-89 0 16,2-6 0-16,7-1 0 0,-6-4 80 16,11-14 145-16,3-10 79 0,-3-8-124 0,1-10-60 15,-1-3-44-15,-4-6-8 0,2 6-28 16,-3 4-24-16,-7 8-4 0,-2 15-4 16,0 9 4-16,-5 13 0 0,0 0-12 15,0 7-20-15,0 9-132 0,0 0-76 16,0 6-144-16,0 0-137 0,0 1-107 0,5 3-348 15,2-8-341-15,-2 9-1032 0</inkml:trace>
  <inkml:trace contextRef="#ctx0" brushRef="#br0" timeOffset="41329.9">26690 6456 568 0,'0'0'620'0,"0"0"-144"16,0 0-60-16,0 0 29 0,0 0-61 15,0 0-60-15,0 0 52 0,0 0-24 16,0 0-40-16,0 0 17 0,-59-18-109 16,52 16 88-16,-2 2 32 0,-1-1-104 0,3-2-20 15,7 3-40-15,-5 0 16 0,5 0-52 16,0 13-20-16,5 8 117 0,9 11 83 16,-2 14-64-16,-2 14-60 0,-3 11-40 15,-2 13-32-15,-5 1 4 0,-5 6-24 16,-19-4-12-16,0-6-63 0,-10-10-29 0,2-11 0 15,-4-17 0-15,4-14 0 0,-4-14 0 16,2-15-241-16,5-11-135 0,-3-26-328 16,11-15-329-16,4 5-407 0,2-46-761 0</inkml:trace>
  <inkml:trace contextRef="#ctx0" brushRef="#br0" timeOffset="41494.97">26535 5947 5266 0,'0'0'828'0,"0"0"-215"0,0 0-21 0,0 0-252 16,0 0-120-16,0 0-160 0,0 0-48 15,0 0-8-15,0 0-4 0,0 0-52 16,31 79-232-16,-9-61-236 0,2 3-381 0,-12-6-327 16,12 9-593-16</inkml:trace>
  <inkml:trace contextRef="#ctx0" brushRef="#br0" timeOffset="41775.08">27073 6438 2777 0,'0'0'1348'0,"0"0"-683"0,0 0-161 16,0 0-120-16,0 0-144 0,0 0-124 16,0 0-48-16,0 0 20 0,0 0 64 15,0 0-68-15,0 0-48 0,148-93-28 0,-146 61 0 16,-2 6 4-16,0 6 4 0,-12 3 4 15,-10 15 29-15,0 2 3 0,-12 9-4 16,-7 13 4-16,2 12 124 0,0 7 52 16,6 5-4-16,1 2-56 0,10 5-24 15,8-2-60-15,11-6-36 0,3 2-48 0,0-9 0 16,24-3 12-16,6-8-24 0,6-5-36 16,5-4-132-16,3-7-160 0,4-10-160 15,-2-1-197-15,10-1-247 0,-17-10-445 16,12-14-748-16</inkml:trace>
  <inkml:trace contextRef="#ctx0" brushRef="#br0" timeOffset="41971.5">27555 6309 3673 0,'0'0'1081'16,"0"0"-525"-16,0 0 8 0,0 0-36 0,-119 118 1 15,97-71-193-15,8 1-116 0,9 1-64 16,5 5 8-16,0-4-32 0,15 1-100 15,6-9-20-15,4-6-12 0,4-10-4 16,7-10-144-16,3-11-88 0,7-5-64 0,-5-17-136 16,10-13-193-16,-5-14-103 15,-12 6-324-15,10-39-493 0</inkml:trace>
  <inkml:trace contextRef="#ctx0" brushRef="#br0" timeOffset="42142.43">27892 5830 2152 0,'0'0'1877'0,"0"0"-1132"16,0 0-73-16,0 0-92 0,-41 113-3 16,36-57-121-16,-2 10-184 0,-1 9-72 0,8 12-32 15,0 5-20-15,-4 7-96 0,4 5-32 16,0-7-20-16,0-6-60 0,4-11-284 16,4-14-344-16,-1-14-397 0,-2-19-404 15,-5-19-523-15</inkml:trace>
  <inkml:trace contextRef="#ctx0" brushRef="#br0" timeOffset="42294.81">27688 6402 2957 0,'0'0'1857'0,"0"0"-1173"15,0 0-160-15,0 0 237 0,0 0-261 16,0 0-208-16,0 0-108 0,192-48-100 16,-149 39-44-16,11 4-36 0,-3 5-4 15,-3 0-188-15,6 9-248 0,-4 6-337 16,4 0-399-16,-11-3-585 0,23 3-1424 0</inkml:trace>
  <inkml:trace contextRef="#ctx0" brushRef="#br0" timeOffset="42920.46">28864 6231 3877 0,'0'0'785'16,"0"0"-377"-16,0 0 148 0,0 0-128 16,0 0 12-16,0 0-99 0,0 0-65 0,0 0-36 15,0 0-20-15,199-52-64 0,-151 48-56 16,-7-5-48-16,1 6-28 0,-1-4-4 16,-5 1-12-16,1 2 0 0,-6-2-8 15,-7 2-36-15,-2 3-116 0,-5-3-128 16,-2 4-236-16,-8 0-245 0,-2 5-15 15,-5 5-393-15,0-2-247 0</inkml:trace>
  <inkml:trace contextRef="#ctx0" brushRef="#br0" timeOffset="43119.28">28750 6465 4093 0,'0'0'621'16,"0"0"-277"-16,0 0 20 0,0 0 84 15,0 0 84-15,0 0-31 0,0 0-185 16,0 0-24-16,213-12-52 0,-157-2-80 0,5 1-72 16,-8-4-32-16,-2 2-24 0,-3-4-24 15,-9 5-8-15,0-2-88 0,-5 2-140 16,-5 0-160-16,-10 2-228 0,-9 3-209 16,0-1-327-16,-10-9-793 0</inkml:trace>
  <inkml:trace contextRef="#ctx0" brushRef="#br0" timeOffset="43306.39">29072 5865 3953 0,'0'0'749'0,"0"0"-97"16,0 0-116-16,0 0-68 0,0 0-79 16,0 0-85-16,0 0-36 0,0 0-52 15,30 131-16-15,-16-85-104 0,-2 4-60 16,0 1-20-16,-2-1-4 0,-5 0-12 15,7-2-76-15,-7-5-248 0,5-5-244 0,-8-10-349 16,5-8-355-16,-4 2-757 0</inkml:trace>
  <inkml:trace contextRef="#ctx0" brushRef="#br0" timeOffset="43542.47">29220 5906 3305 0,'0'0'1309'0,"0"0"-593"16,0 0-304-16,0 0 168 0,0 0-39 16,0 0-177-16,0 124-160 0,-9-80-24 15,1 8 8-15,8 6-8 0,-2 1-80 16,-5 3-32-16,7 3-32 0,-3-5-27 16,-4-4-9-16,5-8 0 0,-3-11 0 15,0-8-61-15,5-11-123 0,0-9-100 16,0-2-116-16,0-7-240 0,0 0-193 0,0-15-259 15,10 3-353-15</inkml:trace>
  <inkml:trace contextRef="#ctx0" brushRef="#br0" timeOffset="43918.38">29831 5847 2008 0,'0'0'2097'0,"0"0"-1404"0,0 0-45 15,0 0-40-15,0 0-75 0,0 0-129 16,0 0-184-16,0 0-28 0,0 0 16 0,-12 110 0 16,12-70-64-16,0 13-8 0,10 1-43 15,2 7-93-15,-7 6 0 0,9 6 0 16,-6 4 0-16,1 1 0 0,-4 2 0 16,-3-8 0-16,6-10 0 0,-6-14 0 15,-2-14 0-15,3-13 0 0,-3-10 0 0,2-9-317 16,-2-2-187-16,5-20-156 0,-3-14-409 15,6 3-540-15,-8-35-960 0</inkml:trace>
  <inkml:trace contextRef="#ctx0" brushRef="#br0" timeOffset="44137.75">29775 5756 2637 0,'0'0'1793'15,"0"0"-1153"-15,0 0-60 0,0 0-28 0,0 0-35 16,0 0-121-16,0 0-140 0,-97 117-60 16,88-71 28-16,-6 4-32 0,-7 5-64 15,8-1-60-15,-3 3-55 0,0-4-13 16,-2-2 0-16,4-10 0 0,3-4 0 0,9-9-105 16,3-6-223-16,0-5-224 15,0-1-385-15,0-7-283 0,0 2-589 0</inkml:trace>
  <inkml:trace contextRef="#ctx0" brushRef="#br0" timeOffset="44356.06">29448 6713 3533 0,'0'0'1589'16,"0"0"-1017"-16,0 0-240 0,0 0 124 15,0 0 61-15,0 0-217 0,0 0-108 16,0 0-16-16,0 0 36 0,206 80-16 0,-138-85-79 15,2-9-117-15,6-8 0 0,18-7 0 16,-4-1 0-16,-3 1 0 0,-5-1 0 16,-6 3 0-16,-6 3 0 0,-12 5-117 15,-5 8-491-15,-9 7-485 0,-13 4-491 0,-11 5-1178 16</inkml:trace>
  <inkml:trace contextRef="#ctx0" brushRef="#br0" timeOffset="45057.97">30956 6074 3613 0,'0'0'945'0,"0"0"-293"16,0 0 112-16,0 0 17 0,0 0-165 15,0 0-260-15,0 0-160 0,0 0-128 0,0 0-48 16,0 0-8-16,-36 34-12 0,33-16 0 15,-4-1-172-15,4 3-324 0,1 1-401 16,0-4-443-16,2 3-1085 0</inkml:trace>
  <inkml:trace contextRef="#ctx0" brushRef="#br0" timeOffset="45193.88">30907 6522 5222 0,'0'0'556'0,"0"0"-184"0,0 0 8 16,0 0-43-16,0 0-189 0,0 0-148 15,0 0-4-15,0 0-284 0,0 0-269 16,10 101-375-16,-3-94-713 0</inkml:trace>
  <inkml:trace contextRef="#ctx0" brushRef="#br0" timeOffset="46054.59">22782 7772 2625 0,'0'0'504'0,"0"0"-248"0,0 0 72 16,0 0 144-16,0 0-55 0,0 0-133 16,0 0-12-16,0 0 16 0,0 0-40 15,0 0-40-15,0 0-36 0,20 6 116 16,-11 18 37-16,8 15-69 0,-9 9-104 0,4 16-40 16,0 12-28-16,-7 14 0 0,-5 6-40 15,0-1-16-15,0-10-28 0,0-9 0 16,0-16-120-16,0-21-192 0,0-14-329 15,0-17-71-15,0-8-160 0,0-10-93 16,0-32-828-16</inkml:trace>
  <inkml:trace contextRef="#ctx0" brushRef="#br0" timeOffset="46269.48">22758 7857 3245 0,'0'0'788'15,"0"0"-215"-15,0 0 127 0,0 0-104 0,24-110-84 16,5 87-63-16,5 0-117 0,3 11-56 15,-3 3-76-15,7 9-16 0,0 8-28 16,0 12-4-16,-2 14-123 0,-5 12-29 16,-5 12 0-16,-19 7 0 0,2 5 0 0,-12 6 0 15,0-2 0-15,-15 1 0 16,-11-4 0-16,-6-8 0 0,-7-11 0 0,-2-12 0 16,12-10-125-16,-3-12-251 0,3-10-72 15,8-8-144-15,4-10-261 0,7-2-391 16,10-15-561-16</inkml:trace>
  <inkml:trace contextRef="#ctx0" brushRef="#br0" timeOffset="46628.94">23294 8259 3581 0,'0'0'861'0,"0"0"-421"0,0 0 8 16,0 0-28-16,0 0-80 0,0 0-44 15,0 0-67-15,0 0-89 0,0 0 20 16,0 0 44-16,0 0-32 0,-29 125-48 16,29-91-48-16,7-8-40 0,15-8-24 0,-3-5-12 15,5-10 0-15,3-3 4 0,-3-9 8 16,10-12 4-16,-5-5-4 0,-5-4-8 16,-4-4 4-16,-6 1-4 0,1 4 0 15,-10 4-4-15,-3 9 12 0,-2 6 4 16,0 10 28-16,0 0 56 0,0 8 20 15,0 10 24-15,0 5 9 0,0 12-153 16,0 8 0-16,5 0 0 0,0 1 0 16,9-9 0-16,-6-7 0 0,6-6 0 0,3-5 0 15,3-5 0-15,-3-4-185 0,0-5-255 16,2-3-212-16,-7-19-285 0,5 2-335 16,-12-25-741-16</inkml:trace>
  <inkml:trace contextRef="#ctx0" brushRef="#br0" timeOffset="49391.02">24164 8489 1788 0,'0'0'637'0,"0"0"-145"16,0 0-104-16,0 0 40 0,0 0-8 15,0 0-127-15,0 0-129 0,0 0-68 16,0 0 164-16,0 0-36 0,53-5-40 16,-33-1-68-16,-3-2-12 0,2-5 108 0,-2-4-16 15,0-5-20-15,-3-3 8 0,-6-5-24 16,1 2-55-16,-9 0-45 0,0 4-24 16,0 5-20-16,0 6-4 0,-9 3 8 15,1 2 0-15,-11 1-8 0,2 6 24 0,-7 1 4 16,-5 1-4-16,-3 12 24 15,1 3 8-15,6 3 36 0,1 3 8 0,2 4 8 16,13 6-12-16,-1 2 12 16,10 3-4-16,0 4-20 0,0-7-36 0,5 1-8 15,17-7-4-15,2-7-16 0,-2-8-24 16,9-4 4-16,-6-4-12 0,8-5 0 16,1 0-4-16,3-8-100 0,4-11-124 15,-2-4-236-15,-3-10-341 0,-2 11-307 16,2-13-841-16</inkml:trace>
  <inkml:trace contextRef="#ctx0" brushRef="#br0" timeOffset="49885.06">25524 8007 3365 0,'0'0'540'15,"0"0"-80"-15,0 0 305 0,0 0-165 16,0 0-164-16,0 0-80 0,0 0 41 0,0 0-137 16,26 135-40-16,-21-71-88 0,3 11-60 15,-1 6-48-15,-5-2-12 0,-2-6-8 16,3-13-4-16,-1-11-40 0,8-13-176 16,-3-11-184-16,8-6-225 0,-11-9-67 15,6-1-416-15,-7-9-849 0</inkml:trace>
  <inkml:trace contextRef="#ctx0" brushRef="#br0" timeOffset="50229.83">25834 8001 3401 0,'0'0'1073'0,"0"0"-577"15,0 0 224-15,0 0-176 0,0 0-155 16,0 0-145-16,0 0-80 0,0 0 16 15,204 91-20-15,-187-43-56 0,0 15-60 0,-17 5-20 16,0 8-12-16,-15-1 4 0,-12-5-8 16,-4-8-4-16,2-17-4 0,-3-11-4 15,6-10-40-15,-1-12-44 0,10-9 48 16,-2-6 4-16,4-15-32 0,3-10 0 16,12-4 56-16,0-1 4 0,0 3 8 15,10 8 4-15,-3 4 40 0,12 8 72 16,1 3-12-16,4 7-4 0,7 0 44 15,-4 0 24-15,5 7 4 0,4 2-47 0,-5-2-125 16,1-1 0-16,-8 0 0 16,8 2 0-16,-10-5-17 0,-3-2-319 0,-2-1-216 15,0 0-289-15,-3-4-243 0,-4-2-629 16,-5-4-1684-16</inkml:trace>
  <inkml:trace contextRef="#ctx0" brushRef="#br0" timeOffset="50463.04">26753 7933 4013 0,'0'0'729'0,"0"0"-221"16,0 0 188-16,0 0-148 0,0 0-51 15,0 0-185-15,9 143-56 0,-35-88-8 16,-6 11 8-16,-4 11-127 0,-13 4-129 15,6 5 0-15,-6 1 0 0,3-4 0 0,5-16 0 16,7-12 0-16,17-18 0 0,3-15-37 16,11-10-403-16,3-12-272 0,0 0-241 15,7-12-199-15,15-19-541 0</inkml:trace>
  <inkml:trace contextRef="#ctx0" brushRef="#br0" timeOffset="52542.54">27221 8116 700 0,'0'0'2073'16,"0"0"-1349"-16,0 0-128 0,0 0-19 0,0 0-33 15,19 137-160-15,-12-98-136 0,-7 6-12 16,5 3 8-16,-5 6-44 0,0-4-71 16,0 5-65-16,-7-2-28 0,2-5-24 15,-10-9 0-15,11-3-12 0,-6-13-56 16,10-5-249-16,0-14-175 0,0-1-196 15,0-3-321-15,0-15-619 0</inkml:trace>
  <inkml:trace contextRef="#ctx0" brushRef="#br0" timeOffset="52854.38">27456 8100 4133 0,'0'0'609'0,"0"0"-53"16,0 0 136-16,0 0-176 0,0 0-131 15,0 0-185-15,0 0-44 0,167 133-52 0,-160-81 4 16,-7 8-52-16,0 5-36 0,-7 1-16 16,-12-5 12-16,-15 2-16 0,2-12 12 15,10-13-12-15,-7-14-8 0,17-9-8 16,2-11 12-16,1-4-4 0,9-7-12 16,-3-5-16-16,3-9 36 0,0-2-4 15,3 5 4-15,9 6 8 0,0 6 32 16,0 5 20-16,15 1 28 0,2 0 64 15,-3 4 8-15,8 7-28 0,-2-3-51 16,2 2-81-16,0 0 0 0,-12-2 0 0,9-4 0 16,-9 1 0-16,0-3-197 15,-5-2-267-15,0 0-292 0,-3 0-273 0,-2-2-556 16,-7-7-1032-16</inkml:trace>
  <inkml:trace contextRef="#ctx0" brushRef="#br0" timeOffset="54214.12">28837 8326 3301 0,'0'0'400'0,"0"0"44"15,0 0 61-15,0 0 155 0,0 0-128 0,0 0-248 16,0 0-80-16,0 0-16 0,0 0 21 16,0 0-13-16,-53 49-76 0,53-36-44 15,0-6-60-15,0 0-8 0,0-5-4 16,5-1 4-16,9-1-4 0,-6 0 20 15,6-12 20-15,3-6 8 0,-2-3-4 16,-1-2-16-16,-6 3-12 0,-6 2-8 16,-2 6 4-16,0 2-8 0,0 2 4 0,0 4 0 15,0 0 8-15,0 4-12 0,0 0-8 16,0 9-8-16,0 19 8 0,-7 6 40 16,4 12 28-16,3 0 16 0,0-5-16 15,0-4-36-15,0-11-16 0,10-8-8 16,4-10-4-16,1-5 4 0,7-3 68 15,2-15 48-15,0-4 0 0,8-9-68 16,-10 1-31-16,4-3-25 0,-6 2 0 0,-1 1 0 16,-7 4 0-16,0-2 0 0,-2 6-21 15,-3 2-31-15,1 5-4 0,-6 6-28 16,0 5 4-16,-2 1 52 0,0 0 12 16,0 9 8-16,3 2 8 0,-1 5 0 15,8-4-4-15,-5-1 4 0,9 0-4 0,1-8 4 16,2-3-16-16,-3 0 8 0,3-10 8 15,5-12 8-15,-5-12-4 0,-2-3-4 16,2-4-16-16,-12-4-48 0,2 5-24 16,-7 0-28-16,0 1 60 0,0 1 24 15,-3 2 24-15,-11 2 0 0,-8 0 0 16,0 5-4-16,-4 3 8 0,-8 2 4 16,7 4 4-16,-7 3-4 0,2-1 8 0,-1 1 0 15,1 7 40-15,-4 1 28 16,-1 6 16-16,-1 3-12 0,1 0-12 0,-6 0-8 15,-1 10-4-15,-7 3-12 0,-2 12-4 16,-5 1-8-16,4 6 40 0,-4 5-28 16,5 1 1-16,2 6-45 0,2 4 0 15,11 1 0-15,1 5 0 0,3 2 0 0,15 3 0 16,7 7 0-16,12 2 0 0,0 5 0 16,17 1 0-16,14-5 0 0,10-5 0 15,8-9 0-15,2-7 0 0,0-10 0 16,7-8 0-16,-5-3 0 0,1-11 0 15,1-5 0-15,-1-4 0 0,1-7 0 16,-4-3 0-16,5-9 0 0,-3-4 0 16,8-4-337-16,-8 1-323 0,1-7-481 15,-18 10-495-15,15-20-1642 0</inkml:trace>
  <inkml:trace contextRef="#ctx0" brushRef="#br0" timeOffset="54875.45">29868 8092 2529 0,'0'0'720'0,"0"0"-340"0,0 0 32 16,0 0 101-16,0 0-73 0,0 0-44 0,0 0-104 15,0 0 16-15,0 0-20 0,0 0-11 16,0 0-41-16,-22-25-64 0,29 36 4 15,5 9 40-15,3 6-68 0,-3 10-4 16,-7 10-64-16,2 3-20 0,3 6-48 16,-10-3 4-16,0 0-12 0,2-7-4 15,3 2-16-15,5-9-168 0,-6-1-212 16,8-7-260-16,-2-6-161 0,0-6-239 16,2-5-433-16,-12-4-1132 0</inkml:trace>
  <inkml:trace contextRef="#ctx0" brushRef="#br0" timeOffset="55142.35">30190 8299 3221 0,'0'0'1537'16,"0"0"-841"-16,0 0-192 0,0 0 52 16,0 0-79-16,0 0-197 0,0 0-152 15,0 0-68-15,0 0-16 0,0 0-28 16,0 0-16-16,2 0-32 0,3 4-148 16,2 4-260-16,-2 4-289 0,0 5-171 0,5-5-533 15,-8 8-644-15</inkml:trace>
  <inkml:trace contextRef="#ctx0" brushRef="#br0" timeOffset="55275.28">30280 8517 4017 0,'0'0'865'15,"0"0"-197"-15,0 0-40 0,0 0-11 16,0 0-233-16,0 0-216 0,0 0-128 0,0 0-40 16,0 0-4-16,0 0 0 0,0 0-96 15,0 19-344-15,12-8-313 0,-5-4-307 16,8-5-565-16</inkml:trace>
  <inkml:trace contextRef="#ctx0" brushRef="#br0" timeOffset="55575.53">30835 8166 2201 0,'0'0'2152'0,"0"0"-1427"0,0 0-129 15,0 0-104-15,0 0-31 0,0 0-181 0,0 0-116 16,0 0-96-16,-192-17-16 0,166 46-20 16,6 8-16-16,10 4-4 0,-4 8 4 15,7 0-4-15,7-8-8 0,0-4-8 16,7-16 8-16,10-4-12 0,5-11 16 16,-1-6 4-16,9 0 44 0,-1-7 72 15,-5-12 8-15,5-6-36 0,-10-5-48 0,-2-3-20 16,3-3-24-16,-3 3-8 15,-10 4-4-15,3 10-132 0,-3 9-116 0,0 2-116 16,-4 8-269-16,-1 0-211 0,0 6-485 16,3 14-395-16</inkml:trace>
  <inkml:trace contextRef="#ctx0" brushRef="#br0" timeOffset="55859.03">31101 8178 156 0,'0'0'3861'0,"0"0"-3124"16,0 0-333-16,0 0 8 0,0 0-112 16,0 0 8-16,0 0-68 0,0 0 33 15,-145 114 51-15,130-59-52 0,1 3-116 16,14 3-44-16,0-10-44 0,9-7-16 0,11-17-24 16,14-9 20-16,-8-10 0 0,6-8 32 15,-1-11 32-15,1-11 32 0,-10-15-87 16,9-1-57-16,-11-9 0 0,-3-1 0 15,-5 0 0-15,-7 2 0 0,2 4 0 16,-7 8 0-16,0 8 0 0,0 7 0 16,-7 9 0-16,2 2-65 0,0 6-195 15,-2 2-112-15,7 3-212 0,0 15-105 16,0 10-91-16,0-8-297 0,7 15-547 0</inkml:trace>
  <inkml:trace contextRef="#ctx0" brushRef="#br0" timeOffset="56538.33">31649 8098 3321 0,'0'0'724'0,"0"0"-199"16,0 0 103-16,0 0 24 0,0 0-152 16,0 0-79-16,0 0-153 0,0 0-48 15,0 0-24-15,0 0 0 0,0 0-32 16,-27 80-4-16,35-22-64 0,-6 13-16 15,3 3-39-15,-5 2-41 0,0-2 0 16,2-5 0-16,6-5 0 0,-6-15 0 16,3-10-105-16,0-11-247 0,5-16-244 0,-6-9-157 15,-1-6 89-15,6-21-28 0,-4-16-117 16,-2-11-271-16,6-9 27 0,-6-3 273 16,-1-4 364-16,3 0 416 0,0 2 248 15,-3 3 216-15,6 5 24 0,-6 7 229 16,5 6-33-16,-4 6-40 0,4 5-71 15,3 3-37-15,-5 3-96 0,7-1-48 16,2-4 4-16,6 1-35 0,-3 2-69 0,4 2 0 16,-1 6-24-16,-1 7-92 0,-4 9-52 15,4 5 24-15,-7 0-91 0,8 3-57 16,-6 12 0-16,-9 7 0 0,5 8 0 16,-10 6 0-16,0 6 0 0,-12 2 0 15,-5 3 0-15,-8-7 0 0,6 0 0 16,-5-2-357-16,2-7-367 0,7-1-397 15,8-9-467-15,-17 5-1046 0</inkml:trace>
  <inkml:trace contextRef="#ctx0" brushRef="#br0" timeOffset="59649.53">32275 8566 2032 0,'0'0'493'0,"0"0"-93"0,0 0-100 15,0 0 28-15,0 0-56 0,-61 109-12 0,54-90-36 16,4 0 21-16,-6-9-1 0,4-1-16 16,5-6-68-16,0 2-32 0,0-5-20 0,0 0 80 15,0 0 64-15,0-12 88 0,7-9 73 16,3-9-73-16,7-6-80 0,-3-6-76 15,-2-3-52-15,5-6-28 0,5 0-36 16,-10 3-4-16,0-1-16 0,3-3 8 16,-1 4-8-16,-6-1-8 0,4 1-16 15,-3 5-12-15,1 2-4 0,-5 4 4 16,-3 7-8-16,6 2 4 0,-8 8-4 16,0 3 0-16,0 8 0 0,0-1 4 15,0 4 0-15,0 4 4 0,0-1 0 16,0 3-12-16,0 0-12 0,0 15 4 0,0 11 4 15,0 11 4-15,0 19-12 0,-8 13-12 16,6 6 16-16,-3 4 8 0,0-8-8 16,0-16 8-16,5-18 0 0,0-17-4 15,0-13-12-15,0-7 16 0,15 0 20 16,4-20 36-16,15-19 24 0,0-16-27 16,7-9-53-16,1-6 0 0,-8-1 0 0,2 2 0 15,-4 7 0-15,-1 6 0 0,-9 8 0 16,9 7 0-16,-11 7 0 0,-3 9 0 15,0 4 0-15,-10 9 0 0,3 4 0 16,-8 4 0-16,-2 4 0 0,2 15 0 16,8 12 0-16,-5 16 0 0,7 17 0 15,-7 10 0-15,-5 12 0 0,5 10 0 0,-5 3 0 16,0-8 0-16,0-7 0 0,0-20 0 16,2-12 0-16,8-11 0 0,-5-9 0 15,5-3-333-15,-8-5-523 0,3-4-357 16,0-6-520-16,-5 7-1764 0</inkml:trace>
  <inkml:trace contextRef="#ctx0" brushRef="#br0" timeOffset="113216.7">21626 7673 1296 0,'0'0'724'0,"0"0"-239"16,0 0-53-16,0 0-72 0,0 0 24 15,0 0-52-15,0 0-8 0,0 0 13 16,0 0-5-16,0 0-44 0,-24-53-80 15,19 50-80-15,-5 2 64 0,-7 1 20 0,0 0-32 16,-9 0-4-16,-6 4-44 0,-2 8-47 16,-7 6-29-16,-8 5-12 0,1 2-12 15,-3 4-8-15,-2-2-8 0,-1 5-16 16,-1 6 16-16,-6 6-16 0,5 10-4 16,3 3 4-16,2 5 0 0,7 7 0 15,1 5 4-15,4-2-8 0,5 3 8 16,0 1-4-16,5-5 8 0,7-2-8 15,5-10 4-15,12-6-8 0,-4-10 4 16,6-12-4-16,3-3-4 0,0-13-32 0,0-5-84 16,3-4-141-16,6-3-175 0,-4-3-164 15,7 0-228-15,-9-4-117 0,-1-26-652 16</inkml:trace>
  <inkml:trace contextRef="#ctx0" brushRef="#br0" timeOffset="113572.12">20666 7601 2321 0,'0'0'756'0,"0"0"-292"0,0 0-40 16,0 0-124-16,0 0-123 0,0 0-37 16,0 0 176-16,0 0-68 0,0 0-48 15,209 24-28-15,-142-14-48 0,4 1-56 0,9-7 4 16,2-1-8-16,-2-3-28 0,0-3 36 15,-5-9-12-15,3-7-12 0,-8-2-20 16,-7 0-8-16,-5 1-8 0,-14 2-8 16,-5 6-4-16,-8 2 4 0,-11 5-4 15,-8 5 0-15,-3 0 0 0,-4 15 0 16,0 7 212-16,-5 10 45 0,-10 12 11 16,-21 11-56-16,-18 19-64 0,-9 4-24 0,-22 13-16 15,-5 5-20-15,3 3-36 16,0-3 0-16,11-11-32 0,13-12-20 0,22-15 0 15,14-18 0-15,12-12 0 0,10-8-88 16,0-5-172-16,5-8-320 0,5-3-225 16,2-1-383-16,7-3-673 0</inkml:trace>
  <inkml:trace contextRef="#ctx0" brushRef="#br0" timeOffset="114252">21076 9533 2156 0,'0'0'1001'0,"0"0"-513"0,0 0 0 0,0 0 5 15,0 0-129-15,0 0-204 0,0 0-92 16,0 0 12-16,0 0-4 0,0 0-28 15,-187 56-36-15,182-27 4 0,5 5-16 16,0-4 4-16,0-1 0 0,15-4-4 16,-3-10-4-16,15-3-8 0,-8-7 12 15,3-5 0-15,2 0 4 0,-2-10 92 16,2-8 64-16,3-11 32 0,2-2 20 16,-7-6-72-16,-1-2 12 0,-4 5-24 15,-2 6-55-15,-8 8-1 0,0 10-20 16,-4 3-12-16,-3 7 20 0,0 7-16 0,0 11-4 15,0 12 196-15,5 14 4 16,-5 14-76-16,0 9-60 0,0 11-16 0,-8 0-40 16,-11-2-20-16,-5-4-16 0,7-9-8 15,0-9-4-15,5-16-4 0,0-11-92 16,7-14-108-16,-7-13-180 0,2 0-40 16,-7-18-377-16,5-11-151 0,0 6-201 0,9-28-512 15</inkml:trace>
  <inkml:trace contextRef="#ctx0" brushRef="#br0" timeOffset="114672.7">21510 9567 2369 0,'0'0'696'0,"0"0"-276"15,0 0 28-15,0 0-76 0,0 0-147 16,0 0-109-16,0 0-52 0,0 0 12 16,0 0 4-16,0 0-20 0,0 0-8 0,-22 3-4 15,12 1 0-15,10 3 4 0,-5 1 64 16,-4 0 32-16,4-1-8 0,2 2-52 16,-4 3-52-16,-3 4-28 0,3 5 8 15,0-1-8-15,2 8-4 0,-5-9 4 16,8 1-4-16,2-3-4 0,0-5-4 15,0-2 4-15,0-2 8 0,0-7 0 16,0-1-4-16,0 0 52 0,0 0 60 16,0-11 92-16,0-6 4 0,9-5 8 15,4-14 13-15,6 0-33 0,5-6-56 0,8-2-32 16,-6-1-28-16,4 9-32 0,-4 8-32 16,-2 12-20-16,-9 7-16 0,-3 6 0 15,-2 3-56-15,4 3-68 0,-6 8-204 16,9 5-193-16,-8 2-131 0,1-2-496 15,0 8-537-15</inkml:trace>
  <inkml:trace contextRef="#ctx0" brushRef="#br0" timeOffset="114955.25">21800 9689 3525 0,'0'0'1037'0,"0"0"-373"0,0 0-76 16,0 0-148-16,0 0-103 0,0 0-177 15,0 0-160-15,0 0-28 0,0 0 28 16,0 0 32-16,0 0-32 0,-14 39 0 16,19-27 0-16,9-4-16 0,-2-7 0 0,1-1 0 15,1 0 16-15,-2-11 28 0,3-8-8 16,-8-2-4-16,8-4 8 0,-8 3 52 16,0 5-12-16,-7 10-20 0,0 5 0 15,0-1-16-15,0 3-16 0,0 0-12 0,0 0-20 16,0 7-60-16,0 5-76 15,0 2-133-15,-7 4-55 0,7 0-52 16,0 2-304-16,0-1-169 0,7-1-343 16,-4 6-885-16</inkml:trace>
  <inkml:trace contextRef="#ctx0" brushRef="#br0" timeOffset="115236.9">21800 9689 3533 0,'231'-46'704'15,"-231"46"-151"-15,0 0-29 0,-5 0-148 16,0 3-176-16,0 6-60 0,3 3-76 0,2 2 12 16,0-4-28-16,0 2-36 0,7-4-8 15,3-1-4-15,-3-7-12 0,8 0 12 16,-1 0 0-16,1-15 28 0,4-3-8 0,-2-5 0 16,2-6-16-16,-4 3 4 15,2 0-4-15,-3 5 12 0,-11 10-8 0,-1 4-4 16,-2 7 4-16,0 0-4 0,0 2-8 15,0 10 0-15,3 2 4 0,6 11 144 16,-6-2 41-16,2 9-45 0,4-7-84 16,-4 1-40-16,10-6-8 0,-8-3-8 15,8-6-24-15,-3-2-220 0,0-1-193 16,-5-8-83-16,13 0-312 0,-16 0-169 16,11-17-415-16</inkml:trace>
  <inkml:trace contextRef="#ctx0" brushRef="#br0" timeOffset="115439.65">22491 9551 3813 0,'0'0'697'0,"0"0"-321"0,0 0 72 16,0 0 28-16,0 112-132 0,0-65-156 16,0 1-84-16,0 8-4 0,0 7-11 0,-2 5-33 15,-5 7-52-15,-3 1 12 0,3 0-16 16,-5-3-36-16,4-5-177 0,-4-12-231 15,0-13-296-15,10-14-425 0,-3-16-35 16,0-13-541-16</inkml:trace>
  <inkml:trace contextRef="#ctx0" brushRef="#br0" timeOffset="115606.14">22620 9599 3345 0,'0'0'976'0,"0"0"-55"0,0 0-197 16,0 0-324-16,0 0-99 0,0 0 19 15,0 0-80-15,0 0-28 0,0 0-104 16,70 134-48-16,-87-81-40 0,-5-7-16 0,-9-1 4 16,7-7-8-16,-1-8-124 0,6-10-224 15,-3-6-341-15,8-8-119 16,4-5-300-16,3-2-565 0</inkml:trace>
  <inkml:trace contextRef="#ctx0" brushRef="#br0" timeOffset="116015.75">23667 9889 3045 0,'0'0'784'16,"0"0"-147"-16,0 0-61 0,0 0-60 0,0 0-104 16,0 0-120-16,0 0-76 15,0 0-71-15,0 0-49 0,0 0-88 0,0 0-8 16,-92 28 28-16,85 6 0 0,2 1-4 16,5 0-8-16,0-2-8 0,0-7-8 15,0-7 0-15,12-6-8 0,-2-10 0 0,7-3 8 16,4 0 12-16,-11-12 36 0,12-7 104 15,-8-10-20-15,11-5 0 0,-13-2-60 16,-3-1-20-16,-1 6-28 0,-8 2 12 16,0 9 0-16,0 7-28 0,0 4 16 15,0 4-12-15,-8 5-12 0,8 0 0 16,-4 0-40-16,4 9-4 0,0 5 36 16,0 7-108-16,0 1-200 0,12 7-237 15,5-4-111-15,9-1-164 0,-1-5-149 16,18 4-347-16</inkml:trace>
  <inkml:trace contextRef="#ctx0" brushRef="#br0" timeOffset="116238.17">24200 9393 3513 0,'0'0'532'0,"0"0"-35"16,0 0 151-16,0 0-88 0,0 0-192 0,0 0-84 15,0 0-99-15,0 0-85 0,-53 107 12 16,53-47-40-16,0 7-52 0,0 5 8 16,0 1-28-16,2-4 0 0,-2-3-48 15,0-10-341-15,0-17-327 0,0-14-232 16,-2-13-205-16,-22-12-532 0</inkml:trace>
  <inkml:trace contextRef="#ctx0" brushRef="#br0" timeOffset="116358.4">23941 9820 2072 0,'0'0'1341'0,"0"0"-649"0,0 0 17 15,0 0-125-15,0 0-300 0,0 0-140 16,0 0 100-16,0 0-80 0,191-41-60 16,-115 31-76-16,3 4-20 0,-6 6-8 15,2 0-12-15,-12 6-20 0,-9 11-368 0,-6 1-412 16,-21-4-437-16,-13 20-844 0</inkml:trace>
  <inkml:trace contextRef="#ctx0" brushRef="#br0" timeOffset="117090.5">21517 11144 2657 0,'0'0'320'0,"0"0"-48"0,0 0 180 0,0 0-72 15,0 0-71-15,0 0-241 0,0 0-8 16,0 0 60-16,-12 101 20 0,12-69-76 15,5-9-48-15,9-6-12 0,-4-5-4 16,9-6-8-16,-2-6-4 0,10 0 12 16,-10-6 32-16,9-9 88 0,4-8 168 15,1-6 0-15,-9-1-128 0,5-2-80 16,-10 3-16-16,-5 7-8 0,-3 11 16 16,-6 3 64-16,-3 8-44 0,0 0 20 15,0 0 40-15,0 1-7 0,-5 8 83 0,-5 7-116 16,3 6-68-16,0 6 12 0,-1 6 24 15,8-4-44-15,0-1 0 0,0-9-36 16,5-2 0-16,5-6 0 0,9 1-40 16,-7-2-164-16,5-1-261 0,0-2-175 15,-7 0-256-15,2-4-345 0,3 2-836 0</inkml:trace>
  <inkml:trace contextRef="#ctx0" brushRef="#br0" timeOffset="117263.01">22118 11262 1424 0,'0'0'2309'16,"0"0"-1793"-16,0 0-11 0,0 0-101 15,0 0-112-15,0 0-128 0,0 121-92 16,0-64-4-16,0 11-16 0,0 5-32 0,0 12-16 16,0 3-4-16,0-1-56 15,0-11-356-15,0-15-564 0,0-19-201 0,0-9-452 16</inkml:trace>
  <inkml:trace contextRef="#ctx0" brushRef="#br0" timeOffset="117456.33">22193 11273 3329 0,'0'0'748'16,"0"0"-83"-16,0 0 151 0,0 0-280 16,0 0-380-16,0 0 144 0,0 0-23 15,0 0-93-15,0 0-52 0,0 0-88 16,117 142-28-16,-144-91 4 0,0-8-20 15,-2-2 0-15,2-10-48 0,1-4-216 16,4-10-305-16,5-7-71 0,5-7-316 16,7-3-249-16,-5-1-960 0</inkml:trace>
  <inkml:trace contextRef="#ctx0" brushRef="#br0" timeOffset="117778.01">23439 10808 2681 0,'0'0'676'0,"0"0"-120"0,0 0 129 16,0 0-65-16,0 0-208 0,0 0-196 0,0 0 108 15,0 0 56-15,0 0-67 0,15 144-97 16,-15-87-104-16,0 14-20 0,-8-2-52 16,-6 7-36-16,-1-5 12 0,-9-6-16 15,12-11-96-15,-5-10-252 0,2-12-317 0,-2-11-163 16,0-9-369-16,-14-10-379 0</inkml:trace>
  <inkml:trace contextRef="#ctx0" brushRef="#br0" timeOffset="117901.93">23165 11195 3649 0,'0'0'684'16,"0"0"53"-16,0 0-33 0,0 0-200 16,0 0-175-16,0 0-249 0,204-28-68 15,-163 28-12-15,3 0-20 0,-6 0-333 16,1 0-351-16,-10 0-520 0,13-7-777 0</inkml:trace>
  <inkml:trace contextRef="#ctx0" brushRef="#br0" timeOffset="118153.67">23679 11262 2008 0,'0'0'1797'16,"0"0"-1120"-16,0 0 51 0,0 0-164 15,-85 115-168-15,85-91-108 0,0-3-79 0,0-3-109 16,0-7-60-16,17-3-12 0,0-8 0 15,3 0-4-15,4-9 44 0,2-13 72 16,-1-9 4-16,-1-5-36 0,-12-4-28 16,-5 1 84-16,-7 7-44 0,0 4-80 15,0 3-8-15,-2 12-12 0,-10 0-8 16,0 8 8-16,-5 4-20 0,-5-4-8 0,7 5-4 16,-2 0-80-16,10 6-60 0,0 6-140 15,7 5-172-15,0 2-177 0,14 1-35 16,13 7-336-16,-8-10-345 0,20 13-736 0</inkml:trace>
  <inkml:trace contextRef="#ctx0" brushRef="#br0" timeOffset="118691.68">25083 11030 2725 0,'0'0'780'0,"0"0"-376"16,0 0 145-16,0 0-33 0,0 0-72 0,0 0-156 16,0 0-120-16,0 0-28 0,0 0 92 15,0 0-44-15,19-53-55 0,-12 53-77 16,5 4-12-16,-7 15 40 0,2 8 8 16,-7 16 8-16,-7 8-52 0,-15 7-20 15,-4 3-4-15,-11-6-16 0,-1-6 12 0,1-8-12 16,-9-6 0-16,12-16 0 15,-5-8 8-15,8-11-8 0,-3-10-8 0,5-10-24 16,2-9-4-16,10-6 24 0,8 4 4 16,9 2 0-16,0 7 12 0,0 10 20 15,4 6 12-15,11 6 40 0,7 0 80 16,2 6 64-16,17 9-4 0,0 3-28 16,3 4-51-16,0 4-145 0,2-4 0 15,-7-1 0-15,-3-3 0 0,3-2 0 16,-1-7 0-16,1-9 0 0,0 0 0 0,-3-8 0 15,10-4-397-15,-9-6-355 0,-3 1-385 16,-10 8-460-16,10-7-1120 0</inkml:trace>
  <inkml:trace contextRef="#ctx0" brushRef="#br0" timeOffset="119352.92">26421 11147 3177 0,'0'0'552'16,"0"0"-116"-16,0 0 221 0,0 0-141 15,0 0-172-15,0 0-216 0,0 0 12 16,0 0 48-16,0 0 44 0,4 127-47 15,9-78-69-15,-9 5-32 0,-1 8 8 16,2 5-44-16,-5-1-32 0,0 2-8 16,0-7 0-16,0-8-8 0,0-12-40 0,-5-9-160 15,2-13-217-15,3-10-123 16,-4-9-576-16,4 0-73 0,-15-19-1020 0</inkml:trace>
  <inkml:trace contextRef="#ctx0" brushRef="#br0" timeOffset="119573.83">26343 11226 1456 0,'0'0'2145'0,"0"0"-1401"16,32-103-63-16,-6 69-101 0,-2 0-176 15,10 6-108-15,-9 8-27 0,9 4-9 16,-3 13-56-16,1 0-76 0,-11 3-64 16,6 12-32-16,-10 9 40 0,-7 6-8 15,-10 9-12-15,0 6-24 0,-22 6-20 16,-7 1 8-16,0-7-16 0,-10-5-4 0,10-11-40 15,0-11-88-15,5-2-132 0,-3-10-176 16,5 0-97-16,5-3-163 0,3 0-264 16,9-4-261-16,5-8-600 0</inkml:trace>
  <inkml:trace contextRef="#ctx0" brushRef="#br0" timeOffset="119872.2">26961 11216 3261 0,'0'0'560'0,"0"0"-11"0,0 0-25 16,0 0-56-16,0 0-156 0,0 0-116 15,0 0-116-15,0 0 20 0,0 0 4 0,0 0-4 16,97 4 36-16,-73-22 49 0,-9-6-49 16,-3-5-48-16,3-1-60 0,-6 0-8 15,-9 7-12-15,0 0 12 0,-7 7-20 16,-5 4 32-16,-5 4-28 0,-7 5 24 15,-1 3-8-15,-11 5-8 0,5 13-12 16,-6 10 0-16,3 6 0 0,15 5 8 16,2 0 4-16,5 2-12 0,7-4 0 15,5-2-4-15,5-7-8 0,12-6-148 16,5-3-389-16,4-6-147 0,8-2-200 0,-10-3-397 16,10-8-816-16</inkml:trace>
  <inkml:trace contextRef="#ctx0" brushRef="#br0" timeOffset="120143.95">27279 11200 3729 0,'0'0'729'0,"0"0"-89"0,0 0-88 0,0 0-176 16,0 0-84-16,0 0-55 0,-138 105-93 16,130-75-40-16,1-4-48 0,7-6-32 15,0-4-24-15,22-4 0 0,-3-8-4 16,3-4 4-16,0 0 0 0,7-18 8 15,-5-10 12-15,5-6 36 0,3-10-4 16,-13-2 20-16,1-1 12 0,-13 7-32 16,0 5-24-16,-7 10-4 0,0 9-16 15,0 3 20-15,-7 9-16 0,-5 2-12 16,0 2-8-16,4 0-60 0,-4 5-192 0,2 9-168 16,10 2-181-16,0 6-263 0,0-4-209 15,0 12-808-15</inkml:trace>
  <inkml:trace contextRef="#ctx0" brushRef="#br0" timeOffset="120325.52">27279 11200 3901 0,'157'26'737'16,"-166"-2"-305"-16,-6 8 200 0,0 15-76 15,1 9-103-15,2 10-221 0,2 7-68 16,-4 2-40-16,9 4-32 0,2-1-52 15,-6-9-32-15,9-7-8 0,0-12-8 16,0-15-168-16,0-10-216 0,0-16-217 16,0-9-127-16,-3-4-328 0,1-12-441 0,-6-33-972 0</inkml:trace>
  <inkml:trace contextRef="#ctx0" brushRef="#br0" timeOffset="120515.89">27531 11103 3033 0,'0'0'792'0,"0"0"-63"0,0 0 115 15,0 0-292-15,0 0-96 0,0 0-59 16,0 0-217-16,0 0-52 0,0 0 140 16,0 0-88-16,0 0-128 0,109 74-16 15,-131-29-32-15,-5 3 4 0,-4-6-8 16,2-3-40-16,-10-7-108 0,12-11-104 16,-2-4-164-16,7-9-105 0,3-8-87 15,2-1-192-15,10-9-269 0,4-17-391 0</inkml:trace>
  <inkml:trace contextRef="#ctx0" brushRef="#br0" timeOffset="120736.04">28001 10588 3921 0,'0'0'741'0,"0"0"-113"0,0 0-120 16,0 0-212-16,0 0-36 0,0 0-39 15,-48 127-37-15,33-72-28 0,8 5 20 16,-8 3-52-16,3 5-76 0,0 1-24 16,5-3-12-16,2-2-12 0,-5 1-44 15,8-13-264-15,-1-8-361 0,3-10-243 16,0-12-485-16,0-8-660 0</inkml:trace>
  <inkml:trace contextRef="#ctx0" brushRef="#br0" timeOffset="121024.65">28386 11121 3625 0,'0'0'528'0,"0"0"-7"15,0 0 47-15,0 0-228 0,0 0-180 16,0 0-92-16,0 0-4 0,0 0 56 0,0 0 48 16,0 0-4-16,0 0-32 0,139-13-19 15,-139-6-69-15,0 1-24 0,0 2-8 16,-5 4-4-16,-17 3 4 0,5 5-12 15,-10 4-4-15,-7 3-8 0,-12 16 12 16,-7 11-4-16,0 11 4 0,-1 13 0 16,18 1 168-16,2 5 112 0,5 1-40 15,22-3-64-15,7-5-44 0,0-9-44 0,22-8-36 16,16-8-16-16,16-8-20 0,6-10-8 16,6-5 8-16,6-5-16 0,6-17-8 15,2-4-176-15,-7 2-336 0,-10 4-357 16,-20 4-451-16,3 4-1009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11-29T19:12:52.44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8000"/>
    </inkml:brush>
  </inkml:definitions>
  <inkml:trace contextRef="#ctx0" brushRef="#br0">13605 8223 3029 0,'0'0'304'0,"0"0"-96"16,0 0 120-16,0 0 124 0,0 0-59 15,0 0-157-15,0 0-100 0,0 0-56 0,0 0 12 16,0 0-52-16,-12 0-8 0,26-2 20 16,6-1 36-16,-1 3 8 0,1 0 12 15,-1 0-40-15,-2 0 16 0,-3 0-40 16,-1 0 0-16,-4 0-36 0,1 0 0 15,-10 0-8-15,5 0 0 0,-5 0-8 16,2 0-80-16,-2 0-160 0,0-2-204 16,10-6-325-16,-10 3-415 0,7-2-985 0</inkml:trace>
  <inkml:trace contextRef="#ctx0" brushRef="#br0" timeOffset="736.91">14112 8074 1712 0,'0'0'533'0,"0"0"-81"15,0 0-72-15,0 0-4 0,0 0 4 16,0 0-116-16,0 0-48 0,0 0-7 15,0 0 7-15,0 0-52 0,-51-43-24 16,48 41-8-16,3 2 12 0,-2 0 36 0,2 0-48 16,0 0-44-16,0 0-28 0,0 0-16 15,0 0-40-15,0 8 0 0,0 1-4 16,0 9 4-16,0 3 20 0,7 4-16 16,3 5 0-16,0 5-4 0,2 4 12 0,2 0-4 15,-7 0 0-15,6-2-4 0,-4-7 4 16,1-8-4-16,-3-8-4 0,3-4-4 15,-8-5 0-15,1-5 4 0,4 0 4 16,-2-10 20-16,7-15 20 0,-5-5 28 16,8-8-20-16,2-6-40 0,-10 4-4 15,8-4-8-15,-6 11-4 0,1 2 4 16,-3 8-4-16,-2 7 0 0,0 6-4 16,-3 8 4-16,8 2-12 0,-10 2-16 15,5 10 24-15,2 8 4 0,-2 6 4 16,2 6 4-16,3 0-4 0,0 3 0 0,-1-5-4 15,4-3 12-15,-6-6-8 0,5-5 12 16,-2-8-8-16,-1-7 4 0,6-1 4 16,-8-3 60-16,10-15 56 0,3-7 85 15,-1-11-93-15,8-5-28 0,-10-4-64 16,7 2 8-16,-10 2 28 0,3 4-28 0,-2 9-36 16,-1 8 0-16,-11 3 0 0,4 10-8 15,3 3 4-15,-8 2 0 0,1 2-36 16,6 0 24-16,1 0-36 0,-3 2-108 15,3 8-161-15,2 2-27 0,3 6-132 16,-11 1-300-16,6-2-205 0,-3 12-767 0</inkml:trace>
  <inkml:trace contextRef="#ctx0" brushRef="#br0" timeOffset="985.66">14865 8215 3029 0,'0'0'488'0,"0"0"-152"15,0 0 120-15,0 0 25 0,0 0-113 0,0 0-100 16,0 0-64-16,-24 102 28 0,22-72-24 16,2 0-64-16,0 3-32 0,0-7-32 15,0-4-36-15,0-9-28 0,0 0-12 16,0-9-4-16,0-4-8 0,0 0-124 15,0-10-200-15,5-10-208 0,2-10-356 16,-2 4-265-16,0-29-632 0</inkml:trace>
  <inkml:trace contextRef="#ctx0" brushRef="#br0" timeOffset="1109.23">14907 7997 1948 0,'0'0'1165'0,"0"0"-469"0,0 0 45 0,0 0-101 15,0 0-140-15,0 0-248 16,0 0-104-16,0 0-100 0,0 0-36 0,0 0-8 15,-27 40-4-15,27-40-140 0,10 0-308 16,-3 0-400-16,3 0-317 0,2 0-500 0</inkml:trace>
  <inkml:trace contextRef="#ctx0" brushRef="#br0" timeOffset="1295.16">15045 7837 1664 0,'0'0'1609'0,"0"0"-913"16,0 0 21-16,0 0-81 0,0 0-116 15,0 0-188-15,0 0-112 0,0 0-23 0,0 0 19 16,-12 112-24-16,12-72-96 16,0 8-48-16,0 2-28 0,0 5-16 0,12-1 4 15,-7 1-8-15,4-3-32 0,-1-3-188 16,-3-8-285-16,-3-9-215 0,5-7-296 16,-4-13-197-16,-3-5-472 0</inkml:trace>
  <inkml:trace contextRef="#ctx0" brushRef="#br0" timeOffset="1644.17">15168 8196 3381 0,'0'0'652'0,"0"0"-211"16,0 0-189-16,0 0 40 0,0 0 28 16,0 0-120-16,0 0-124 0,0 0-36 15,0 0 0-15,0 0-24 0,0 0 4 0,-31 85-20 16,21-72 12-16,3-2-12 0,-10-3 16 15,5-2-8-15,7-3 12 0,0-2 12 16,-2-1 24-16,7 0-8 0,0 0 8 16,0 0-12-16,0 0-4 0,0 0-28 15,0 0 8-15,7 0 4 0,-2 0 40 16,0 0 92-16,7 0-80 0,0 0 28 16,-7 0 49-16,0 2-29 0,-3-2-36 0,6 1-40 15,-6-1-12-15,3 5 0 0,-5-3-20 16,9 2-4-16,-4-1-8 0,-2 2 4 15,6 2-8-15,-4-1-4 0,3-1-28 16,1-1-108-16,8 1-136 0,-2-5-161 16,-1 2-123-16,3-2-248 0,-5 0-65 15,1 0-71-15,4 0-581 0</inkml:trace>
  <inkml:trace contextRef="#ctx0" brushRef="#br0" timeOffset="1915.42">15374 8196 1812 0,'0'0'1125'0,"0"0"-429"16,0 0-188-16,0 0 37 0,0 0-69 15,0 0-44-15,0 0-80 0,0 0-56 16,-12 103-36-16,20-79-67 0,1 0-45 0,-1 3-56 16,1-6-60-16,-4-1-20 0,5-3-8 15,-8-5-4-15,3-4-64 0,0-3-240 16,0-5-249-16,-5-4-335 0,0-3-317 16,0-24-439-16</inkml:trace>
  <inkml:trace contextRef="#ctx0" brushRef="#br0" timeOffset="2062.98">15433 7894 4017 0,'0'0'773'0,"0"0"-301"0,0 0 56 15,0 0-156-15,0 0-116 0,0 0-176 16,0 0-72-16,0 0-4 0,0 0-4 16,0 0-56-16,0 0-336 0,17 67-316 15,-3-58-529-15,-7 2-708 0</inkml:trace>
  <inkml:trace contextRef="#ctx0" brushRef="#br0" timeOffset="2411.1">15663 8160 1556 0,'0'0'380'0,"0"0"-79"16,0 0 55-16,0 0 28 0,0 0-132 16,0 0-116-16,0 0-36 0,0 0 4 15,0 0 8-15,0 0-20 0,-22-15-16 16,22 15 20-16,0 0 44 0,0 0 4 0,-5 0-16 16,5 4-31-16,0 5-5 0,0 9 44 15,-5 2 52-15,1 10-8 0,1 8 4 16,3 11-8-16,0 10-8 0,0 10 72 15,0 9-104-15,-2 9-40 0,-1 2-24 16,-2-4-4-16,-2-7-36 0,2-12-32 16,-2-13 4-16,5-17-4 0,2-15 0 15,-5-14-120-15,5-7-96 0,0-20-52 16,0-14-208-16,0-14-216 0,0 10-285 16,0-36-800-16</inkml:trace>
  <inkml:trace contextRef="#ctx0" brushRef="#br0" timeOffset="2627.77">15711 8062 2349 0,'0'0'1232'16,"0"0"-508"-16,0 0-211 0,0 0-53 0,0 0-8 15,0 0-92-15,0 0-76 0,0 0-27 16,0 0 3-16,0 0-72 0,88 44-96 16,-86-13-56-16,-2 4-20 0,0-1-4 15,-2 4-8-15,-13-11 0 0,1-2-4 16,6-4-36-16,-1-9-84 0,-1-1-120 15,0-6-121-15,3-3-79 0,7 0-56 16,0-2-140-16,0 0-233 0,0-2-71 16,15-8-389-16</inkml:trace>
  <inkml:trace contextRef="#ctx0" brushRef="#br0" timeOffset="2913.26">15988 8283 1968 0,'0'0'777'0,"0"0"-285"16,0 0-112-16,0 0-40 0,0 0-48 15,0 0 125-15,0 0-185 0,0 0-16 16,0 0-24-16,0 0-56 0,0 0-60 0,94 66-12 16,-84-61-24-16,-3-4-20 0,8-1-12 15,-5-1 24-15,-3-12-16 0,2-3 4 16,-6-6-8-16,-1 0 4 0,1-6-12 16,-3 2-4-16,0 5 0 0,0 3 0 15,0 6 0-15,0 3 16 0,-3 9-12 16,-6 0 4-16,-1 0-4 0,-7 17-4 15,0-1 4-15,0 9 64 0,5 1 60 16,5 3 8-16,-3-2-72 0,8-1-44 0,2 0-16 16,0-1-4-16,2-5-24 0,8-1-112 15,4-1-164-15,-7-1-196 0,8-4-260 16,-15-2-293-16,17 3-500 0</inkml:trace>
  <inkml:trace contextRef="#ctx0" brushRef="#br0" timeOffset="3394.29">16296 8415 1716 0,'0'0'204'16,"0"0"-168"-16,0 0 132 0,0 0 217 16,0 0-81-16,0 0-172 0,0 0-72 15,0 0 36-15,0 0 60 0,0 0-44 0,0 0-20 16,34-34 8-16,-34 34 16 0,0 0-8 15,0 0 56-15,0 0 40 0,0 0 33 16,0 0-9-16,0 0-52 0,0 0-76 16,0 10-64-16,-8 1 24 0,3 1 112 15,3 6-72-15,-8 7 16 0,5-2 12 16,1 5-4-16,-1 1-28 0,5 7-36 16,0-3-4-16,0-3-12 0,0-2-20 15,9-9-24-15,-4-7 12 0,-2-5-8 16,4-7-4-16,-2 0 12 0,5-10 52 0,-8-13 60 15,5-7 12-15,3-10-52 0,-5-8-48 16,2-7-24-16,0-5-4 0,-2-2 0 16,-2-2-4-16,-3-2 0 0,9 1-4 15,-9 12 8-15,0 5-4 0,3 9 36 16,-3 11-16-16,0 13 32 0,0 2 45 0,0 7 35 16,0 4 24-16,0 2 4 0,0 0-36 15,0 0-28-15,0 8-36 0,0 9-28 16,0 6 4-16,0 7 8 0,5 6 0 15,4 5-20-15,1 5-20 0,0 3 0 16,-3-3-8-16,3-2 0 0,-3-1-28 16,5-8-132-16,5 0-184 0,-10-10-289 15,10-2-183-15,-5-11-461 0,0-2-395 0</inkml:trace>
  <inkml:trace contextRef="#ctx0" brushRef="#br0" timeOffset="3595.74">16650 8340 4145 0,'0'0'637'16,"0"0"-241"-16,0 0 144 0,0 0-12 15,0 0-75-15,-42 113-161 0,37-79-124 16,1-4-32-16,4-3-40 0,0-1-68 16,0-5-24-16,0-6-4 0,9-3-16 15,-4-3-136-15,2-4-204 0,3-5-269 16,-3-3-163-16,3-5-373 0,-7-22-795 0</inkml:trace>
  <inkml:trace contextRef="#ctx0" brushRef="#br0" timeOffset="3717.07">16720 8092 4037 0,'0'0'785'0,"0"0"-297"0,0 0 40 0,0 0-184 15,0 0-60-15,0 0-204 0,0 0-80 16,0 0-4-16,0 0-8 0,0 0-172 15,26 27-432-15,-13-20-564 0,11 7-533 0</inkml:trace>
  <inkml:trace contextRef="#ctx0" brushRef="#br0" timeOffset="4063.37">17263 8128 3061 0,'0'0'1224'16,"0"0"-611"-16,0 0-93 0,0 0-44 15,0 0-116-15,0 0-59 0,-148 117-121 0,131-82-72 16,5 0 12-16,0 4-12 16,9-5-64-16,3 0-36 0,0-6 0 0,10-8-8 15,-3-10-4-15,8-6-12 0,-1-4-4 16,3-18 20-16,8-8-4 0,-4-12-8 16,-6-6-20-16,2-4 0 0,-3 1 16 0,-1 7 12 15,-1 3 8-15,-7 14-4 16,-3 6 4-16,3 8-4 0,-5 9 4 0,0 0 8 15,0 15 44-15,0 12 68 0,0 12 72 16,0 7 28-16,0 7-24 0,0 0-44 16,9-3-56-16,4-1-48 0,8-12-36 15,-1-3-12-15,2-9-4 0,4-6-8 16,1-8-112-16,0-3-168 0,4 0-176 16,-9-1-293-16,5 4-263 0,-10-4-713 15,0 14-1676-15</inkml:trace>
  <inkml:trace contextRef="#ctx0" brushRef="#br1" timeOffset="27434.97">8035 6469 752 0,'0'0'1100'16,"0"0"-976"-16,0 0 24 0,0 0 53 15,0 0 283-15,0 0-176 0,0 0-156 16,0 0 4-16,0 0 28 0,0 0 32 16,-34-21 92-16,29 18-172 0,-5-3 33 15,5 3-49-15,-7-6 116 0,-2 2-132 16,2-1-8-16,-3 1 44 0,-2-1 56 16,3 1-36-16,-3 1-40 0,0 0-36 0,-3-2-20 15,3-1-20-15,-5 4-20 0,-2 1 4 16,0-1-4-16,5 3 8 0,-8-1-8 15,5-1 8-15,-7 1 0 0,10 2-8 16,-3-5 12-16,0 4-4 0,-2 0-8 16,-1-5-12-16,-1 2 4 0,2-2 0 15,2-1-4-15,-10 5 4 0,1-2-8 0,2 3 4 16,4 2-4-16,-11 0-4 0,5 0-4 16,6 0 4-16,-9 0 0 0,5 0 0 15,5 0 0-15,-3 0 4 0,6 0 0 16,-4 0 0-16,1 0-4 0,2 0 4 15,-4-1-4-15,1-2-4 0,-1 0 0 16,4 3 4-16,0 0 4 0,-2 0-8 16,7 0 8-16,-5 0-8 0,0 0 4 15,5 0-4-15,0-1 4 0,-2 1-4 16,2 0 4-16,2 0 0 0,-2 0-4 0,0 0 8 16,3 0-4-16,-6 0-4 0,4 0 0 15,-1 0-12-15,-5 0 12 0,2 0-4 16,1 7 8-16,-10-6-8 0,7 8 4 15,-2-6 0-15,0 3 0 0,4-2 0 16,-6 2 0-16,4-2 0 0,5 1 4 16,-3-2-4-16,1 1 8 0,0-1-8 0,2 1 0 15,-8 0 4-15,4-1-4 0,-1-1 0 16,5 3 0-16,-5-3 0 0,5 4 0 16,-7-5 0-16,2 3 0 0,7 1 0 15,-6-3 0-15,4 1 4 0,0-3-4 16,-3 3 0-16,-4-3 4 0,0 0 0 0,4 0-8 15,-1 0 12-15,-1 0-12 0,0-3 8 16,0 3-8-16,3-3 8 0,-8 3-4 16,0 0 0-16,1 0 0 0,-1 0 0 15,-2 0-8-15,0 3 12 0,7 0-8 16,0 1 4-16,-2-2 0 0,0 4 0 16,7-5 0-16,-3 3 0 0,3 1-4 15,-4-3 8-15,-1 1-4 0,12 0 0 16,-9-2 0-16,4-1 4 0,3 3-4 15,5-3 4-15,-8 2-4 0,1 0 4 0,6-2-8 16,-4 2 8-16,0-2-4 16,-2 0 0-16,4 2 4 0,-5 1-8 0,-2-3 4 15,3 3-4-15,-3-2 8 0,-5-1-4 16,5 3 0-16,-2-1 8 0,-8-2-8 0,3 3 0 16,-3-3 0-16,3 0 4 0,2 0-4 15,-9 0 0-15,11 0 0 0,-6 0 0 16,1 0 0-16,-4 0 0 0,3 1 0 15,-4 1 0-15,1-1 0 0,3 2-4 16,-1 0 4-16,5 0 0 0,3-1-4 16,2 3 4-16,0-3 0 0,0 1-4 15,2 2 0-15,1-2 4 0,-3 3 0 16,5-5 0-16,-5 2 0 0,-5 2 0 16,5-3 0-16,0 0 0 0,-5 4 0 15,0-3 0-15,-7 5 0 0,5-7 0 0,2 5-4 16,5-3 0-16,-7 2 8 0,10-1-8 15,1 2 8-15,-4-1-8 0,5 1 0 16,0-3 4-16,5 3 0 0,-8-2 0 16,8-1 0-16,-5 2 4 0,7-3-4 0,-7 2 0 15,0-1 0-15,5 1 0 0,-3 4 0 16,-2-1-4-16,-3 1 4 0,-2 2 0 16,-2 1 0-16,2-2 0 0,0 1 0 15,-5-2 0-15,8-4 4 0,-1 0 0 16,1 0-4-16,-3 3 4 0,4-7 0 15,-6 6-4-15,2-2-4 0,3-3 4 16,1 5 0-16,1-5 0 0,-2-1 0 16,11 1 0-16,-9 1 0 0,10-2 0 15,-3 3 0-15,-5-1 0 0,3-2 0 16,5 2 0-16,-6-2 4 0,1 1-4 0,-5 2-4 16,5 1 4-16,-3-3 0 15,5 1 0-15,-5 0-4 0,3 3 4 0,2-3-4 16,0 3 0-16,1-2 0 0,4-1 0 15,-3-1-8-15,-2 5 12 0,5-5-4 16,-7 0 4-16,5 4-4 0,-3-1 4 16,5 3 0-16,-3-5 0 0,-6 8 0 0,4-3 0 15,-5 1 4-15,3 0-8 0,2 3 8 16,-5-4-8-16,3 1 8 0,-3 2-8 16,-2-2 8-16,2 5-8 0,1-1 8 15,-6 1-8-15,3 4 8 0,-2-2-12 16,4 0 8-16,3 0 0 0,-3 2-4 15,3-1 0-15,2-1 4 0,-5 3-4 16,5-6 4-16,5 5-4 0,0-8 0 16,0 1 0-16,-2 1 0 0,2-2 0 15,0 2 8-15,0 2-8 0,0-1 4 0,0-2 0 16,0 5-4-16,0-3 0 0,0 6 8 16,0 0-8-16,0-3 8 0,0 6-8 15,0-4 8-15,0 0-4 0,0-3 0 16,0-2 0-16,0-1-4 0,0-2 4 15,2 0-4-15,-2-7 4 0,0 3 0 16,5-3 0-16,-3 1-4 0,6-2 0 16,-3 4 0-16,2-4 0 0,3 6 4 0,-3-3 0 15,3 1 0-15,4 4 0 0,3-2 0 16,-5 4 0-16,12 1 0 0,-7-3 0 16,0 2 0-16,3-1 0 0,-3-4 0 15,-3 0-4-15,-2 0 4 0,3 1 0 16,-3-5 0-16,3 3-4 0,2-1 4 15,-5-1-4-15,5 3 8 0,4-3-8 16,-1 3 8-16,4-4-4 0,-5-1 12 16,8 6-12-16,-3-5 20 0,5 0-8 0,-4 3 4 15,6-4 0-15,1-1-8 0,4 0 16 16,-4 0-4-16,4 0-8 0,-2 0 8 16,-12 0 0-16,9 0-8 0,-9 0-8 15,7 0 0-15,-5 0 8 0,5 0 0 16,1 0-4-16,-9 0 4 0,13-1 8 15,-7-4 0-15,7 3 4 0,0 0-3 0,-3 2-1 16,1-2-8-16,2 2-4 0,0 0 0 16,-3 0 0-16,-2 0 4 0,0-2-4 15,5 2-8-15,-5 0 8 0,-7 0-8 16,10 0 8-16,-10 0 0 0,9 0-8 16,-9 0 8-16,2 0-4 0,0 0-4 15,-4 0 4-15,-1 0 0 0,3 0 0 16,-3 0 8-16,-2 4 0 0,8-2-4 0,-8 3 8 15,4-3 0-15,4-1-8 0,4-1 0 16,2 1 0-16,-9-1 4 0,7 3-4 16,-5-3-4-16,5 3 4 0,1-3 4 15,1 0 0-15,-4 0 0 0,4 0 0 16,-4 0 8-16,0 0 0 0,4 0 8 0,-4 0-8 16,-1 0 4-16,3 0-4 0,1 0 4 15,-4 0-8-15,1 0 12 0,0 0 8 16,-6 0 4-16,-1-7 4 0,-3 6-8 15,5-4-8-15,-5 1-4 0,9 2-16 16,-11-3-4-16,2 4-4 0,2 1 4 16,-2-2 0-16,-5 2-4 0,12-2 0 0,-7 2 0 15,0 0 0-15,3 0 4 0,-3 0 0 16,2 0-4-16,-2 0 4 0,0 0-8 16,0 0 12-16,-2 0-16 0,-3 0 16 15,2 0-16-15,1 0 12 0,-1 0-8 16,3 0 0-16,0 0 4 0,0 0-4 15,10 4 0-15,0 2 8 0,-6 0 0 16,6 0 0-16,0 1 4 0,-1-4-4 16,-1 4 4-16,-6-6-8 0,5 3 8 0,-12 1-4 15,13-3 4-15,-8-1-4 0,0 5 4 16,2-4 4-16,3 0 0 0,4 0 0 16,-4 1 4-16,0-1-8 0,0-2 8 15,2 1-12-15,8 0 0 0,-11 5 0 16,13-4-4-16,-7-1 4 0,2 4-4 15,3-2 0-15,2-2 0 0,-3 0 4 0,-4 4-4 16,4-3 4-16,3-2-4 16,-5 2 0-16,-7-2 0 0,2 0 4 0,5 0 0 15,-7 0 4-15,5 0 4 0,-8 0 0 16,5 0 0-16,1 0-8 0,1-2 0 16,-6 2-4-16,6 0 8 0,-6 0-4 15,9 0 0-15,-7 0-4 0,9 0 8 16,-7 0-4-16,8 2 0 0,0-1-4 15,-6 2 4-15,6 1-4 0,-1-4 4 16,1 2-4-16,-6-1 4 0,3-1 4 16,1 0 0-16,-4 0 8 0,1 0 0 0,0 0-4 15,-1-1 0-15,1-1-8 0,0 2 0 16,-6 0-4-16,11 0 0 0,-1 0 0 16,-4 0 0-16,0 0 4 0,4 0-4 15,-9 0 4-15,5 0 0 0,-1 0-4 16,-4 0 4-16,0 0-4 0,5 0 0 15,-8 0 4-15,3 0 0 0,-5 0 0 0,7 0 4 16,-5 0-4-16,1 0 12 0,2 0-12 16,2 0 12-16,-2 0-4 0,2 0-4 15,-5 0-8-15,8 0 4 0,-5 0 0 16,5 0 0-16,-1 0-4 0,1 0 4 16,-5 2-4-16,7-1 0 0,-7 4 0 15,-1-2 0-15,-1-3 4 0,4 1-4 16,-5-1 4-16,-9 0 0 0,12 0 0 15,-5 0 0-15,-5 0 0 0,5 0 0 16,-2 0-4-16,-1 0 4 0,3 0-4 0,-2 0 0 16,2 0-4-16,-1 0 4 0,4 0 0 15,-3 0 0-15,5 0 0 0,-1 0 0 16,-4 0 0-16,5 0 4 0,-7 0-4 0,2 0 0 16,-3 0 4-16,11 0-4 0,-13 0 4 15,5 0 4-15,-3 0-4 0,1 0-4 16,-1 0 0-16,-4 0 4 0,7 0-8 15,-5-1 4-15,0 1 0 0,3 0 0 16,-3 0-4-16,-2 0 8 0,-1 0-12 16,3 0 12-16,0 0-4 0,-2 0 0 15,0 0 4-15,-3-3-4 0,3 3 4 16,-3-5-4-16,3 5 8 0,-8-1-8 16,6 1 0-16,-4 0 8 0,-4 0-8 15,5-2 8-15,-5 2-8 0,7-4 0 16,3 0 0-16,-10 2 4 0,7-5 4 0,6 5-4 15,-4-6 0-15,-1 5-4 16,4-5 0-16,-10 1 4 0,5 3 0 0,3-3 0 16,-3-4-4-16,3 3 0 0,-5-2 0 15,7 2 0-15,-7-1 0 0,5 4 0 16,-6-3 0-16,8 2 0 0,-7 0 0 0,3 0 0 16,1 0 4-16,-4-2-8 0,5 4 8 15,-5-4-8-15,2 1 4 0,3 2 0 16,4-4 0-16,-7 2 0 0,3-4 0 15,5 3 0-15,-8-1 4 0,8-4-4 16,-8 4 0-16,3-4 0 0,-3 1 4 16,2 4-4-16,-4-2 4 0,0 2 0 15,0 0 0-15,-3 2 4 0,-2-2-4 16,3 2 0-16,-3 0 12 0,0-1 12 16,0 0-4-16,0-3-12 0,0 1-8 0,0 2-4 15,0-4 8-15,0-1-4 0,0 2-4 16,0-2 8-16,0-5-8 0,0 8 4 15,2-3 0-15,3-1 4 0,-5 2-4 16,0 1 0-16,0 2 4 0,0-2 12 0,0 1 4 16,0-2-4-16,0 3 20 0,0-2-8 15,0 1-4-15,-7 0-15 0,4 0-13 16,1-1 0-16,-8-1 0 0,3 2 0 16,-3-1 0-16,1-2 0 0,-3 0 0 15,2 0 0-15,0 1 0 0,-2 2 0 16,-3-1 0-16,8 2 0 0,-7-2 0 15,-3 2 0-15,9 0 0 0,-6-1 0 16,-1 4 0-16,-2-3 0 0,0 1 0 16,-2 2 0-16,2-2 0 0,0 0 0 15,-2 0 0-15,2 2 0 0,-3-4 0 0,3 2 0 16,-7 2 0-16,7-3 0 0,-5 2 0 16,5 0 0-16,-4 0 0 0,-1-2 0 15,-3 4 0-15,4-2 0 0,-1-2 0 16,-2 3 0-16,-1-2 0 0,-4-2 0 0,7 4 0 15,-9 1 0-15,9-3 0 0,-12 4 0 16,12 2 0-16,-7-6 0 0,7 4 0 16,-4-4 0-16,4 5 0 0,-5-7 0 15,6 4 0-15,-1-4 0 0,0 4 0 16,-2-4 0-16,2 2 0 0,0-4 0 16,-2 4 0-16,2 0 0 0,3 0 0 15,-11 3 0-15,9-4 0 0,-1 4 0 0,-10 1 0 16,11-3 0-16,-11 1 0 0,10 1 0 15,-4-1 0-15,-4 1 0 0,6 1 0 16,2-3 0-16,-7 3 0 0,10-4 0 16,0 5 0-16,-8-6 0 0,7 5 0 15,-1-4 0-15,1 4 0 0,1-2 0 16,4 3 0-16,-2 0 0 0,0-4 0 16,8 5 0-16,-1-1 0 0,-2 2 0 15,-3-3 0-15,6 1 0 0,-6 2 0 16,1-3 0-16,-6 3 0 0,-2-7 0 0,-2 5 0 15,0-4 0-15,2 2 0 0,-2-2 0 16,0 1 0-16,4-2 0 0,-6 1 0 16,9 1 0-16,-3 1 0 0,3 1 0 15,3 1 0-15,-3-2 0 0,5 2 0 16,-3-1 0-16,-2 2 0 0,0-1 0 16,-2 2 0-16,-8 0 0 0,10 0 0 0,-5 0 0 15,5 0 0-15,-2 0 0 0,2 0 0 16,0 0 0-16,2 0 0 0,1-1 0 15,-1 1 0-15,8-3 0 0,-8 3 0 16,8 0 0-16,-2 0 0 0,4-2 0 16,-5 2 0-16,3 0 0 0,2 0 0 15,5-3 0-15,-10 3 0 0,8 0 0 16,2 0-133-16,0 0-259 0,0 0-172 0,0 11-177 16,0 5 49-16,-3 5-316 15,1 0-509-15,-10 14-1144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11-29T19:21:49.27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8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16092 9540 1568 0,'0'0'1185'0,"0"0"-805"0,0 0-96 0,0 0-4 16,0 0 144-16,0 0-79 0,0 0-157 16,0 0-64-16,0 0 36 0,0 0 84 15,-46-7-52-15,44 14-128 0,-11 5-28 16,4 8 0-16,-3 3 36 0,4 0 24 15,-1 4-8-15,6-1-24 0,1 1-20 0,-1-2 8 16,3 1-24-16,0-1-4 0,0-3-8 16,0-2-8-16,8-4-4 0,1-4 0 15,8-1-4-15,-7-7 0 0,5 4 0 16,1-7 4-16,-1-1-4 0,2 0 4 16,0-1-4-16,0-16 16 0,0-5 4 15,2-9 0-15,1-7-8 0,-8 0-8 16,5-1 4-16,-15 7-8 0,1 0 0 15,1 13 12-15,-4 5-12 0,0 6 0 16,0 5 4-16,0 3 0 0,0 0 20 0,0 12 32 16,5 6 84-16,-5 11 72 0,5 2-71 15,-5 8-45-15,7 5-40 0,3-7-20 16,-3-1-12-16,3-4-8 0,-5-4-12 16,9-8 0-16,-6-2-4 0,6-8-12 15,-2-1-156-15,3-3-257 0,-8-6-167 16,13 0-360-16,-8-6-209 0,2-21-680 0</inkml:trace>
  <inkml:trace contextRef="#ctx0" brushRef="#br0" timeOffset="270.16">16482 9667 2549 0,'0'0'860'0,"0"0"-388"16,0 0-8-16,0 0-3 0,0 0 7 15,0 0-232-15,0 0-116 0,0 0-36 16,-7 117-4-16,7-99-40 0,7-4-28 0,3-5-4 15,-3-5-8-15,8-4 4 16,-6 0 4-16,8-13 8 0,-4-11 24 0,1-10-16 16,3-3 36-16,2 1 44 0,-2 8-20 15,0 9-48-15,3 8-24 0,-3 9 12 16,9 2 100-16,-6 8 0 0,6 10-31 0,-4 12 19 16,0 1-36-16,0 11-32 15,-5-4-32-15,-3-4-4 0,-1-2-4 0,1-3-4 16,-2-9-168-16,0-1-333 0,0-2-135 15,-7-5-452-15,7-4-513 0</inkml:trace>
  <inkml:trace contextRef="#ctx0" brushRef="#br0" timeOffset="591.49">16986 9728 3209 0,'0'0'396'0,"0"0"-36"16,0 0 85-16,-31 104-69 0,26-68-196 15,5 2-64-15,0-7-76 0,17-5 0 16,-5-8-4-16,5-8-24 0,0-8-8 0,-2-2 0 16,-1-21 28-16,-7-14 8 0,3-14-36 15,-3-7 12-15,-2-8-16 0,5-6 0 16,-10-3 0-16,0-1 8 0,0 3 4 16,0 4 116-16,0 7 112 0,0 6-112 15,5 12-60-15,-5 5 44 0,2 11-20 16,-2 14-28-16,0 6 8 0,0 6 28 15,0 7 28-15,8 19 37 0,-6 7-41 16,3 12-28-16,-3 9-32 0,8 5-28 16,-5 3-32-16,9 5 4 0,-2-1-4 15,8 2-4-15,-1-5-4 0,1-3-240 16,1-8-373-16,6-3-231 0,-8-18-617 0,-6 2-824 0</inkml:trace>
  <inkml:trace contextRef="#ctx0" brushRef="#br0" timeOffset="854.79">17389 9814 3781 0,'0'0'508'0,"0"0"-295"15,0 0 91-15,0 0-32 0,0 0-112 16,0 0-92-16,0 0-40 0,0 0 12 16,0 0 36-16,0 0 0 0,0 0-36 15,128-19-24-15,-123-13-4 0,-5-1-12 16,0 6 8-16,0 4-4 0,0 6 4 0,0 6 4 15,-5 9-4-15,-4 2 12 0,-1 0 8 16,-7 7-20-16,5 14 4 0,-3 4 8 16,6 10 20-16,-4 5 16 0,9 2-12 15,4 0-20-15,0 3-8 0,0-5-12 16,4-3-4-16,13-4-16 0,3-3-236 16,-3-4-420-16,0-5-305 0,-3-9-127 15,3-3-801-15</inkml:trace>
  <inkml:trace contextRef="#ctx0" brushRef="#br0" timeOffset="1064.47">17655 9937 3337 0,'0'0'760'0,"0"0"-171"0,0 0 43 16,0 0-132-16,0 0-112 0,0 0-148 0,0 0-99 16,0 0 15-16,0 0-8 0,0 0-12 15,17-49 0-15,-9 23-48 0,6 2-64 16,1 0-8-16,-1 6-12 0,3 8-8 15,0 5 4-15,-2 3-24 0,-3 2-64 16,5 2-84-16,0 6-156 0,7 5-153 16,-2-1-71-16,-3 0-300 0,-4-1-333 15,9-2-636-15</inkml:trace>
  <inkml:trace contextRef="#ctx0" brushRef="#br0" timeOffset="1325.56">18029 9703 2713 0,'0'0'904'15,"0"0"-208"-15,0 0-3 16,0 0-161-16,0 0-208 0,0 0-84 0,0 0-72 0,0 0-36 16,0 0-44-16,0 0 37 15,0 0-65-15,-119 23 20 0,109 5 12 16,10 2-12-16,0 0-24 0,0 0 0 0,0-1 0 16,0-4 24-16,10 1-4 0,-5-5 8 15,-3-1-16-15,6-1-16 0,-8 0-12 16,0-1 4-16,0-3-12 0,0 0-20 15,0 0 0-15,-10-4 0 0,-5-3-8 16,1-1-8-16,-1-3 0 0,-2-2-116 16,5-2-128-16,0 0-104 0,7 0-109 15,-2-4-59-15,7-3-204 0,0 0-201 16,14 3-43-16,8-6-437 0</inkml:trace>
  <inkml:trace contextRef="#ctx0" brushRef="#br0" timeOffset="1863.44">18475 9804 528 0,'0'0'2469'0,"0"0"-1829"0,0 0-148 16,0 0 9-16,0 0-81 0,0 0-52 15,0 0-124-15,0 0-60 0,0 0-24 16,-192 36-28-16,178-18-28 0,-1 1 12 15,1 4 24-15,4 2-19 0,3-2-17 0,-1 2-32 16,8-3-4-16,0 0-24 16,0-6-16-16,0 1-24 0,13-1 0 0,3-5 4 15,1 1-16-15,5 1 16 0,5-3-16 16,-5-5-76-16,9-1-144 0,-2-1-121 16,10-3-55-16,2-3-284 0,-12-3-425 0,15-13-531 15</inkml:trace>
  <inkml:trace contextRef="#ctx0" brushRef="#br0" timeOffset="2138.81">18652 9828 3105 0,'0'0'780'0,"0"0"-175"16,0 0 71-16,0 0-260 0,0 0-56 16,0 0-136-16,0 0-112 0,0 0-68 15,0 0 36-15,0 0 4 0,-124 114-56 16,124-91-16-16,12 0-4 0,3-5-4 0,-3-3-8 15,2-9 8-15,3-1-8 0,-2-5 12 16,-1-5 0-16,3-8 9 0,-2-8-1 16,-8 0 0-16,5-6-12 0,-7 0 24 15,5 6 24-15,-10 1 12 0,0 1-24 16,0 2-24-16,0 8 4 0,0 2-8 16,0 4 28-16,0 3-40 0,0 0-4 15,0 3-8-15,0 9-36 0,0 3-136 0,12 1-201 16,3-4-171-16,2 3-372 0,-3-10-229 15,10 5-628-15</inkml:trace>
  <inkml:trace contextRef="#ctx0" brushRef="#br0" timeOffset="2374.8">18928 9814 3385 0,'0'0'832'0,"0"0"-235"15,0 0 107-15,0 0-172 0,-41 104-108 16,41-77-191-16,0-7-145 0,0-8-56 15,0-5-24-15,2-7-4 0,6-3 4 16,-1-15 40-16,10-8 44 0,-3-4 0 16,-2-9-40-16,5-1-36 0,-2 4-8 15,0 4 20-15,-3 12 4 0,0 8-24 16,-3 5-8-16,6 7 0 0,-8 0 0 0,10 7-4 16,-5 5 4-16,5 2-4 0,-7 0-20 15,5 2-144-15,-1-3-200 0,3 4-221 16,5-5-95-16,-8-1-585 0,13-1-828 0</inkml:trace>
  <inkml:trace contextRef="#ctx0" brushRef="#br0" timeOffset="2709.75">19408 9943 2549 0,'0'0'1088'0,"0"0"-640"15,0 0 21-15,0 0-97 0,0 0-52 16,0 0-136-16,0 0-44 0,0 0-52 15,0 0 28-15,0 0-60 0,0 0 8 16,102 2-28-16,-95-19-4 0,3 2-12 16,-8-6 20-16,1-1-32 0,-3-4 12 15,0 2-20-15,0 0 16 0,0 5-16 0,-5 0 12 16,-7 9 8-16,0 3-8 0,-5 6 48 16,9 1 28-16,-11 1-12 0,2 14 32 15,0 6 37-15,2 6 63 0,11 6 0 0,-6 0-48 16,5 3-48-16,5-5-28 0,0-3-36 15,0-2-20-15,15-6-16 0,-3 1-8 16,2-6-4-16,10-3-4 0,-7 0 0 16,0-3-120-16,3 0-196 0,-3-2-193 15,5-1-143-15,-8-2-292 0,-4-4-425 16,17-3-1024-16</inkml:trace>
  <inkml:trace contextRef="#ctx0" brushRef="#br0" timeOffset="3423.66">19963 9870 1476 0,'0'0'364'0,"0"0"-96"16,0 0 29-16,0 0-113 0,0 0-72 15,0 0-8-15,0 0 36 0,0 0 24 16,0 0-4-16,0 0 160 0,0 0-88 15,-63-41 32-15,61 40 21 0,-1-1 11 16,-6 2 44-16,6-1 24 0,-2 1-52 16,5 0-20-16,0 0-28 0,0 0-8 15,0 0-31-15,0 0-33 0,0 1-8 0,0 5-20 16,8-1-8-16,13-1-48 0,1-1 24 16,5 0 20-16,16-3 4 0,6 0-32 15,4 0-36-15,8 0-71 0,14 0-17 16,0-3 0-16,3 0 0 0,-1 3 0 15,1-1 0-15,-1 1 0 0,-1 0 0 16,-6 1 0-16,3 5 0 0,-10 4 0 16,-8-3 0-16,8 2 0 0,-9-2 0 0,-11 0 0 15,13-6 0-15,-12-1 0 0,7 0 0 16,-8 0 0-16,-6-6 0 0,-8 1 0 16,-3-2 0-16,-6-1 0 0,-6 4 0 15,6-2 0-15,-8 1 0 0,-5-1 0 16,8 3 0-16,-8-3 0 0,-2 2 0 15,0 1 0-15,-5-4-65 0,0 0-183 16,0 3-96-16,-5-6-200 0,-10 5-249 16,1-1-199-16,2 1-481 0,-20 1-1148 0</inkml:trace>
  <inkml:trace contextRef="#ctx0" brushRef="#br0" timeOffset="3783.73">21161 9570 3561 0,'0'0'548'15,"0"0"-51"-15,0 0-53 0,0 0 16 16,0 0-148-16,0 0-36 0,0 0-56 16,0 0-4-16,0 0-39 0,0 0-29 15,189 9-56-15,-153 1-16 0,0 5 4 0,3-3-4 16,5 4 160-16,-5-5-124 0,-13 1-88 15,6-4-4-15,-13 2 24 0,-2-1-4 16,-7 8 16-16,-3 1 8 0,0 3-16 16,-7 4 4-16,0 4-24 0,-7 1-12 15,-8 3-4-15,-4 0-4 0,-5 4-4 16,-5-1-4-16,5 0 4 0,-10 0 0 16,12 0 0-16,-5-2 0 0,5-4-4 15,5-5 4-15,0-9 4 0,8-2-8 16,1-5 0-16,-1-7-8 0,6-2-40 0,3 0-128 15,0 0-100-15,0 0-244 0,10 0-229 16,9-9-35-16,-4-1-465 0,12-10-916 0</inkml:trace>
  <inkml:trace contextRef="#ctx0" brushRef="#br0" timeOffset="8129.13">22654 9565 1772 0,'0'0'256'15,"0"0"53"-15,0 0 3 0,0 0 152 0,0 0-108 16,0 0-132-16,0 0-12 0,0 0 32 15,0 0 1-15,0 0-73 0,0 0-32 16,-27-27-24-16,22 26 20 0,3-2-32 16,2 2-56-16,-7 1 16 0,4-3-24 15,3 3-16-15,-5-1-8 0,5 1 8 0,-2 0-4 16,-1 0 28-16,3 0-20 0,0-3 0 16,0 3 4-16,0 0 16 0,-4 0-16 15,-1 0 0-15,5 0 4 0,0 0-16 16,-3 0 4-16,1 0 8 0,-1 0 0 15,3 0 20-15,0 0-8 0,-7 0 16 16,5 0-32-16,2-2 16 0,0 2-20 16,-3 0 8-16,3 0-4 0,0 0 16 15,0 0-16-15,-2 0 8 0,2 0 4 16,0 0 8-16,0 0-28 0,0 0 16 0,0 0-12 16,0-2 0-16,0 2-16 0,0 0 16 15,0 0-20-15,0 0-4 0,0 0 8 16,0 0-8-16,0 0 4 0,0 0-4 15,0 0 4-15,0 0 4 0,0 0 8 16,0 0 16-16,0 0 24 0,0 0-4 0,0 0-15 16,0 0-13-16,0 0 4 0,0 0-12 15,0 0 4-15,0 0-12 0,0 0 16 16,0 0-8-16,0 0 0 0,0 0 8 16,0 0 12-16,0 0 36 0,0 0-8 15,0 0-8-15,0 0-20 0,-3 0-8 16,3 0 24-16,0 0 0 0,0 0-4 15,-7 0 0-15,5 0-20 0,-3 0-16 0,0 0-8 16,-7 2-8-16,7 4 4 0,0 4-8 16,-2 2 8-16,2 4-4 0,-2 2 4 15,4-1 0-15,-1-4 4 0,4 0-4 16,0-1-4-16,0-7 0 0,0 1-12 16,7-1 12-16,7 1 0 0,1-2 4 15,9 2 0-15,0 1 4 0,-4-5-8 16,-1 4 8-16,3-1 0 0,-3 3 24 0,-2 1-16 15,-7 0 4-15,5 8 20 16,-13 1-20-16,-2 5 8 0,0-3-16 0,0 5 8 16,-17 0-8-16,0-2 0 0,-12-4-4 15,5-1-4-15,0-7 0 0,-1-4-20 16,1-6-44-16,2-1-20 0,3 0-68 16,12-2-28-16,-3-5-28 0,10 3-9 0,0-2-63 15,0 2-124-15,17-2-28 0,7-3-184 16,-2-2-185-16,0 1-503 0,14-16-1241 0</inkml:trace>
  <inkml:trace contextRef="#ctx0" brushRef="#br0" timeOffset="8341.33">22998 9172 3569 0,'0'0'572'16,"0"0"-107"-16,0 0 103 0,0 0 20 15,0 0-144-15,-44 103-152 0,44-63-111 16,0 8-13-16,12 8-48 0,3 7-56 16,-3 6-36-16,5 1-20 0,-2 2-4 15,-3 1-4-15,-7-7-24 0,4-6-228 0,-9-9-249 16,0-13-111-16,0-15-208 0,0-7-249 16,-5-16-343-16</inkml:trace>
  <inkml:trace contextRef="#ctx0" brushRef="#br0" timeOffset="8483.2">22877 9622 3377 0,'0'0'656'0,"0"0"-31"0,0 0 87 16,0 0-132-16,0 0-160 0,0 0-171 15,0 0-173-15,0 0 20 0,0 0-36 16,0 0-36-16,0 0-12 0,143 0-12 16,-107 10-208-16,0-5-329 0,-2 3-167 0,-12-2-437 15,10 0-563-15</inkml:trace>
  <inkml:trace contextRef="#ctx0" brushRef="#br0" timeOffset="8727.58">23296 9701 3285 0,'0'0'560'0,"0"0"-144"16,0 0 21-16,0 0-121 0,0 119-56 16,0-89-116-16,0-3-64 0,0-6-24 15,0-4-8-15,3-13-32 0,1-4-12 16,6-2 44-16,0-20 172 0,7-14 24 15,0-7-44-15,2-7-56 0,-2-4 37 16,0 6 11-16,5 9-72 0,-15 4-104 16,10 13-8-16,-10 5 4 0,8 6-12 15,-5 5-8-15,7 5-8 0,-8 1-156 0,6 0-169 16,-3 11-111-16,5 4-136 16,-7-4-517-16,2 12-623 0</inkml:trace>
  <inkml:trace contextRef="#ctx0" brushRef="#br0" timeOffset="8875.86">23740 9721 4209 0,'0'0'945'0,"0"0"-233"0,0 0 13 15,0 0-253-15,0 0-184 0,0 0-68 16,0 0-60-16,0 0-52 0,-73 111-56 16,68-99-32-16,5-1-16 0,0-7-4 15,0 1-52-15,0-5-212 0,7 0-312 16,3-12-269-16,7 1-235 0,-7-20-641 0</inkml:trace>
  <inkml:trace contextRef="#ctx0" brushRef="#br0" timeOffset="9014.7">23834 9340 3433 0,'0'0'628'0,"0"0"-340"0,0 0 145 15,0 0-165-15,0 0-152 0,0 0-100 0,0 0-16 16,0 0 0-16,0 0-164 0,-17 109-288 15,22-96-553-15,10 10-556 0</inkml:trace>
  <inkml:trace contextRef="#ctx0" brushRef="#br0" timeOffset="9238.32">23960 9608 2389 0,'0'0'1288'0,"0"0"-816"0,0 0 1 16,0 0 39-16,0 0-128 0,0 0-256 0,0 0 36 15,0 0 64-15,0 0-20 0,0 0-24 16,49 10-120-16,-44-10-44 0,4 0-16 16,-4 9 12-16,-2 5 5 0,6 4-5 15,-4 5-8-15,-5 6-8 0,0 1-16 16,0 3-105-16,0-5-115 0,5-1-156 0,2-4-156 16,-2-2-348-16,2-6-317 0,8-3-448 0</inkml:trace>
  <inkml:trace contextRef="#ctx0" brushRef="#br0" timeOffset="9622.99">24237 9622 1664 0,'0'0'921'0,"0"0"-401"16,0 0-284-16,0 0 24 0,0 0 68 0,0 0 12 16,0 0-91-16,-46 104-37 0,46-82 0 15,0-4 0-15,0-3-100 0,0-1-64 16,0-7-28-16,7-2-20 0,-5-5 40 15,6 0 52-15,1 0 84 0,1-3 48 16,0-9 0-16,-3-6-48 0,3-2-8 16,-3-4-3-16,3 6-61 0,-10 5-20 15,0-4-36-15,0 8 20 0,0-1-4 0,2 6 44 16,-2 2-28-16,10 2-20 16,-6 7-28-16,11 11 88 0,4 10 108 0,1 3-8 15,4 12-72-15,0 5-36 0,-4 5-4 16,-1 5-99-16,-7 1-9 0,0-2 0 15,-2-4 0-15,-10-7 0 0,0-5 0 0,0-8 0 16,-2-8 0-16,-13-7 0 0,5-6 0 16,3-4 0-16,-10 0 0 0,5-2 0 15,-5-2 0-15,10 4 0 0,-8-2 0 16,10-2 0-16,-7-2-33 0,7 2-295 16,3-1-44-16,-5-3-128 0,7 6-165 15,0-1 5-15,0 1-264 0,0-2-285 16,7 4-728-16</inkml:trace>
  <inkml:trace contextRef="#ctx0" brushRef="#br0" timeOffset="10205.73">24850 9852 2469 0,'0'0'700'0,"0"0"-272"16,0 0-40-16,0 0-32 0,0 0-91 15,0 0-29-15,0 0 12 0,0 0-40 16,0 0 24-16,0 0-28 0,0 0-24 0,-32-101-4 16,30 98 0-16,-3 3 20 0,0-1-39 15,3 1-45-15,-5 0-12 0,2 0-32 16,-5 0-40-16,3 7-20 0,-3 7-8 15,3 6 0-15,2 8 4 0,0 3-4 16,0 2 4-16,5-6 4 0,0 2 4 16,0-10-4-16,0-2-4 0,10-8 0 15,0-2-4-15,2-2 4 0,5-3 4 16,-5-2 24-16,-5 0 20 0,5 0 32 16,0 0 36-16,-4 0 0 0,-1 2-44 15,3 3-24-15,-6-3 4 0,-4 5 8 0,3 3 28 16,-3 1 12-16,0 0-60 0,-3 3-20 15,-11-2-8-15,-8 3-8 0,-2-3-4 16,-10-2 4-16,5-2-8 0,0-5-72 16,7 1-96-16,5-4-80 0,10 0-116 15,-1-6-229-15,8-3-115 0,0-1-284 0,12 1-337 16,18 2-1244-16</inkml:trace>
  <inkml:trace contextRef="#ctx0" brushRef="#br0" timeOffset="10647.74">25667 9814 280 0,'0'0'2885'0,"0"0"-2225"0,0 0-47 16,0 0 11-16,0 0-84 0,0 0-144 15,0 0 32-15,0 0-51 0,0 0-129 16,0 0-104-16,-107-18-20 0,124 18 32 16,15 0 108-16,1 0-52 0,1 0-40 0,10 0-103 15,0-4-69-15,-3 1 0 0,0 2 0 16,-2-1 0-16,-8 2 0 0,-4-2 0 16,0 2 0-16,-5 0 0 0,-5 0 0 15,2 0 0-15,-5 0 0 0,1 0-217 16,0 0-291-16,4-3-384 0,-12-1-305 15,8-7-700-15</inkml:trace>
  <inkml:trace contextRef="#ctx0" brushRef="#br0" timeOffset="11053.54">26316 9381 1784 0,'0'0'1089'0,"0"0"-701"16,0 0-56-16,0 0 16 0,0 0-64 15,0 0-123-15,0 0-93 0,0 0-56 16,0 0-12-16,0 0 0 0,0 0-20 15,-84 9-153-15,81-9-99 0,-4 3-124 16,4 4-188-16,-1-6-36 0,4 5 23 16,0-5 1-16,-8 2-112 0</inkml:trace>
  <inkml:trace contextRef="#ctx0" brushRef="#br0" timeOffset="11408.95">26316 9381 1424 0,'-254'57'596'0,"247"-57"41"0,-3 0 19 16,3 0-184-16,-6 0 8 0,-6 0-47 0,9 0-25 16,1 0-48-16,-6 0-76 0,3 1-4 15,5 1-44-15,-3 3 20 0,5-3-51 16,0-2-13-16,5 1-32 0,0 5-40 16,0-5-48-16,5 2-36 0,12 4 40 15,3 1-4-15,4 0-32 0,7-3 24 16,6 2-20-16,4 2 4 0,0-7-16 15,8 5 8-15,-1 0-8 0,3-2 48 16,-7 4 4-16,-6-4-40 0,-11 1-8 16,-5 2 8-16,-8 3 0 0,-11 5 44 15,-3 5-71-15,0 12-17 0,-12 7 0 0,-20 6 0 16,-9 7 0-16,-12 1 0 0,-8 0 0 16,-4 3 0-16,-1-9 0 0,8-4 0 15,7-7 0-15,22-11 0 0,7-11 0 16,10-5 0-16,7-3 0 0,5-7 0 15,0 0 0-15,32 0-265 0,4-18-255 0,17-6-268 16,13-8-289-16,-22 7-708 0</inkml:trace>
  <inkml:trace contextRef="#ctx0" brushRef="#br0" timeOffset="11633.15">29167 10039 308 0,'0'0'1760'0,"0"0"-1459"0,0 0-205 0,5 121-64 16,-10-102-20-16,-12-8-12 0,0-9-68 15,-10 3-104-15,-7-5-129 0,-4 1-271 16,-6 3 392-16,-9 3 32 0,-3 2 68 16,0 0 28-16,13-4 12 0,-3-2 8 15,9-3-44-15,-2 0-60 0,8 0 12 16,4-7-36-16,5-3-8 0,5 2-20 0</inkml:trace>
  <inkml:trace contextRef="#ctx0" brushRef="#br0" timeOffset="13583.41">27693 9053 256 0,'0'0'52'15,"0"0"-32"-15,0 0-16 0,0 0 0 16,0 0 0-16,0 0 0 0,0 0 4 16,0 0-4-16,0 0 0 0,0 0 4 15,0 0 140-15,-17-12 140 0,29 12-100 16,-7 2 44-16,2 3-32 0,6-1-4 16,-4 4-28-16,-1 3 28 0,4 8 25 15,2 8 55-15,-2 17-160 0,5 7-44 16,-2 12-44-16,-1 0-16 0,3 0 4 15,-9-5-8-15,1-7 0 0,-4-9 4 16,-5-8-8-16,7-12 4 0,-7-5 0 0,0-9 12 16,0-4-20-16,0-4 0 0,0 0-28 15,0 0-28-15,0-3-4 0,-9-2-56 16,6-2-68-16,1 0-21 0,-5-4 49 16,7-4 0-16,0-4 28 0,0 0 68 15,7-8 60-15,0 3 32 0,8-2-20 16,-3 1 0-16,0 3-12 0,3 4 0 0,-1 5 0 15,1 3-16-15,-3 5-12 0,-7 2-8 16,2 0 0-16,3 3 4 0,-10 0 20 16,0 0-4-16,4 0 4 0,-1 3 4 15,-3 0 0-15,0-1 8 0,0 3 0 16,0-3 0-16,0 4-60 0,0-2-428 16</inkml:trace>
  <inkml:trace contextRef="#ctx0" brushRef="#br0" timeOffset="16093.62">27761 9027 2445 0,'0'0'584'0,"0"0"-320"0,0 0 116 0,0 0 48 15,0 0 29-15,0 0 191 0,0 0-428 16,12 113 32-16,-7-58-56 0,-5 14-64 16,7 5-56-16,3 4 8 0,5 0-28 15,6 0-20-15,-1-4-16 0,-1-1 0 16,10-6-12-16,-12-6 8 0,5-5-16 15,-7-11 4-15,2-8-4 0,-10-11 4 16,5-10-4-16,-5-11-4 0,0-5 4 0,-4 0 4 16,4-12 12-16,3-13 0 0,-3-7 44 15,5-7 48-15,-2-8 17 0,-3-4-13 16,8 2 0-16,2-5 16 0,7 4 32 16,5 2-36-16,10 2-36 0,7 5-16 15,2 7-12-15,1 10-12 0,-3 10 12 16,-2 14-4-16,-6 7 0 0,-11 14 24 15,0 14-4-15,-23 6 4 0,-4 11-16 16,0 6-28-16,-21 2-16 0,-11-3-8 16,-7 4 4-16,-9-12-16 0,7-5-16 0,-8-14-64 15,13-12-44-15,-3-14-60 0,10-4-80 16,2-4-124-16,15-11-173 0,3-4-239 16,9 2-200-16,0 6-213 0,9 0-560 0</inkml:trace>
  <inkml:trace contextRef="#ctx0" brushRef="#br0" timeOffset="16438.8">28670 9701 144 0,'0'0'3161'16,"0"0"-2509"-16,0 0 13 0,0 0-105 15,0 0-140-15,0 0-188 0,0 0-64 16,0 0-44-16,0 0-60 0,0 0-44 0,0 0 4 15,-126 106 12-15,126-75-16 16,15-10-8-16,-1-3-8 0,-4-13 12 0,9-5-12 16,-2-5 4-16,0-14 32 0,7-10 141 15,-2-11-9-15,-2-2-68 0,-6-7-32 16,-2 6-28-16,-12 4 48 0,0 18 16 0,0 7 8 16,0 12 48-16,0 2-28 0,-12 16 4 15,7 11-92-15,-4 14 8 0,6 8 40 16,3 11-8-16,0-3-48 0,5 2-32 15,14-5 12-15,1-10-16 0,4-5-4 16,-2-9-76-16,9-8-156 0,-9-5-124 16,7-9-160-16,-5-7-253 0,3-1-235 15,-7-4-573-15,-3-22-1340 0</inkml:trace>
  <inkml:trace contextRef="#ctx0" brushRef="#br0" timeOffset="16803.84">29009 9034 3401 0,'0'0'832'0,"0"0"-259"0,0 0-29 16,0 0-44-16,0 0-120 0,0 0-228 16,0 0-124-16,0 0-8 0,0 0 72 15,-24 158-35-15,39-75-37 0,2 12-8 16,0 8-4-16,2 5-4 0,-2 4 0 0,-2-9-8 15,-1-12 0-15,-2-24 0 0,-5-26 0 16,3-22 0-16,0-19-16 0,4-10 20 16,6-19 16-16,11-20 8 0,1-9 72 15,4-8 36-15,13 0 52 0,-11 10-28 16,6 10 24-16,-5 20-28 0,-12 17-32 16,-10 9-24-16,-1 9-8 0,-16 26 48 15,0 13-16-15,-19 10-24 0,-15 9-87 16,-2 4-9-16,-5-3 0 0,-5-8 0 15,-1-9 0-15,9-15-69 0,1-18-123 16,16-14-116-16,-9-4-212 0,11-12-261 16,9-11-11-16,5 0-348 0,5 3-425 15</inkml:trace>
  <inkml:trace contextRef="#ctx0" brushRef="#br0" timeOffset="17076.97">29632 9841 2777 0,'0'0'732'0,"0"0"-32"15,0 0-95-15,0 0-141 0,0 0-148 16,0 0-100-16,0 0 16 0,0 0-16 16,192-44-56-16,-170 21 1 0,-5-4-33 15,-10-3-56-15,3-2-20 0,-10 4-24 16,0 8 0-16,-15 4 36 0,-9 10 56 16,-17 6-44-16,2 1-24 0,-7 17 8 15,0 11 4-15,-3 9 24 0,13 8 12 16,2 3 4-16,15 7 24 0,2 2-44 15,14-3-16-15,3 0-4 0,10-9-28 0,17-9-16 16,4-8-4-16,8-11-16 0,2-12-4 16,8-6 4-16,4-12-112 0,0-12-112 15,1-11-144-15,-8-9-284 0,-3-4-233 16,-16 10-359-16,9-28-489 0</inkml:trace>
  <inkml:trace contextRef="#ctx0" brushRef="#br0" timeOffset="17287.53">30154 8929 156 0,'0'0'4053'16,"0"0"-3272"-16,0 0-41 0,0 0 137 15,0 0-233-15,0 0-328 0,0 0-164 16,0 0-28-16,0 0 16 0,-32 102-8 16,32-42-55-16,7 14-77 0,8 10 0 0,-1 7 0 15,3 7 0-15,3 6 0 0,-3 6 0 16,-3 1 0-16,3-4 0 0,-10-2 0 15,6-14 0-15,-1-17-121 0,-7-17-223 16,2-19-144-16,3-16-433 0,-8-13-307 16,8 0-621-16</inkml:trace>
  <inkml:trace contextRef="#ctx0" brushRef="#br1" timeOffset="22956.48">21005 10685 408 0,'0'0'448'15,"0"0"-116"-15,0 0-100 0,0 0-36 16,0 0-36-16,0 0 24 0,0 0-56 16,0 0-11-16,0 0 43 0,0 0 36 15,0-5 40-15,0 5-48 0,0 0-52 0,0-1 4 16,0 1-8-16,0-1 20 15,0 1-28-15,0-3 12 0,0 3 32 0,0 0 40 16,-2 0 21-16,2 0-17 0,0 0-4 16,-7 0-20-16,7 0-12 0,0 0-40 15,0 0 4-15,0 0-16 0,0 0-4 16,-3 0-24-16,3 0-12 0,0 0 16 16,0 0-16-16,0 0-12 0,0 0-8 0,0 0 0 15,0 0-16-15,0 0-16 0,0 0-12 16,0 0 0-16,0 0 0 0,0 0 0 15,0 0-16-15,0 0 12 0,0 0-16 16,0 0 4-16,0 0-12 0,0 0 8 16,0 0-8-16,0 0 8 0,0 3 0 15,0 2-4-15,0 5 4 0,0 5 4 16,0-1 8-16,0 1-12 0,0 4-4 0,0-3 4 16,0 4 0-16,0 0 8 0,0 2-8 15,0 0 4-15,3 2-4 0,-3 0 0 16,7 3 0-16,-7-2 0 0,0 1 8 15,0 3-8-15,0-3 4 0,0 3-4 0,-7 1 4 16,-1 0 4-16,-6 2-8 0,-3 2 4 16,2 0 4-16,1 2 16 0,-3-2 13 15,0 0-17-15,-2-2-8 0,2-2 0 16,9-2-4-16,-9-8 0 0,3 1 8 16,-1-4-12-16,8-6 0 0,-8 3 0 15,1-3 4-15,4-4-4 0,-4 4 8 16,-1-4-12-16,-2 1 8 0,3-1-8 15,-1-1 0-15,8-1 8 0,-10-1-8 16,7-1 8-16,0-3-4 0,-2 0 0 16,7 0-4-16,-4 0-4 0,1 0-136 0,8-4-133 15,0-4-107-15,0-5-104 0,5-2-208 16,7 1-261-16,8-10-375 0</inkml:trace>
  <inkml:trace contextRef="#ctx0" brushRef="#br1" timeOffset="23529.45">20751 10842 828 0,'0'0'520'0,"0"0"-212"0,0 0 204 15,0 0-163-15,0 0 107 0,0 0-104 0,0 0-88 16,0 0-4-16,0 0 20 0,0 0 5 15,0 0-61-15,-58-49-44 0,58 48-28 16,0 1-16-16,0 0-32 0,0 0-32 16,0-4-4-16,0-1 4 0,14 1 20 15,-2-5 0-15,13-5-4 0,-4-5-12 16,16-4 12-16,-3-4-24 0,5-1-4 16,-8-2-20-16,3 3 0 0,-7 4 36 15,-6 5 4-15,-6 3-4 0,-8 4 4 16,3 7 4-16,-8 1 21 0,-2 3-17 15,0 0 4-15,0 0-28 0,0 0-16 16,3 10-16-16,4 8 32 0,-2 9 60 0,0 13 20 16,0 8-40-16,-3 7-20 0,-2 2 4 15,0 1-16-15,0-6-12 0,10-3-8 16,-5-3-12-16,7-9-4 0,2-7-28 0,1-5 8 16,-3-6-16-16,-2-7 4 15,4-2 0-15,-11-1-4 0,1-8-4 0,-1 4-44 16,7-3-88-16,-10-2-116 0,0 0-96 15,2 0-193-15,0 2-59 0,-2-1-256 16,5 2-453-16,-5 9-1032 0</inkml:trace>
  <inkml:trace contextRef="#ctx0" brushRef="#br1" timeOffset="24595.64">19549 12218 1668 0,'0'0'440'0,"0"0"-255"16,0 0 215-16,0 0 4 0,0 0-168 15,0 0-44-15,0 0-24 16,0 0 64-16,0 0 8 0,0 0-64 0,-34-23 21 15,29 21-9-15,-5-6-4 0,5 7 20 16,-12-2 8-16,12 3-60 0,-9 0 4 16,-3 0-80-16,0 0-16 0,-2 4-12 15,-8 11-24-15,5 0-16 0,-5 8-4 16,6-1-4-16,1 4 0 0,8 0 0 16,5-1 0-16,2 1 4 0,5-4-4 15,0 1 0-15,0-2 0 0,5-3-4 16,7-6 4-16,0-4-8 0,5-4 4 0,-2-4 4 15,-1-4 12-15,3-9-8 0,2-12 48 16,-2-9 24-16,5-8 12 0,-5-6-40 16,10-7-16-16,-8 2-28 0,-2 1 20 0,-2-2-24 15,-8 6 8-15,3 6 0 0,-5 1-4 16,-5 9 0-16,2 4 4 0,-2 8-8 16,0 4 48-16,0 6 68 0,0 2 16 15,0 5-7-15,0 2 3 0,0 1-84 16,0 0-36-16,0 8 4 0,0 14-20 15,0 13 16-15,0 11-8 0,-2 12 0 16,-3 4 8-16,0 10 8 0,0-5-16 16,3-1 0-16,-1-3 0 0,3-5 8 15,0-8-4-15,0-3-4 0,5-10-52 16,5-4-253-16,2-6-171 0,-2-7-128 16,7-7-485-16,-13-3-207 0,6-2-861 0</inkml:trace>
  <inkml:trace contextRef="#ctx0" brushRef="#br1" timeOffset="24802.73">19798 12324 3573 0,'0'0'412'16,"0"0"121"-16,0 0 87 0,0 0-132 16,0 0-200-16,0 0-216 0,0 0-36 15,0 0 88-15,-9 114 16 0,6-70-76 16,-4-7-44-16,2-2-16 0,3-6-4 15,2-8-8-15,0-4-96 0,0-5-204 16,0-9-108-16,0-3-200 0,0 0-205 16,0-10-267-16,-8-20-1237 0</inkml:trace>
  <inkml:trace contextRef="#ctx0" brushRef="#br1" timeOffset="24921.96">19759 12145 2685 0,'0'0'668'0,"0"0"-344"0,0 0-64 15,0 0-96-15,0 0-112 0,0 0-48 16,0 0-4-16,0 0-88 0,0 0-344 0,0 0-716 16,5 107-905-16</inkml:trace>
  <inkml:trace contextRef="#ctx0" brushRef="#br1" timeOffset="25139.35">19915 12462 3241 0,'0'0'576'0,"0"0"-96"0,0 0 25 16,0 0-121-16,0 0-136 0,0 0-140 0,0 0-52 16,0 0 28-16,0 0 24 0,0 0 60 15,0 20 32-15,24-48-16 0,0-8-56 16,12-5-68-16,-4 4-35 0,-10 2-13 16,9 8-12-16,-14 9-4 0,0 13 4 15,-2 5-33-15,-3 0 5 0,5 7-88 0,-3 9-148 16,1 2-100-16,2 7-324 0,-10-12-361 15,8 13-523-15</inkml:trace>
  <inkml:trace contextRef="#ctx0" brushRef="#br1" timeOffset="25388.94">20431 12408 2825 0,'0'0'472'0,"0"0"-268"0,0 0 124 16,0 0 80-16,0 0-143 0,0 0-53 15,0 0-8-15,0 0 60 0,0 0-28 0,0 0-100 16,17-50-28-16,-32 36 4 0,3 10 16 16,-2-2 32-16,-11 5-56 0,6 1-32 15,-8 8-36-15,1 10 28 0,-3 11-16 16,7 2-16-16,2 5 4 0,6 1 0 0,4 1-8 16,3-5-12-16,7 0-16 0,0-3 0 15,7-3-4-15,8-6-108 0,9-2-168 16,-2-1-88-16,12-10-196 0,-8-5-232 15,3-3-257-15,5-5-516 0</inkml:trace>
  <inkml:trace contextRef="#ctx0" brushRef="#br1" timeOffset="25615.2">20644 12379 1524 0,'0'0'1637'0,"0"0"-1029"15,0 0 33-15,0 0-109 0,0 0-60 16,0 0-148-16,0 0-68 0,0 0-48 15,0 0 16-15,0 0-51 0,-123 125-73 16,123-92-64-16,0 0-4 0,0 0-24 16,0-3-4-16,4-1 4 0,9-8-8 0,8 3-16 15,-4-9-160-15,12-5-161 0,-9-2-55 16,4-7-36-16,3-1-120 0,-1-10-77 16,1-10-79-16,2 1-424 0,-5-30-617 0</inkml:trace>
  <inkml:trace contextRef="#ctx0" brushRef="#br1" timeOffset="25787.6">20950 12089 2681 0,'0'0'836'0,"0"0"-140"15,0 0-51-15,0 0-169 0,0 0-252 16,0 0-48-16,0 0 0 0,0 0-8 16,-61 143-40-16,59-97-68 0,-1 6-36 15,3 6-20-15,-9-1 8 0,6 2 8 16,-2 0-20-16,-4-4-96 0,1-4-212 15,-1-10-192-15,1-11-224 0,-6-12-213 16,9-4-335-16,-22-10-657 0</inkml:trace>
  <inkml:trace contextRef="#ctx0" brushRef="#br1" timeOffset="25955.44">20666 12445 2249 0,'0'0'1408'15,"0"0"-679"-15,0 0-45 0,0 0-4 16,0 0-256-16,0 0-88 0,0 0-159 15,0 0 11-15,209-37-68 0,-173 28-36 16,8-2-76-16,-6-5 12 0,1 4-12 16,-5 1-16-16,-5 2-12 0,3-1-148 15,-1 3-88-15,-9 0-225 0,0 7-175 16,-5 0-348-16,-3 0-381 0,3 5-1132 0</inkml:trace>
  <inkml:trace contextRef="#ctx0" brushRef="#br1" timeOffset="26734.05">19832 13305 740 0,'0'0'1669'0,"0"0"-1229"16,0 0-156-16,0 0 120 0,0 0-108 16,0 0-100-16,0 0-60 0,0 0 12 0,0 0 65 15,0 0-77-15,0 0-16 0,-145 14-24 16,135-3-32-16,3 6-24 0,2 5-16 15,0 4-12-15,5-2 28 0,0 0-24 16,0-6-8-16,10-6-4 0,-3-3 0 0,10-5 0 16,-2-4 8-16,-1 0 28 0,1-7 128 15,2-13 44-15,0-12-20 0,2-8-24 16,-2-10-68-16,7-11-44 0,-4-2-32 16,-3 0-4-16,-8 0-8 0,6 7 0 15,-15 8-12-15,0 7 12 0,0 6-8 16,0 10 32-16,-10 5 36 0,0 10 140 15,-2 4-59-15,7 3-37 0,-7 3-24 16,7 0-16-16,-2 16-76 0,0 7-8 16,-3 14 8-16,3 14 48 0,2 8 0 15,5 5-8-15,0 4-32 0,0 1 8 0,0-1-12 16,5-6-4-16,-3 0 0 0,13-11-44 16,-8-8-176-16,8-11-213 0,2-9-131 15,2-8-216-15,-4-6-353 0,2-3-431 0</inkml:trace>
  <inkml:trace contextRef="#ctx0" brushRef="#br1" timeOffset="27028.2">20121 13404 2633 0,'0'0'412'0,"0"0"-20"0,0 0-52 15,0 0-120-15,0 0-72 0,0 0 77 16,0 0 183-16,0 0-164 0,0 0-4 0,0 0-28 15,148-51-84-15,-134 19-68 0,1 2-20 16,-13 5-28-16,5 5 8 0,-7 2-4 16,0 8 60-16,-7 2-8 0,-10 7-12 15,3 1 20-15,-11 0 44 0,6 7-84 16,-13 7-36-16,11 4 0 0,-1 6 8 16,10 6-8-16,-3 0 0 0,10 5 4 15,5 2-4-15,0-2 0 0,0-1-8 0,15-2 0 16,-3-3-128-16,5-5-144 0,7-1-236 15,-2-9-288-15,-5-1-293 0,12-8-120 16</inkml:trace>
  <inkml:trace contextRef="#ctx0" brushRef="#br1" timeOffset="27225.7">20453 13291 2381 0,'0'0'832'0,"0"0"-304"0,0 0-124 16,0 0 17-16,0 0-129 0,0 0-44 15,0 0-20-15,-22 124-52 0,22-87-88 16,0 2-36-16,0 8-24 0,0 5-4 16,0 6-4-16,-2 5-12 0,-8 0-8 15,5-1-28-15,-2-6-240 0,-1-8-376 16,-1-10-265-16,-1-13 1 0,3-10 27 16,-13-15-147-16</inkml:trace>
  <inkml:trace contextRef="#ctx0" brushRef="#br1" timeOffset="27424.62">20380 13404 1356 0,'0'0'1497'0,"0"0"-869"0,0 0 180 0,0 0-71 15,0 0-221-15,0 0-148 0,0 0-4 16,0 0-96-16,0 0 1 0,0 0-97 16,0 0-52-16,187-16-36 0,-185 53-20 15,-2 2-48-15,-10-3 8 0,-11 2-20 16,-1-5 8-16,-10-3-12 0,1-4-96 15,-1-5-120-15,1-10-72 0,4-9-117 16,0-2-51-16,15 0-76 0,0-9-120 16,12-3-193-16,0 2-315 0,0-8-641 0</inkml:trace>
  <inkml:trace contextRef="#ctx0" brushRef="#br1" timeOffset="29523.01">26013 10631 416 0,'0'0'704'16,"0"0"-364"-16,0 0-140 0,0 0 76 15,0 0 65-15,0 0-77 0,0 0-48 16,0 0-32-16,0 0-8 0,0 0-40 0,0-20-44 16,0 20-8-16,0-2 32 0,0 2 32 15,0 0 0-15,-4-3 4 0,4 1 8 16,-3 2-4-16,3-3 25 0,0-4 15 15,0 6 0-15,0-6 24 0,0 4 0 16,-7 1-60-16,7 0-32 0,-3-1-8 0,3 3-36 16,0 0-4-16,0 0-16 0,0 0-12 15,0 0-20-15,-4 0 4 0,4 0-4 16,0 0-12-16,0 0 0 0,0 0-8 16,0 0 0-16,0 5-4 0,0 0 12 15,0 6 24-15,0 5 12 0,0 0-4 16,0 3-12-16,0 0-8 0,0 3-8 15,0 3-16-15,7-2 12 0,0 3-8 16,0 1-4-16,5 1 0 0,-7-2-8 16,3-2 12-16,-4 4-4 0,4-2-8 15,-3-1 16-15,-1-1-8 0,9-3 13 16,-13 5 3-16,4-5 4 0,-4 3 4 16,5 2-4-16,-5 3-4 0,0 1 12 0,0 0-20 15,0 0 12-15,0 2-20 0,-5 1 4 16,-12-1-8-16,3 0 0 0,-1-2 4 15,-2-2-8-15,0-2 8 0,-2-4 0 0,2-4-4 16,0-1 8-16,-2-7-12 0,7 1 12 16,-1-7-12-16,-1 1 8 0,4-4 4 15,3 2 0-15,-8-3-12 0,11 0 8 16,-6 0-8-16,7 2 0 0,1-2-4 16,0 0 0-16,-8 0-48 0,10 0-24 15,0 0-52-15,0 0-85 0,0 0-15 16,0 0-64-16,0-11-132 0,10-4-352 15,-6 3-209-15,9-21-363 0</inkml:trace>
  <inkml:trace contextRef="#ctx0" brushRef="#br1" timeOffset="30093.56">25807 10905 1500 0,'0'0'596'0,"0"0"-215"15,0 0 59-15,0 0-4 0,0 0-96 16,0 0-60-16,0 0 0 0,0 0-47 16,0 0-77-16,0 0-52 0,0 0 36 15,-9-39 44-15,9 29-4 0,7-1-24 16,3 0-8-16,-8-1-40 0,15-1-24 16,-12-3-20-16,9 2 12 0,1-2-4 0,2 0-12 15,-3 4-8-15,-6 0-16 0,9-2-8 16,-3 2 4-16,-7 0 20 0,8-2 4 15,-3 0 24-15,3 0 0 0,-6 2-4 16,1 1 1-16,-10 4-1 0,0 7 16 16,3-2-12-16,-3 2-44 0,0 0-20 0,4 0-16 15,8 2 0-15,-7 9 24 0,10 6 16 16,-1 3 20-16,3-1 36 0,0 6-36 16,-2-3-16-16,2 3 12 0,-7-3 16 15,2-3-28-15,-5 3 0 0,8-1 12 16,-6-1-4-16,1-2-24 0,0-5 0 15,-3 4-4-15,3-7-4 0,-6-1-20 16,-1 0 4-16,4 0 8 0,-4-3-12 16,-3-1 0-16,2-1-12 0,-2 1-60 15,0-4-112-15,0 4-96 0,0-2-112 0,0-2-121 16,0 5-75-16,0-1-316 0,0 2-185 16,0 7-668-16</inkml:trace>
  <inkml:trace contextRef="#ctx0" brushRef="#br1" timeOffset="36195.82">18162 8705 1420 0,'0'0'416'0,"0"0"-7"15,0 0-33-15,0 0 8 0,0 0-56 16,0 0-36-16,0 0-72 0,0 0 68 0,0 0 5 16,0 0-53-16,-58-82-48 0,43 74-36 15,-2-1 4-15,-9 2-48 0,-1 1-20 16,-7 1 12-16,0 1-4 0,-7-1-48 16,0-1-8-16,-3 2-20 0,-4-2-4 15,-6 1 28-15,8 1-8 0,-7-6-8 0,-3 1-24 16,-9 0 8-16,-6-3-8 0,-1 3-8 15,-11-2 0-15,-6 5 4 0,-1 2-4 16,5 4 0-16,-2 0-4 0,2 0 4 16,-5 10 0-16,5 2 4 0,-4 6-4 15,4 1 4-15,-5 1 0 0,3 1 8 16,2 6-8-16,-5 1 8 0,6 6-4 16,-16 6-8-16,8 8 4 0,-7 1-4 15,7 7 0-15,7 5 0 0,-2 0 4 16,9 4-4-16,3 2 4 0,5-1-8 15,4 5 8-15,5-1-4 0,8 3 0 16,0 0 0-16,12-4 0 0,9-3 0 0,8 4-4 16,4-1 4-16,4 0 0 0,11 3 0 15,5 5 0-15,0-3 0 0,0 4 0 16,17-2-4-16,19 2 4 0,8-9 0 0,24 3 0 16,19-11 0-16,27 0 28 0,14-9 52 15,22-4 12-15,10-4 4 0,20-12-44 16,2-5 8-16,9-8-4 0,5-5 24 15,8-10 29-15,7-4-25 0,2 0 8 16,8-11-16-16,-5-8 0 0,-1-3-12 16,-4-3-8-16,-17-1-20 0,-7 3-8 15,-18-2-8-15,-26 2-4 0,-12-3 4 16,-19 1 16-16,-10-5 8 0,-25-3 12 16,-4-3 0-16,-15-9-20 0,-5-6 4 15,-9-7-16-15,2-2 20 0,-7-4-20 0,-3-2-12 16,-7-4-4-16,0 1 4 0,-7-1-8 15,-7-2 4-15,-10 1-8 0,-5-1 0 16,0 6 8-16,-15 1-4 0,-7 1 0 16,-14 3-8-16,0 0 8 0,-6 5-12 15,-1 4 8-15,-11-1-4 0,-11 5-20 16,-8 4 20-16,-12 3-16 0,-19 4 12 0,-10 0-20 16,-14 8-32-16,-13 0-8 0,-2 4 40 15,-17 3-24-15,7 2 12 0,-2 2-72 16,3 4 40-16,9 2-8 0,14 5-16 15,10 4-36-15,13 1 24 0,21 2-53 16,12 0 41-16,20 0-68 0,12 5-36 16,9 1-104-16,13 6-188 0,4 3-253 15,10 2-139-15,-2 17-573 0</inkml:trace>
  <inkml:trace contextRef="#ctx0" brushRef="#br1" timeOffset="40705">25189 12429 1552 0,'0'0'420'0,"0"0"-103"15,0 0-105-15,0 0 52 0,0 0 40 16,0 0-88-16,0 0-68 0,0 0-24 16,0 0 44-16,0 0-16 0,0 0-32 0,0-9-24 15,-2 9 36-15,2 0 25 0,0 0 27 16,0 0-4-16,0 0 8 0,-7 0 0 16,7 0-12-16,0 0-52 0,0 0-24 15,0 0-40-15,0 0-24 0,0 11-24 16,0 7-12-16,-3 8 28 0,1 11 12 15,-8 0 16-15,3 8-20 0,2-3 4 16,-2-4-12-16,-1-1-20 0,3-4 0 16,-4-4-4-16,6-10-4 0,1-4-16 15,-5-9-140-15,7-6-128 0,0 0-108 0,0-11-164 16,0-6-461-16,-3-21-584 0</inkml:trace>
  <inkml:trace contextRef="#ctx0" brushRef="#br1" timeOffset="40873.01">25070 12188 2092 0,'0'0'1181'16,"0"0"-569"-16,0 0-144 0,0 0 9 0,0 0-13 15,0 0-200-15,0 0-132 0,0 0-60 16,0 0-28-16,0 0-44 0,-21 2 8 16,23 2-16-16,3 4 4 0,7 2-148 15,-2 1-208-15,-1 2-272 0,8 1-265 16,-12-4-359-16,7 5-1209 0</inkml:trace>
  <inkml:trace contextRef="#ctx0" brushRef="#br1" timeOffset="41157.14">25209 12462 2213 0,'0'0'740'0,"0"0"-448"0,0 0-72 15,0 0 112-15,0 0-68 0,0 0-160 16,0 0-88-16,0 0 8 0,0 0 64 0,0 0 5 15,0 0 19-15,17 60 108 0,-3-70 20 16,6-6-36-16,-1-3-68 0,-2 4-16 16,5-3 36-16,2 1-52 0,-10 1-52 15,8 7 4-15,-12 4 24 0,5 3-16 16,-1 2 20-16,-7 6 60 0,5 11 16 16,-7 3-24-16,5 8-15 0,-10 4-65 15,0 0-40-15,0-2 0 0,0 0-8 16,-2 1-8-16,-8-8-48 0,5-4-177 15,3-1-99-15,2-6-108 0,-8-6-240 0,8-3-101 16,0 2-283-16,0-5-557 0</inkml:trace>
  <inkml:trace contextRef="#ctx0" brushRef="#br1" timeOffset="41600.01">25786 12390 2365 0,'0'0'508'15,"0"0"-244"-15,0 0-112 0,0 0 128 0,0 0 8 16,0 0-60-16,-85 114-120 0,70-85 52 16,5 4 25-16,-4-5-101 0,9-1-48 15,3-5-20-15,2-3-8 0,0-8-8 16,0-3-8-16,2-6 8 0,3-2 0 15,9 0 24-15,-6-10 56 0,6-9 64 16,3-3 16-16,10-14-32 0,-5-8 20 16,4-4-40-16,1-7-48 0,2-1-12 15,-7-3-12-15,2 3-12 0,0 1 36 16,-7 4 40-16,-5 0 0 0,1 3-32 16,-1 9 4-16,-12 6 20 0,2 7 68 0,-2 9 56 15,0 9 17-15,0 4-29 0,0 4-32 16,0 0-28-16,-10 0-40 0,3 10-36 15,-10 10-64-15,0 17 12 0,0 6 16 16,-2 10 4-16,2 8-20 0,0 3-8 16,5 3-8-16,-5-1 0 0,10 1 0 0,-3-7-28 15,3-5-152-15,4-1-240 0,3-13-301 16,0-2-287-16,0-15-537 0,0 0-1560 0</inkml:trace>
  <inkml:trace contextRef="#ctx0" brushRef="#br1" timeOffset="41766.86">26009 12390 2405 0,'0'0'2225'0,"0"0"-1537"0,0 0-312 0,0 0 36 16,0 0 24-16,0 0-95 16,0 0-157-16,-20 114-68 0,13-76-36 0,0 1-36 15,2-5-28-15,-5-4-16 0,10-2-40 0,-2-8-220 16,2-2-245-16,0-7-183 0,0-5-296 15,0-5-357-15,0-8-708 0</inkml:trace>
  <inkml:trace contextRef="#ctx0" brushRef="#br1" timeOffset="41904.15">26059 12152 3737 0,'0'0'825'15,"0"0"-337"-15,0 0-12 0,0 0-196 16,0 0-136-16,0 0-108 0,0 0-20 15,0 0-16-15,0 0-20 0,0 0-292 16,0 0-412-16,-19 112-433 0,24-91-740 0</inkml:trace>
  <inkml:trace contextRef="#ctx0" brushRef="#br1" timeOffset="42137.63">26149 12441 3525 0,'0'0'869'0,"0"0"-425"0,0 0-84 0,0 0 4 15,0 0-108-15,0 0-164 0,0 0-44 16,0 0 76-16,0 0 32 0,0 0-44 16,0 0-28-16,73-23 16 0,-54 6-43 15,3-1-33-15,-3 4-16 0,-2 3 0 16,-4 2-8-16,-4 2-4 0,-2 6-4 16,3 1-16-16,-7 0-8 0,-1 8-33 15,-2 3-83-15,0 6-64 0,0-1-4 16,0 2-96-16,0 0-140 0,0 2-184 0,0-2 11 15,-2-3-407-15,-3 6-921 0</inkml:trace>
  <inkml:trace contextRef="#ctx0" brushRef="#br1" timeOffset="42627.16">26544 12560 2421 0,'0'0'444'0,"0"0"116"16,0 0-92-16,0 0-168 0,0 0 1 0,0 0-45 16,0 0-52-16,0 0 28 0,0 0-40 15,0 0-72-15,192-6 0 0,-185-6 0 16,0 3-16-16,-4-2-4 0,-1-1-24 15,-2 5 0-15,0-2 60 0,0 1-36 16,-5 7-40-16,-9 0 109 0,-3 1-61 16,0 0-48-16,-3 8 8 0,-6 5 16 15,-1 12 12-15,0 0 16 0,6 8 8 16,-1 2-12-16,-2-4-48 0,9 4-40 0,5-5-16 16,5-2 0-16,-2-3-4 0,7-5-12 15,0-1-168-15,12-8-180 0,5 6-233 16,7-13-75-16,6-4-448 0,-6 0-417 15</inkml:trace>
  <inkml:trace contextRef="#ctx0" brushRef="#br1" timeOffset="42811.92">26927 12627 3285 0,'0'0'648'16,"0"0"1"-16,0 0-85 0,0 0-108 15,0 0-172-15,0 0-64 0,0 0-36 16,0 0 20-16,-131 126-47 0,124-87-57 0,7 8-56 15,0-6-20-15,0 2-16 0,0-8-4 16,19-9-4-16,6-8-44 0,4-7-213 16,10-11-175-16,4-4-60 0,-2-18-352 15,-7 1-397-15,12-28-1116 0</inkml:trace>
  <inkml:trace contextRef="#ctx0" brushRef="#br1" timeOffset="42970.86">27385 12155 3189 0,'0'0'1201'16,"0"0"-685"-16,0 0-24 16,0 0 16-16,0 0-84 0,0 0-147 0,-55 141-113 15,42-84-48-15,6 8-28 0,-10 1-68 16,3-1-20-16,-1 0-12 0,-2-2-276 0,5-5-349 16,-2-17-403-16,-6 3-813 0</inkml:trace>
  <inkml:trace contextRef="#ctx0" brushRef="#br1" timeOffset="43127.74">27080 12546 4077 0,'0'0'745'0,"0"0"-125"15,0 0 120-15,0 0-59 0,177-27-245 16,-102 22-136-16,7-5-136 0,6 6-128 16,-3 0-20-16,4 4-16 0,1 0-12 15,-5 0-100-15,-3 0-300 0,-12 8-317 0,-14 2-147 16,-19-1-525-16,-18 14-712 0</inkml:trace>
  <inkml:trace contextRef="#ctx0" brushRef="#br1" timeOffset="43625.62">25286 13811 548 0,'0'0'312'15,"0"0"-264"-15,0 0-48 0,0 0-56 16,0 0-68-16,0 0-272 0</inkml:trace>
  <inkml:trace contextRef="#ctx0" brushRef="#br1" timeOffset="44047.74">25286 13811 364 0,'10'-10'616'0,"-5"8"-288"0,-5-1-108 16,2 0 92-16,-2 0 53 0,0 0-85 15,0 2-64-15,0-2-56 0,0 3 84 16,0-2-8-16,0-1-100 0,0 2 0 16,0-2 24-16,0 0 52 0,0 1-4 15,0 0-7-15,0 0-41 0,0 2-44 16,0 0-8-16,0 0 12 0,0 0-12 15,0 0 0-15,0 0 12 0,0 0 16 0,0 0 32 16,0 0 0-16,0 0-24 0,-7 0-28 16,4 6-4-16,-11 10-88 0,-1 13-20 15,-4 10 12-15,0 3 20 0,-1 7-4 16,6 1-4-16,-1-3 4 0,3-5 0 16,5-6-12-16,4-10-16 0,3-8-4 15,0-11-8-15,0-7 8 0,10 0 8 0,12-18 64 16,-5-11 60-16,5-11 5 0,-1-9-25 15,6-11-40-15,0-11-48 0,2-3-16 16,-3-4 20-16,1-3-24 0,-3 3 4 16,-7 7 0-16,0 9 0 0,-2 10 8 15,-5 12 16-15,-8 8-16 0,-2 7 36 16,0 11 68-16,0 6 44 0,0 7-4 16,0 1-48-16,0 13-52 0,-7 15-36 15,-1 18 36-15,-4 17 36 0,5 12-28 16,-3 6-40-16,3 2-16 0,2-1-4 0,-4-5-4 15,1-9-4-15,-1-3-4 0,6-10-64 16,3-11-140-16,0-14-164 0,0-10-292 16,12-9-153-16,-4-4-355 0,11-9-445 0</inkml:trace>
  <inkml:trace contextRef="#ctx0" brushRef="#br1" timeOffset="44320.06">25710 13799 3133 0,'0'0'852'0,"0"0"-231"0,0 0-57 16,0 0-160-16,0 0-232 0,0 0-96 16,59 105-4-16,-33-105 28 0,-4 0 56 0,0-8 40 15,7-6-20-15,-7-9-15 0,-5 1-69 16,0-7-52-16,-8 4-16 0,-4-2-4 16,-5 1-4-16,0 4 0 0,0 11 32 15,-17 7 12-15,-5 4-24 0,-9 3-24 16,-3 8 20-16,0 9 12 0,3 9 4 15,4 4 4-15,-2 5 0 0,9 2-8 16,6 5-36-16,11-5-8 0,3-4-4 16,0-2-64-16,17-1-212 0,5-6-293 15,5-2-47-15,0-3-360 0,-1-10-437 0,13 1-1108 16</inkml:trace>
  <inkml:trace contextRef="#ctx0" brushRef="#br1" timeOffset="44504.56">26108 13874 3649 0,'0'0'692'16,"0"0"-83"-16,0 0 103 0,0 0-152 16,-27 114-155-16,22-66-193 0,5 9-76 15,0 5-44-15,-14 0-24 0,7 3-32 16,-8-1-20-16,0-1-16 0,-4-3 0 16,0-6-140-16,2-9-200 0,2-14-189 15,-2-12-3-15,3-17-68 0,2-6-121 16,2-24-227-16,0 0-236 0,3-34-77 0</inkml:trace>
  <inkml:trace contextRef="#ctx0" brushRef="#br1" timeOffset="44697.03">26030 13926 2124 0,'0'0'693'0,"0"0"-285"15,85-110 92-15,-53 77-16 16,-1 1 77-16,-4 9 123 0,0 12-312 0,-8 6-72 16,3 5 40-16,-5 0-43 0,-5 14-133 0,-7 5-16 15,-5 10-40-15,0 1-56 0,-10 3-24 16,-19-3-16-16,2 0-12 0,1-3 0 15,-11 0-88-15,6-8-116 0,-1-3-128 16,1-3-65-16,6-8-7 0,8-1-196 16,3-1-192-16,11-3-73 0,1 0-143 15,2 0-657-15</inkml:trace>
  <inkml:trace contextRef="#ctx0" brushRef="#br0" timeOffset="67952.02">3933 10783 592 0,'0'0'828'0,"0"0"-492"0,0 0 8 0,0 0 77 16,0 0 27-16,0 0-100 0,0 0-60 15,0 0-40-15,0 0 20 0,0 0-32 16,0 0 13-16,-51-20-37 0,49 20-44 15,-8 0-12-15,5 0 0 0,-4 7-44 16,1 1-32-16,1 4-8 0,0 4 4 16,2 1 20-16,0 5-12 0,0 1-20 0,3 2 36 15,2 4-12-15,0 1-40 0,0 0-12 16,0 7-4-16,7 5-16 0,3 0-4 16,4 3-4-16,3 2-4 0,0-2 4 15,0-3-4-15,3 2 0 0,2-3-4 16,-1-4 0-16,-4-2 8 0,8-5 0 15,-6-8 4-15,-4-4-12 0,-6-6 4 16,6-3-4-16,-6-3 0 0,-4-6 0 16,-2 0-16-16,-1 0-92 0,-2 0-96 0,7-10-40 15,-7-4-72-15,0-10-328 16,-9-5-333-16,4 6-387 0</inkml:trace>
  <inkml:trace contextRef="#ctx0" brushRef="#br0" timeOffset="68302.02">3696 10989 1136 0,'0'0'1293'0,"0"0"-813"0,0 0-120 16,0 0-24-16,0 0 52 0,0 0-116 16,0 0-55-16,0 0 23 0,0 0-40 15,0 0-44-15,0 0-56 0,-54-48-36 16,54 38 32-16,13-5 80 0,6-3 28 15,0-5-28-15,8-4 4 0,-3-1 4 0,-2-4-40 16,-3 1-8-16,-2 2-19 0,0 4-33 16,-5 1-20-16,-2 6-12 0,-3 7-4 15,1 2-24-15,-8 5-8 0,9 1 16 16,-9 3-20-16,3 0-12 0,2 5-4 16,7 9 4-16,5 13 76 0,5 16 124 0,4 8-72 15,-4 2-60-15,-5 0-16 16,2-7-20-16,-4-5-24 0,-5-8 4 0,4-8-8 15,-4-7-4-15,-3-4-56 0,0-4-96 16,-2-4-168-16,0 1-189 0,7-6-127 16,5-1-120-16,-9 0-245 0,8 0-383 0</inkml:trace>
  <inkml:trace contextRef="#ctx0" brushRef="#br0" timeOffset="70919.5">4515 11517 1656 0,'0'0'625'0,"0"0"-133"0,0 0 12 16,0 0-48-16,0 0-48 0,0 0-55 15,0 0-57-15,0 0-4 0,0 0-32 0,0 0-76 16,0 0-60-16,-41-48 16 0,38 48-24 16,3-3-28-16,0-2-16 0,0 5 8 15,0 0 4-15,0 0 8 0,0 0-44 16,0 0-36-16,0 0-12 0,0 5-8 15,0 7 8-15,5 6 12 0,12 6 4 16,-9 7 0-16,1 5-4 0,-2 2 0 0,6 2-12 16,-4-2 8-16,-6-2-4 0,2-6-4 15,-1-4 4-15,1-5-4 0,-2-10 0 16,-1-2-8-16,5-7 0 0,-7-2-4 16,10 0 8-16,-5-2 4 0,5-12 16 15,-3-11 20-15,7-7 41 0,3-9 27 16,-2-7-32-16,-8-3-44 0,3 4 0 15,-5 7 12-15,2 10 4 0,-7 10-28 16,5 10-4-16,-5 2 0 0,0 7 8 16,0 1-20-16,0 0 0 0,2 7-20 0,1 6-4 15,11 10 12-15,-6 4 12 0,9 6 8 16,-3-6-4-16,1 2-4 0,2-10 0 16,-3-8-8-16,-7-4-4 0,3-6 12 15,2-1 0-15,-2-2 44 0,7-14 20 0,2-4-28 16,3-1-12-16,-5-5-12 0,7 5-12 15,-7 5-72-15,-5 4-228 0,-2 4-333 16,7 2-135-16,-10 6-297 0,5 0-391 16</inkml:trace>
  <inkml:trace contextRef="#ctx0" brushRef="#br0" timeOffset="71172.17">5053 11696 1492 0,'0'0'1041'15,"0"0"-741"-15,0 0 96 0,0 0 8 0,0 0-28 16,0 0-128-16,0 0 21 0,0 0-5 16,0 0-16-16,0 0-48 0,0 0-84 15,73-69-44-15,-73 59 28 0,0 0 16 0,0 1-28 16,-7 3-32-16,2 4 28 0,-10 2 20 16,6 0-24-16,1 0 20 0,3 0-48 15,1 8-32-15,-1 4-20 0,5 5 0 16,0 4 0-16,0 4-4 0,0 0 4 15,12 1 0-15,-2-7-20 0,6-1-180 16,4-3-200-16,-3-8-284 0,7-3-169 16,-14-1-135-16,16-7-777 0</inkml:trace>
  <inkml:trace contextRef="#ctx0" brushRef="#br0" timeOffset="71339.77">5344 11291 2661 0,'0'0'1088'15,"0"0"-279"-15,0 0-189 0,0 0-120 16,0 0-64-16,0 0-160 0,-22 129-124 16,22-76-47-16,0 9-65 0,0 1-24 0,12-2-8 15,3 4-8-15,-1-10-52 0,3-7-325 16,5-9-223-16,-5-11-508 0,-7-10-525 16</inkml:trace>
  <inkml:trace contextRef="#ctx0" brushRef="#br0" timeOffset="71504.56">5536 11340 1948 0,'0'0'1449'0,"0"0"-685"0,0 0 65 15,0 0-113-15,0 0-200 0,0 0-99 16,0 0-125-16,0 118-48 0,0-62-36 16,0 10-88-16,0 2-88 0,7 5-16 0,3-4-16 15,-6-9-52-15,6-8-240 0,-5-8-328 16,7-14-217-16,-10-8-339 0,-2-7-529 0</inkml:trace>
  <inkml:trace contextRef="#ctx0" brushRef="#br0" timeOffset="72147.45">6003 11808 1468 0,'0'0'1533'0,"0"0"-945"16,0 0-64-16,0 0 17 0,0 0-61 0,0 0-120 16,0 0-104-16,0 0-52 0,0 0-20 15,0 0 36-15,0 0-23 0,-31-36-53 16,41 31-4-16,-6 3-4 0,4-2-12 0,1 0-40 16,6 3-52-16,-8-1-20 0,5-1-8 15,-2 3 4-15,5 0-8 0,-6 0-36 16,8 0-192-16,-10 0-229 0,8 9-219 15,0-2-344-15,-8 2-425 0,10 2-1588 0</inkml:trace>
  <inkml:trace contextRef="#ctx0" brushRef="#br0" timeOffset="72468.72">6365 11721 2409 0,'0'0'1100'0,"0"0"-700"0,0 0 161 16,0 0-145-16,0 0-96 0,0 0-100 0,0 0-136 16,0 0 4-16,0 0 48 0,0 0-4 15,-85 120-32-15,75-90-24 0,10-3-16 16,0-5-28-16,0-4-24 0,10-6-8 16,4-4 0-16,-6-6 4 0,6-2 4 15,-7-2 48-15,10-11 96 0,-5-6 41 16,1-5-1-16,-1-5-52 0,2-1-32 15,-4 0-48-15,-8 3 32 0,1-2-36 16,-3 5-32-16,0 6-24 0,0 4 16 16,0 7-16-16,0 0 0 0,0 7 0 15,0 0-52-15,0 0-160 0,9 8-92 0,-4 2-113 16,7 4-39-16,1 0-224 0,1 2-261 16,-2-4-255-16,8-4-805 0</inkml:trace>
  <inkml:trace contextRef="#ctx0" brushRef="#br0" timeOffset="72670.57">6365 11721 2349 0,'244'-30'920'0,"-244"30"-128"0,0 0 33 0,0 0-281 15,0 0-192-15,0 0-92 0,0 4-44 16,5-1-48-16,5 4-56 0,-5-5-31 16,2-2-1-16,3 0 4 0,-3 0 20 15,8-11 20-15,-3 0-12 0,2-6-40 16,-9 2-44-16,10 0-16 0,-6 5-8 0,1 0-4 15,-5 8-4-15,5-1-76 0,-6 3-156 16,6 0-104-16,2 9-133 0,-2 6-151 16,-3-5-476-16,3 8-429 0</inkml:trace>
  <inkml:trace contextRef="#ctx0" brushRef="#br0" timeOffset="73086.22">6992 11712 1724 0,'0'0'921'16,"0"0"-489"-16,0 0 68 0,0 0 0 16,0 0 1-16,0 0-141 0,0 0-88 15,0 0-80-15,0 0-44 0,0 0 4 0,0 0-20 16,-53 101-12-16,53-72-40 0,0 1-24 15,0-2-4-15,15-2-8 0,-8-6-12 16,7-8-24-16,-1-3-8 0,-4-9 4 16,3 0 4-16,-7-11 16 0,5-8 60 15,0-11 92-15,-3-11-11 0,-2-8-97 16,0-7-44-16,-3-9-8 0,5-2-12 16,-7 3 8-16,0-2-4 0,0 10 0 0,0 10 4 15,0 11 0-15,0 10-8 0,0 9 28 16,0 7 136-16,0 5 56 0,0 4-60 15,0 0-80-15,0 11-36 0,0 7-24 16,0 10 0-16,0 10 0 0,0 9-16 16,5 2-4-16,12 6-4 0,0-1 0 15,12 2-44-15,-5-3-224 0,-2-1-288 16,7-5-193-16,-9-8-187 0,-1-10-469 16,-4-3-612-16</inkml:trace>
  <inkml:trace contextRef="#ctx0" brushRef="#br0" timeOffset="73355.7">7305 11761 2140 0,'0'0'713'0,"0"0"-229"0,0 0 20 15,0 0-116-15,0 0-103 0,0 0-77 16,0 0 4-16,0 0 20 0,0 0 28 16,0 0-72-16,138 18-64 0,-133-30 24 15,-5-4 32-15,0-2-20 0,0-3-60 16,0-3-52-16,-12 4-20 0,-3 7 40 15,3 1-40-15,0 6 16 0,7 4 69 16,-12 2-25-16,8 0-32 0,-3 3 4 16,2 14-16-16,3 5-16 0,-3 6-8 15,10 6-16-15,0 3-4 0,0-1 0 16,2-1-4-16,18 2-104 0,-3-4-229 0,0-4-303 16,7-6-256-16,-10-6-441 0,-1-1-1048 0</inkml:trace>
  <inkml:trace contextRef="#ctx0" brushRef="#br0" timeOffset="73582.2">7504 11781 3625 0,'0'0'853'0,"0"0"-413"0,0 0 36 16,0 0-104-16,0 0-116 0,0 0-136 16,0 0-12-16,0 0 20 0,0 0-4 15,0 0-59-15,0 0-21 0,80 44 12 16,-66-52 64-16,3-5 16 0,3-1-16 15,-3 1-32-15,-3 3-44 0,-2 4-32 0,3 1-8 16,2 3-4-16,0 2-4 0,-3 0-56 16,1 9-160-16,2 4-165 0,-3-2-143 15,-6 1-148-15,1-2-381 0,-4 6-459 0</inkml:trace>
  <inkml:trace contextRef="#ctx0" brushRef="#br0" timeOffset="73842.5">7904 11852 2361 0,'0'0'1176'0,"0"0"-896"0,0 0 473 15,0 0-357-15,0 0-36 0,0 0-188 16,0 0-84-16,0 0-12 0,0 0-24 0,0 0-8 16,0 0-16-16,152 9-4 0,-139-16 20 15,-11-1 12-15,3 0 20 0,-5-1 20 16,0 0-16-16,0 1 4 0,-10 2 60 15,-4-1-48-15,-3 5-60 0,0 2 37 16,-3 0-25-16,3 7-40 0,0 5-8 16,0 4-4-16,13 4-4 0,-1 1 0 15,5 8-24-15,0-1-101 0,0-2-163 16,9 1-152-16,13-4-72 0,-2-2-216 16,9-2-81-16,-12-9-171 0,9-5-505 0</inkml:trace>
  <inkml:trace contextRef="#ctx0" brushRef="#br0" timeOffset="74236.32">8248 11836 1572 0,'0'0'833'0,"0"0"-249"16,0 0 100-16,0 0 101 0,0 0-113 0,0 0-208 15,0 0-164-15,0 0-64 0,0 0-24 16,0 0-4-16,0 0-31 0,-114-19-89 16,109 44-40-16,5-1-8 0,0 7 16 15,0-2-32-15,17 1-12 0,0-3-12 16,7-5 0-16,-2-4 0 0,-5-7 0 15,5-7-8-15,-7-4-4 0,-1-3 12 16,3-16 16-16,-2-4-4 0,-11-14 4 16,-1-7-12-16,2-7 12 0,-5-6-12 15,0-4-4-15,0 0 4 0,0-4 0 16,-5 2 0-16,0 8 0 0,-7 7-4 0,-3 8 4 16,8 8 0-16,-3 9 16 0,1 11 68 15,-1 5 84-15,5 5-4 0,3 2-52 16,-6 0-44-16,6 0-32 0,2 2-4 15,0 12-20-15,0 7-16 0,0 6-4 16,2 13 4-16,13 5 8 0,4 7-8 16,-7 9 12-16,10 0-8 0,-2 9-4 0,2-1 8 15,-1-2-4-15,-1-3-4 0,4-6 0 16,0-6 0-16,3-7-52 0,0-9-148 16,-6-3-176-16,6-10-248 0,-5 2-229 15,-8-12-487-15,13 3-801 0</inkml:trace>
  <inkml:trace contextRef="#ctx0" brushRef="#br0" timeOffset="76204.64">9404 11806 1752 0,'0'0'352'0,"0"0"-35"0,0 0 27 16,0 0 20-16,0 0-8 0,0 0-148 16,0 0-40-16,0 0 28 0,0 0 40 15,0 0 41-15,0-12-1 0,0 8 20 16,0 4 16-16,0-3-64 0,0 2-4 16,0 1-20-16,0-3-20 0,-9 3-40 15,4 0-11-15,-10 0-21 0,8 3-12 16,-8 5-56-16,-2 4-4 0,0 6-32 15,0 4-8-15,3 3-20 0,-1 2 16 16,8 3-16-16,-3-2 4 0,6-1-4 16,4-5 0-16,0-2-4 0,14-2-28 15,3-6-200-15,2 0-237 0,6-6-143 0,4 1-256 16,-12-1-329-16,19-6-680 0</inkml:trace>
  <inkml:trace contextRef="#ctx0" brushRef="#br0" timeOffset="76469.53">9610 11861 3077 0,'0'0'988'0,"0"0"-475"0,0 0-49 16,0 0 4-16,0 0-136 0,0 0-72 15,0 0-100-15,0 0-64 0,-99 122-16 16,99-94-24-16,0-2-40 0,7-4-8 16,3-4-8-16,7-6 0 0,-3-4-4 15,-2-8-8-15,5 0 12 0,-2-14 4 0,0-10 20 16,2-15 53-16,-3-6 35 0,-4-10 20 15,-3 6-28-15,-2 2-40 0,-5 13 24 16,0 13-24-16,0 9-44 0,0 6-4 16,0 6-4-16,0 0-12 0,0 10-64 15,0 6-80-15,0 4-92 0,0 3-161 16,0 0-99-16,10 5-220 0,-6-10-373 16,9 5-631-16</inkml:trace>
  <inkml:trace contextRef="#ctx0" brushRef="#br0" timeOffset="76671.23">9940 11367 3621 0,'0'0'981'0,"0"0"-333"0,0 0-124 16,0 0-36-16,0 0-79 0,-7 103-157 15,7-55-68-15,0 6-76 0,0 3-60 16,0 9-32-16,0 2-8 0,7 1-8 15,-7-1-8-15,2-5-148 0,-2-6-228 16,0-9-257-16,0-10-131 0,0-17-361 16,0-11-259-16,0-10-913 0</inkml:trace>
  <inkml:trace contextRef="#ctx0" brushRef="#br0" timeOffset="76860.1">10107 11403 3373 0,'0'0'864'15,"0"0"-91"-15,0 0-29 0,0 0-120 0,0 0-135 16,0 0-237-16,0 0-120 0,0 0 32 16,0 0 40-16,12 118-96 0,-9-65-44 15,-1 10-60-15,-2 1 12 0,0 2-16 16,7 1-40-16,-7-3-196 0,3-6-296 16,2-6-329-16,-5-13-267 0,9 5-765 0</inkml:trace>
  <inkml:trace contextRef="#ctx0" brushRef="#br0" timeOffset="77141.4">10439 11914 3793 0,'0'0'729'0,"0"0"-601"0,0 0 136 15,0 0-56-15,0 0-104 0,0 0-48 16,0 0 76-16,0 0-92 0,0 0 32 15,0 0 52-15,0 0-32 0,151 6-44 0,-142-23 24 16,-6 3-8-16,-3-3 0 0,0-1-24 16,0 6 0-16,0 2-8 0,-3 3-20 15,-9 6 8-15,0 1 20 0,-5 0 4 16,2 3-24-16,3 13 40 0,-5 5-4 16,3 6-28-16,-1 6-8 0,10 1-4 15,3-4-8-15,2-2-8 0,0-1-4 16,7-6-32-16,8-2-256 0,7-4-228 15,4 2-356-15,-4-8-109 0,12-6-780 0</inkml:trace>
  <inkml:trace contextRef="#ctx0" brushRef="#br0" timeOffset="77321.4">10767 11890 2461 0,'0'0'1400'0,"0"0"-679"16,0 0 39-16,0 0-228 0,0 0-48 0,0 0-127 15,0 0-105-15,-90 141-72 0,90-99-68 16,10 1-64-16,9-7-36 0,3-6-12 16,12-10-52-16,0-9-300 0,4-6-189 15,6-5-51-15,-3-6-344 0,-12-6-485 16,8-24-1320-16</inkml:trace>
  <inkml:trace contextRef="#ctx0" brushRef="#br0" timeOffset="77484.06">11082 11469 3785 0,'0'0'917'16,"0"0"-349"-16,0 0-80 0,0 0-124 15,0 0-20-15,0 0-67 0,-44 103-141 16,49-59-60-16,12-2-48 0,-3 7-8 0,1 0-20 16,-8 1-88-16,8-1-389 0,-6-1-303 15,-6-12-589-15,-3 11-1052 0</inkml:trace>
  <inkml:trace contextRef="#ctx0" brushRef="#br0" timeOffset="77625.34">10888 11713 3749 0,'0'0'773'0,"0"0"-469"0,0 0 444 16,0 0-392-16,0 0-160 0,208-4-148 0,-152 10-24 15,5 4-24-15,-8 2-140 0,5 0-216 16,-10 0-296-16,-9-1-553 0,2 3-804 0</inkml:trace>
  <inkml:trace contextRef="#ctx0" brushRef="#br0" timeOffset="77770.34">11457 11754 2873 0,'0'0'1100'0,"0"0"-367"0,0 0-65 0,0 0-128 16,0 0-88-16,-63 107-123 0,58-78-133 15,5-2-80-15,0-5-56 0,5 2-48 16,5-6-12-16,5-2-132 0,-8-7-277 15,10 1-255-15,-8-10-332 0,1 3-513 16,-7-14-1516-16</inkml:trace>
  <inkml:trace contextRef="#ctx0" brushRef="#br0" timeOffset="78148.42">11596 11584 4137 0,'0'0'781'0,"0"0"-345"15,0 0 36-15,0 0-116 0,-32 107-192 16,32-81-136-16,0 1-20 0,10 1-4 16,2-3-4-16,5 2-148 0,-3-5-172 0,11 3-128 15,-6-7-216-15,0-5-45 0,-2-7 89 16,-2-6 204-16,2 0 280 0,-12-14 136 16,9 0 44-16,-11-2 292 0,1-5 104 15,-4 3-72-15,0-1 21 0,0 0 7 0,0 1-32 16,0 9-8-16,0 0-28 0,-2 5-4 15,-3 0 9-15,-9 4-61 0,9 0-52 16,-12 0-72-16,5 6-40 0,7 1-16 16,-5 0-12-16,5 2-12 0,5 2-40 15,0 1-16-15,0-1 8 0,0-1-4 16,5-1-8-16,7 0 0 0,-7-5-8 16,10 0-4-16,-3-3-12 0,-7-1-68 15,9 0-40-15,-7 0-84 0,3-9-172 0,2-3-221 16,3-4-195-16,-5 4-517 0,-8-9-639 15</inkml:trace>
  <inkml:trace contextRef="#ctx0" brushRef="#br0" timeOffset="78388.48">11845 11827 3469 0,'0'0'688'0,"0"0"-83"16,0 0-101-16,0 0-112 0,0 0-188 0,17 101-88 15,-2-92-96-15,-1-8 8 16,1-1-4-16,4-8 64 0,3-12 24 0,7-6 4 15,-2-8-52-15,2-7-12 0,-3-1-24 16,-1 0 17-16,-6 8 103 0,1 7-84 16,-8 3-60-16,-5 13 12 0,0 10 0 15,-2 1 16-15,-3 12 56 0,6 13 68 16,-6 6-32-16,3 15-4 0,5 2-40 16,-5 8-20-16,2 1-40 0,3 0-20 15,-6-1 0-15,6-13-104 0,-8-5-200 0,-2-8-249 16,0-8-95-16,0-6-112 0,0 1-205 15,0-6-299-15,-16 0-1101 0</inkml:trace>
  <inkml:trace contextRef="#ctx0" brushRef="#br0" timeOffset="79438.16">5812 12717 2465 0,'0'0'592'0,"0"0"-376"16,0 0 236-16,0 0 48 0,0 0-71 16,0 0-157-16,0 0-44 0,0 0 100 0,0 0-92 15,0 0-84-15,0 0-8 0,-80-28 4 16,73 26-4-16,2-2-24 0,-5 4-72 15,5 0-16-15,-2 0-16 0,5 9-16 16,2 1-24-16,0 10 4 0,0 1 16 16,14 3-12-16,8-3 12 0,-3-3-4 15,8-9-8-15,-10-2 0 0,7-7 12 16,-4 0 4-16,-3-2 8 0,-8-11 4 0,-2-2 8 16,1-1 8-16,-6-5-8 15,-2 1 0-15,0 2-8 0,0 3 0 0,-12 6 9 16,-7 5 3-16,2-1-12 0,-5 5-4 15,-5 0-8-15,5 0-12 0,1 5 0 0,6 5-16 16,10 3-37-16,5 4-71 0,0 3-68 16,10-2-88-16,17 3-116 0,-1-3-232 15,1-6-377-15,12 6-467 0</inkml:trace>
  <inkml:trace contextRef="#ctx0" brushRef="#br0" timeOffset="79638.45">6137 12477 3393 0,'0'0'708'0,"0"0"-139"0,0 0 35 15,0 0-176-15,0 0-220 0,0 0-112 16,0 0-28-16,-17 113 28 0,22-67-16 16,2 1-52-16,3 2-20 0,-6 2-8 15,-1-1-32-15,-3-7-176 0,0-9-116 16,0-8-176-16,-7-8-260 0,-3-7-97 15,3-10-159-15,-13-1-397 0</inkml:trace>
  <inkml:trace contextRef="#ctx0" brushRef="#br0" timeOffset="79754.09">5994 12866 1088 0,'0'0'1493'16,"0"0"-773"-16,0 0-16 0,0 0 1 15,0 0-233-15,0 0-176 0,0 0-172 16,0 0-56-16,0 0 12 0,0 0 12 16,0 0-60-16,126-16 0 0,-73 25-32 15,0 2-160-15,1-1-336 0,-11-2-340 16,-11-2-489-16,7 5-1676 0</inkml:trace>
  <inkml:trace contextRef="#ctx0" brushRef="#br0" timeOffset="80107.4">7150 12956 3209 0,'0'0'688'16,"0"0"-139"-16,0 0 99 0,0 0-208 16,0 0-184-16,0 0-148 0,0 0-16 15,0 0 12-15,-15 146-44 0,15-88-28 16,3 2-20-16,4 9-12 0,-7-1 0 0,0 0-148 16,0-6-208-16,0-10-388 15,0-13-413-15,0-11-451 0</inkml:trace>
  <inkml:trace contextRef="#ctx0" brushRef="#br0" timeOffset="80298.16">7167 12961 3317 0,'0'0'644'0,"0"0"25"16,0 0-1-16,36-103-100 0,-21 85-148 16,-6 7-91-16,8 4-137 0,-2 7-80 15,0 0-20-15,-1 10-36 0,3 8 8 0,0 3-20 16,-2 13-16-16,-11 3 0 0,-4 4-28 15,0-2-4-15,0 2-100 0,-14-3-124 16,7-7-161-16,-8-3-115 0,-2-8-144 16,3-2-272-16,6-7-253 0,-14-10-640 0</inkml:trace>
  <inkml:trace contextRef="#ctx0" brushRef="#br0" timeOffset="80598.59">7514 12946 2965 0,'0'0'680'0,"0"0"-196"16,0 0 69-16,0 0-105 0,0 0-136 16,0 0-144-16,0 0-56 0,0 0-68 15,0 0 28-15,0 0 0 0,0 0 8 0,-17 95-52 16,17-79-12-16,0-4-16 0,0-4 0 16,0-3 0-16,0-5-4 0,0 0 8 15,0-5 12-15,4-7 20 0,-1-5 84 16,4 0 32-16,-7-3-4 0,0 1-15 15,0 1-9-15,0 9 8 0,0 0-32 16,0 9 12-16,-7 0-24 0,4 0-48 0,-1 14-12 16,4 3-28-16,-5 7 8 0,5 4 0 15,0 2-4-15,5 2-8 0,9-3-8 16,3-4-160-16,2 0-288 0,6-4-193 16,6-2-219-16,1-5-353 0,4-5-572 0</inkml:trace>
  <inkml:trace contextRef="#ctx0" brushRef="#br0" timeOffset="80806.97">7841 12997 3073 0,'0'0'828'0,"0"0"-39"16,0 0-161-16,0 0-224 0,0 0-120 16,0 0-92-16,0 0 12 0,0 0 21 15,-78 124-113-15,93-92-80 0,2-5-24 16,9 2-4-16,-4-10 0 0,5-1-4 0,0-7-24 15,6-4-176-15,1-7-181 0,3-3-31 16,-3-12-60-16,7-11-288 0,-12 4-441 16,2-25-1120-16</inkml:trace>
  <inkml:trace contextRef="#ctx0" brushRef="#br0" timeOffset="80972.87">8328 12548 3753 0,'0'0'897'0,"0"0"-309"15,0 0-20-15,0 0-124 0,-29 121-115 16,24-73-141-16,5 7-76 0,-7 1-12 16,4 3-52-16,-2-4-32 0,3 0-16 15,2-5-12-15,0-4-216 0,0-8-325 16,0-9-159-16,-5-9-272 0,5-10-297 16,-9-10-600-16</inkml:trace>
  <inkml:trace contextRef="#ctx0" brushRef="#br0" timeOffset="81270.89">8464 12836 2769 0,'0'0'1024'0,"0"0"-427"0,0 0-33 15,0 0-72-15,0 0-164 0,0 0-160 16,0 0-36-16,12 101 44 0,-19-77 40 16,-8-4-43-16,0 0-77 0,-6-3-24 15,4 0-12-15,0-4 4 0,2-2-28 16,1-4 28-16,2-2 24 0,-1-1 24 15,4-2-40-15,1 1 4 0,6-3-48 16,2 2-16-16,0-1-4 0,0 0-16 16,0 2-4-16,0 3 12 0,0 2-4 15,0 4-4-15,5 0 16 0,0 3-12 16,2-2 8-16,-2 2-8 0,5-3 12 0,-6-1-16 16,1 2 16-16,-2-7-12 0,4 4 8 15,-2-3-8-15,-3-3-8 0,1 1-92 16,4-1-172-16,-2-1-221 0,-5 0-187 15,7-3-324-15,-2 0-449 0,-3 0-1552 0</inkml:trace>
  <inkml:trace contextRef="#ctx0" brushRef="#br0" timeOffset="82034.97">8677 13091 2409 0,'0'0'748'0,"0"0"-232"0,0 0 80 16,0 0-23-16,0 0-49 0,0 0-208 15,0 0-60-15,0 0-12 0,0 0 48 16,0 0-123-16,-63-8-49 0,56 21-52 15,7 4 20-15,0 2-32 0,0 2 16 0,0 5-52 16,0-7-4-16,0-4-8 0,7-1-16 16,3-7 12-16,4-2-4 0,-6-5 0 15,6 0 0-15,3 0 4 0,-2-3 16 0,2-6 16 16,0-2 36-16,-8-4-4 0,3 4-8 16,-7 0-20-16,5 0 0 0,-8 4-12 15,1 6-8-15,-3 1-8 0,0 0-12 16,0 0 0-16,0 8-8 0,0 3-8 15,0 1-168-15,2 7-272 0,5-2-345 16,1-2-387-16,1-3-409 0</inkml:trace>
  <inkml:trace contextRef="#ctx0" brushRef="#br0" timeOffset="82332.67">8997 13087 2253 0,'0'0'1520'0,"0"0"-823"0,0 0-85 15,0 0-124-15,0 0-36 0,0 0-68 16,-44 101-51-16,44-71-121 0,0 0-76 16,8-3-80-16,4-11-44 0,0 1-12 15,0-11 0-15,3-1 4 0,-1-5-4 0,-2-5 16 16,0-11 72-16,-2-6 52 0,5-6-16 16,-13 0-56-16,0 5-28 0,1-1-28 15,-3 11-4-15,0 6 0 0,10 7-8 16,-10 8 4-16,4 14 16 0,8 15 104 0,-12 13 44 15,0 10-24-15,0 7-75 16,-9 6-69-16,-8-4 0 0,0-4 0 0,-5-9 0 16,5-13 0-16,-2-18 0 0,9-9-241 15,3-15-131-15,2-1-220 0,5-15-313 16,0-8-199-16,0 3-205 0,5-19-480 0</inkml:trace>
  <inkml:trace contextRef="#ctx0" brushRef="#br0" timeOffset="82599.61">9368 13291 2337 0,'0'0'1340'0,"0"0"-647"16,0 0 139-16,0 0-348 0,0 0-176 15,0 0-124-15,0 0-56 0,0 0 24 16,0 0-15-16,0 0-21 0,0 0-8 16,160-27 20-16,-160 13-16 0,0 3-16 0,0-4-32 15,0 4 20-15,0 2 24 0,-15 3-8 16,3 2-16-16,-7 4 0 0,2 0-24 15,0 6-36-15,-5 10-8 0,15 7-8 16,-3-2-4-16,8 6-4 0,2-2 0 16,0 2 0-16,4-6-8 0,13 2-44 15,5-5-92-15,3-4-128 0,1-4-276 16,1-8-185-16,4-2-79 0,6-5-229 16,-3-16-15-16,2-5 19 0,-4 4 65 15,4-17-136-15</inkml:trace>
  <inkml:trace contextRef="#ctx0" brushRef="#br0" timeOffset="82784.11">9841 13112 1884 0,'0'0'929'0,"0"0"-161"16,0 0-72-16,0 0-43 0,0 0-137 16,0 0-148-16,0 0-72 0,0 0-32 15,0 0 61-15,0 0 23 0,0 0-40 0,-47 115-60 16,47-82-32-16,10 1-12 0,-5 0-35 16,7-2-169-16,-9 1 0 15,4-9 0-15,-2 0 0 0,-5-6 0 0,0-2 0 16,0-2 0-16,0-5 0 0,-15-2-97 15,-12-4-275-15,6-3-244 0,-4 0-301 16,-4 0-103-16,12 0-289 0,-14 0-347 0</inkml:trace>
  <inkml:trace contextRef="#ctx0" brushRef="#br0" timeOffset="95940.09">3936 12555 2289 0,'0'0'688'0,"0"0"-352"16,0 0 72-16,0 0 28 0,0 0-51 15,0 0-185-15,0 0-44 0,0 0-12 16,0 0 20-16,0 0-12 0,-37 5-32 16,37-5-32-16,0 0-32 0,-2 0-20 15,2 3 0-15,0 1 16 0,-7 5-24 16,4 5 0-16,-2 4 28 0,-4 7 24 0,4 1-36 15,-7 4 20-15,4 0-12 0,1 4 0 16,0 3-36-16,2 2 20 0,5 3-28 16,0 5 0-16,0 4 0 0,2 1-12 15,8 4 16-15,5-1-24 0,9 7 24 0,-7 1-20 16,5 0 16-16,0 4-16 0,4-1 16 16,-4 0-4-16,0-3 0 0,5-5 48 15,-1-1-4-15,1-9 0 0,0-3-4 16,-3-6 24-16,-5-6-40 0,1-9-12 15,-3-7-12-15,-3-6-4 0,-7-7 5 16,5-1-5-16,-9-3 0 0,2-3 0 16,4-10-65-16,-9-6-127 0,0-3-204 15,0-8-276-15,-9 3-401 0,-18-20-663 0</inkml:trace>
  <inkml:trace contextRef="#ctx0" brushRef="#br0" timeOffset="96359.38">3468 12966 1488 0,'0'0'701'0,"0"0"-409"0,0 0 4 16,0 0 120-16,0 0 40 0,0 0-80 15,0 0-96-15,0 0-23 0,0 0-13 16,0 0 48-16,0 0-16 0,82-116-52 16,-74 88-48-16,4 1-48 0,-3-1-44 15,1 4-24-15,-3 0-4 0,3 4 8 0,-10 2 4 16,0 0 16-16,0 8-4 0,0-2 32 16,0 4 25-16,0 1-33 0,0 5-28 15,0 1-36-15,0 1-36 0,5 0-4 16,7 0-20-16,7 4 20 0,13 13 40 15,-1 5 92-15,8 10 100 0,-2 1-108 16,-6 8-28-16,-4-2 20 0,-8 2-40 16,5-1-32-16,-7-6-28 0,3-2-4 0,-6-6-8 15,-6-8 4-15,4-2-8 0,-3-2-4 16,1-1-88-16,2-4-116 0,-2 0-156 16,0-1-160-16,4 3-141 0,-7 0-215 15,1-3-321-15,-1 11-480 0</inkml:trace>
  <inkml:trace contextRef="#ctx0" brushRef="#br0" timeOffset="96889.4">4898 14298 1108 0,'0'0'556'0,"0"0"-200"15,0 0-51-15,0 0 43 0,0 0-8 16,0 0-32-16,0 0-56 0,0 0-40 15,0 0 56-15,0 0-16 0,0 0-3 16,-39-39-93-16,39 42-32 0,0 8-20 16,0 8 32-16,15 10 16 0,2 8 72 15,5 9-20-15,-1 9-116 0,6 7-44 0,-8 3-8 16,-2 3-20-16,0 1 0 0,0 1-8 16,-12-3-4-16,7-6-4 0,-7-3-44 15,2-13-108-15,-4-9-140 0,-3-11-172 16,0-13-109-16,0-9-143 0,-10-3-284 15,-21-13-841-15</inkml:trace>
  <inkml:trace contextRef="#ctx0" brushRef="#br0" timeOffset="97131.95">4845 14206 568 0,'0'0'2413'0,"0"0"-1793"0,0 0-16 16,0 0-87-16,0 0-141 0,0 0-52 15,0 0-52-15,0 0-44 0,0 0-64 16,0 0-52-16,0 0 52 0,186 8-8 0,-181 14 1 16,-5 4-65-16,0 4-52 0,0 2-12 15,-17-1-16-15,-5 5 8 0,1-7-12 16,-8-4-8-16,7-2-16 0,-5-7-72 16,10-2-52-16,5-7-57 0,2-5-55 15,10 3-40-15,0-4-124 0,10 2-276 16,12-2 27-16,-5 2-163 0,14 2-669 0</inkml:trace>
  <inkml:trace contextRef="#ctx0" brushRef="#br0" timeOffset="97443.31">5330 14306 2693 0,'0'0'840'0,"0"0"-352"15,0 0 49-15,0 0-169 0,0 0-48 0,0 0-152 16,0 0-76-16,0 0 8 15,0 0-28-15,0 0 4 0,-56 75-24 0,63-57 24 16,3 0-28-16,-3-6-4 0,3-3-8 16,-8-6 16-16,1-3-32 0,1 0 12 15,1 0 12-15,0-9 72 0,2-2 8 16,3-7-28-16,-10 5-52 0,5-4-11 16,-5 2-9-16,0 5 48 0,0 5-24 15,0-1-32-15,0 6 4 0,0 0 12 16,2 9-28-16,6 8-4 0,-1 3-8 15,5 3 8-15,3 4 4 0,4 1-4 0,-2-5 4 16,-3-2-4-16,3-3-56 0,-4-6-225 16,11-1-147-16,-7-4-60 0,2-7-248 15,3 0-153-15,-5 0-447 0,5-11-1037 0</inkml:trace>
  <inkml:trace contextRef="#ctx0" brushRef="#br0" timeOffset="97649.21">5846 14306 2341 0,'0'0'1200'16,"0"0"-588"-16,0 0 1 0,0 0-81 16,0 0-112-16,0 0-144 0,0 0-52 15,0 0-36-15,-56 111-56 0,56-83-63 16,0 0-41-16,12-3-8 0,-2-2-16 16,7-5 0-16,-3-4-4 0,-1-5-8 15,1-3-92-15,1-6-173 0,-1 0-95 16,3-5-176-16,0-8-272 0,0-2-149 0,0-21-516 15</inkml:trace>
  <inkml:trace contextRef="#ctx0" brushRef="#br0" timeOffset="97841.76">6195 13924 1524 0,'0'0'1713'0,"0"0"-1141"0,0 0-60 16,0 0-75-16,0 0-149 0,0 0-120 15,0 0 28-15,0 0-12 0,-17 102-24 16,24-58 12-16,-7 5-52 0,5 6-44 16,-5 3-24-16,0 2-20 0,0 3-16 15,0-1-12-15,0-6-4 0,0-6-20 16,-5-10-168-16,0-4-140 0,3-11-224 16,2-11-225-16,-3-6-187 0,1-8-425 0</inkml:trace>
  <inkml:trace contextRef="#ctx0" brushRef="#br0" timeOffset="98335.4">6369 14295 2921 0,'0'0'784'0,"0"0"-240"0,0 0 21 16,0 0-1-16,0 0-156 0,0 0-112 15,0 0-44-15,0 0 9 0,0 0-81 16,0 0-76-16,0 0-32 0,-106-7-12 16,101 13-8-16,-5 3-20 0,5 2-28 15,3 0 4-15,2 1-8 0,0 5 0 0,0 1 0 16,2-6 4-16,13 3-4 0,-3-1 4 15,12 0 0-15,-7 0 0 0,5-1-4 16,-3 1 4-16,1-2-4 0,2-3 0 16,2 0-12-16,-7 0-148 0,2 0-249 15,3-2-247-15,-5 0-304 0,-2-4-369 16,2-1-1128-16</inkml:trace>
  <inkml:trace contextRef="#ctx0" brushRef="#br0" timeOffset="98610.7">6668 14384 2309 0,'0'0'1872'16,"0"0"-1291"-16,0 0 3 0,0 0-128 15,0 0-108-15,0 0-132 0,0 0-100 0,0 0-43 16,0 0-21-16,0 0-16 0,0 0-28 16,-44 22-8-16,44-22 0 0,0 0 4 15,0 0 0-15,5-2-4 0,-3-3 12 16,3-4 16-16,0-5-4 0,0 4-4 15,-5-1 0-15,0 7-16 0,0-1 0 16,0 5 28-16,0 0 0 0,0 0-20 16,0 8-8-16,5 7 16 0,2 6 116 15,3 0-56-15,2 6-44 0,2-4-20 16,-7 0-12-16,6-2-4 0,4-3-4 16,-10-2-168-16,7-2-245 0,3 1-199 15,-2-10-260-15,2 3-457 0,0-8-468 0</inkml:trace>
  <inkml:trace contextRef="#ctx0" brushRef="#br0" timeOffset="98934.54">6922 14403 3245 0,'0'0'848'16,"0"0"-255"-16,0 0 15 0,0 0-204 16,0 0-168-16,0 0-124 0,0 0-28 15,0 0 0-15,0 0-12 0,0 0-64 16,0 0-4-16,-24 86 0 0,31-86-8 15,3 0 8-15,-3 0-4 0,-7-6 8 16,7-8 32-16,1-4-16 0,-6-1 4 16,-2-9-8-16,0 0 20 0,0 6 12 15,0 1-40-15,0 4-4 0,0 7-8 0,0 8 8 16,0 2 5-16,0 0-9 0,0 14 16 16,0 11 56-16,0 8 136 0,5 12 56 15,-3 3-56-15,6 6-92 0,-6-4 8 16,0 4-8-16,-2-10-56 0,0-6-40 15,0-8-12-15,0-8 0 0,-4-8-12 16,-6-6-104-16,3-4-144 0,-8-4-228 0,-2 0-301 16,-2-13-223-16,4 0-525 0,-12-16-1272 15</inkml:trace>
  <inkml:trace contextRef="#ctx0" brushRef="#br0" timeOffset="99347.51">7349 14348 2028 0,'0'0'605'0,"0"0"-309"16,0 0 344-16,0 0-336 0,0 0-184 16,0 0 76-16,0 0-11 0,0 0-65 15,0 0 20-15,0 0 84 0,0 0-48 16,75-71-24-16,-75 62 36 0,0-1 4 16,0-1 8-16,-3 4 92 0,-9 1-160 15,0 4-32-15,5 2 108 0,-13 0-3 16,4 8-81-16,-9 6-28 0,8 8-4 15,-4 8 8-15,4 7 12 0,9 3 36 16,-4-1-20-16,10-2-44 0,2-7-40 0,0-2-20 16,0-8-20-16,14 1-4 0,3-7 0 15,10-5-4-15,2 0 4 0,7-5-12 16,1-4-132-16,9 0-240 0,-3-2-437 16,6-4-135-16,-10 1-509 0,12 2-808 0</inkml:trace>
  <inkml:trace contextRef="#ctx0" brushRef="#br0" timeOffset="99971.7">8294 14384 3193 0,'0'0'484'0,"0"0"-204"16,0 0 133-16,0 0 15 0,0 0-80 16,0 0-160-16,0 0-64 0,0 0 80 0,0 0 4 15,0 0-84-15,22 99-44 0,-12-72-20 16,7-2-12-16,-8-2-20 0,3-8-8 16,-7 2-4-16,5-9-8 0,-3-4-8 15,3-4 4-15,0 0-4 0,2 0 8 16,-7-5 12-16,7-11 4 0,2-3 0 15,-4-1-16-15,0-5 0 0,-3 6 4 16,7 1-12-16,-2 3 4 0,-4 3 0 16,4 6-4-16,0 0-4 0,-7 6-4 0,9 0 0 15,-6 0 8-15,6 9 12 0,-2 2 4 16,0 1 8-16,3-1 36 0,-5 3 28 16,7-5 1-16,-8-3-9 0,-1-2-4 15,1-4-12-15,1 0 28 0,-3 0 60 0,5-10 16 16,3-6-32-16,0 0-32 0,4-2-16 15,-12 2-28-15,8 4-20 0,-3 4-20 16,-7 7-16-16,9 1-4 0,-7 0 0 16,8 13 0-16,2 8 4 0,-2 7 12 15,2 2-8-15,-1 1-8 0,-1-1-20 16,-8-1-172-16,8-4-264 0,-1-6-297 16,3-7-159-16,-9-2-505 0,21-10-576 0</inkml:trace>
  <inkml:trace contextRef="#ctx0" brushRef="#br0" timeOffset="100751.01">9167 14433 1708 0,'0'0'821'16,"0"0"159"-16,0 0-79 0,0 0-229 15,0 0-236-15,0 0-60 0,0 0-40 16,0 0-32-16,0 0-43 0,0 0-45 0,-75 110-56 16,75-90-72-16,0-2-56 0,2-7-24 15,10-4-4-15,-7-4 0 0,2-3-4 16,3 0 8-16,-3-8 20 0,3-6 8 15,-3-4 24-15,3-5 0 0,-5 0-4 16,0 2-28-16,-1 3 0 0,1 9-8 16,-5 2 12-16,0 7-24 0,0 0 0 15,0 2-8-15,0 12 0 0,0 11 0 16,7 3-4-16,3 5 12 0,-3 3-16 16,8-1-12-16,2-3-168 0,5-7-180 15,2-4-160-15,3-12-137 0,4-7-223 16,1-2-181-16,2-17-31 0,-3-7 111 0,-4-4 113 15,2 1 140-15,-10-2 736 0,3 4 16 16,-12 5 680-16,-5 6-24 0,0 5 221 16,-5 0-129-16,0 5-192 0,0 3 233 15,0 1 27-15,-5 0-288 0,2 9-140 16,-2 8-83-16,5 1-33 0,0 3-48 0,0 0-88 16,0-5-100-16,0-5-40 15,5-2-4-15,7-5-4 0,0-4-4 0,13-4 8 16,-8-7 0-16,5-10 16 0,-1-5-8 15,6-1-8-15,-5-1-4 0,7 6 0 16,-12 6-4-16,0 4 0 0,-5 6 0 16,-5 6-4-16,0 4-8 0,3 12 12 15,-5 8 0-15,5 6-20 0,-8 5-40 16,1 2-56-16,-1-5-124 0,8 3-208 16,-5-5-145-16,12-3-67 0,-3-9-292 15,3-6-69-15,-5-9-123 0,12-3 287 0,-7-11 613 16,0-8 244-16,-5-2 396 0,3-6 169 15,-5 1-21-15,-3 0-52 0,3-1-116 16,-8 2 4-16,0 3-8 0,-2 5 161 16,0 5-101-16,0 8-216 0,0 4 68 15,-2 0 20-15,-3 11-76 0,-9 5-76 16,14 3 1-16,-10 11 19 0,10 4 60 0,0-2-64 16,0 3-92-16,10-10-28 0,-3-7-20 15,7-6-28-15,1-10 8 0,2-2-4 16,-2-8 24-16,-3-11 56 0,-3-9 36 15,6-4-40-15,-8-4-40 0,3-2-24 16,-8-1-8-16,-2 5 0 0,0 6-4 16,0 8 8-16,0 8 0 0,0 6-8 15,0 6 0-15,0 4-4 0,0 12-8 0,0 11 0 16,0 3 8-16,0 4-8 16,5-4-76-16,10 2-120 0,2-8-204 0,4 1-193 15,9-4-139-15,-6-5-236 0,15-2-65 16,-18-5-3-16,13-9-641 0</inkml:trace>
  <inkml:trace contextRef="#ctx0" brushRef="#br0" timeOffset="101051.39">10490 14558 1932 0,'0'0'1137'0,"0"0"-409"0,0 0 97 16,0 0-149-16,0 0-216 0,0 0-188 16,0 0-64-16,0 0-48 0,0 0-32 15,0 0 9-15,-58 66 15 0,58-38 20 16,7 0-32-16,5-3-88 0,3-7-12 15,-1-9-36-15,1-2 0 0,4-7 0 0,-9 0 4 16,5-12 4-16,-1-10 20 0,-2-3-24 16,-7-8 24-16,0-4-32 0,-5 0 12 15,0 6-4-15,0 2-8 0,0 11 4 16,0 7-4-16,0 11 0 0,0 5 0 16,10 22 8-16,-5 10 108 0,4 16 108 15,-6 9-20-15,-3 12-24 0,0 6-67 16,-15 0-113-16,-12 1 0 0,3-4 0 15,-5-11 0-15,7-17 0 0,-2-13 0 0,2-20 0 16,-4-16-189-16,-3-7-351 0,7-25-481 16,-10-17-111-16,18 8-181 0,6-20-419 0</inkml:trace>
  <inkml:trace contextRef="#ctx0" brushRef="#br0" timeOffset="101363.9">10943 14638 3017 0,'0'0'688'0,"0"0"-88"0,0 0 21 16,0 0-241-16,0 0-224 0,0 0 0 15,0 0 28-15,0 0-84 0,0 0-52 16,0 0 0-16,0 0 16 0,63-32 8 16,-63 24 8-16,0 0 8 0,0-2 20 0,-2 2 65 15,-12-1-61-15,6 8-56 0,-6-1 40 16,-3 2 24-16,0 0-40 0,2 2-12 15,-4 12 12-15,7 7 0 0,7 2-20 16,0 4 0-16,5 6-4 0,0-4-16 16,0-6-20-16,12 0-8 0,5-6-8 15,7-6-4-15,-4-3 0 0,4-5-52 0,0-3-152 16,-2 0-192-16,0-1-177 0,5-13-51 16,-8 2-320-16,-12-2-337 0,10-7-800 0</inkml:trace>
  <inkml:trace contextRef="#ctx0" brushRef="#br0" timeOffset="101666.31">11244 14495 1236 0,'0'0'1213'15,"0"0"-525"-15,0 0-192 0,0 0 8 16,0 0-19-16,0 0-25 0,0 0-20 0,-24 107-176 16,38-87-48-16,-2-4 0 0,5-7-8 15,-2-9-35-15,7 0 7 0,-3-18 116 16,8-9 40-16,-5-13-80 0,-1-5-68 16,9 1-40-16,-13 4-68 0,-1 11-44 15,1 8-32-15,3 7 4 0,-6 6-8 16,3 1 0-16,0 4-104 0,-7 0-160 15,7 3-184-15,0 0-272 0,12 0-129 16,-12 3-115-16,5 9-541 0</inkml:trace>
  <inkml:trace contextRef="#ctx0" brushRef="#br0" timeOffset="102529.93">6886 15399 2197 0,'0'0'784'0,"0"0"-260"16,0 0 40-16,0 0-71 0,0 0-109 16,0 0-48-16,0 0-8 0,0 0-64 0,0 0-80 15,0 0-76-15,0 0-32 0,-124 1-28 16,117 24 4-16,4 7-16 0,3 9 32 16,0 5 20-16,0 5 1 0,0-2-37 15,10 2-36-15,-7-3-8 0,1-4-4 16,1-4-4-16,0-6-20 0,0-7-189 15,-5-1-195-15,5-8-160 0,-5-8-340 0,0-2-193 16,-5-8-376-16</inkml:trace>
  <inkml:trace contextRef="#ctx0" brushRef="#br0" timeOffset="102680.64">6592 15810 748 0,'0'0'2109'0,"0"0"-1265"16,0 0-404-16,0 0-203 0,0 0 43 15,0 0 76-15,0 0 28 0,0 0-176 16,0 0-128-16,0 0-56 0,0 0-8 15,173-7 0-15,-147 5-16 0,6-4-56 0,-1 3-324 16,-11-2-352-16,-3 1-225 0,0 2-508 16</inkml:trace>
  <inkml:trace contextRef="#ctx0" brushRef="#br0" timeOffset="102865.68">6975 15804 2000 0,'0'0'1041'0,"0"0"-465"0,0 0 8 16,0 0-67-16,0 0-113 0,17 113-180 15,-9-94-56-15,1-4-12 0,-4-6-76 16,7-4-28-16,-4-5 12 0,4 0 36 16,2-11 52-16,1-4 104 0,-8-7 9 15,8 1-141-15,2-6-84 0,-3-2-28 16,-4 2-12-16,4 4-4 0,6 0-184 16,-3 9-309-16,0 0-151 0,4 10-376 15,-6-1-337-15,2 5-912 0</inkml:trace>
  <inkml:trace contextRef="#ctx0" brushRef="#br0" timeOffset="103092.09">7329 15822 3053 0,'0'0'980'0,"0"0"-423"0,0 0 35 16,0 0-144-16,0 0-140 0,0 0-140 0,0 0-64 16,0 0 16-16,0 0-52 0,0 0-56 15,0 0-8-15,-17 72-4 0,27-72 0 16,-5 0 16-16,5-6-8 0,-6-3 36 15,-1-6 29-15,2-6 31 0,-5-2-4 16,0-2-60-16,0 3 12 0,0 6 20 16,0 6-60-16,0 2 0 0,0 8-24 15,0 0 4-15,0 4-96 0,9 10-169 16,-4 6-103-16,7 4-160 0,-4 2-356 16,4-4-337-16,0 8-680 0</inkml:trace>
  <inkml:trace contextRef="#ctx0" brushRef="#br0" timeOffset="103371.05">7504 15902 3041 0,'0'0'824'0,"0"0"-151"0,0 0-105 15,0 0-16-15,0 0-216 0,0 0-100 16,0 0-36-16,0 0-15 0,0 0-61 16,0 0-32-16,68 67-44 0,-56-67 12 15,-10-1 40-15,8-11 60 0,-3-5 8 16,5-5-4-16,3-7-12 0,-3 0-36 15,3-1-44-15,1 5-32 0,-1 6-16 16,0 5-12-16,-13 5-8 0,13 9-4 16,-1 0-8-16,-2 15 8 0,5 9 16 15,7 6 4-15,-7 5-12 0,5-2 0 0,-5 4-4 16,-2-8-4-16,-3-7-152 0,2-4-164 16,-1-6-192-16,-6-4-205 0,5-8-35 15,0 0-208-15,-2-15 3 0,-3 0-159 16,3-26-497-16</inkml:trace>
  <inkml:trace contextRef="#ctx0" brushRef="#br0" timeOffset="103533.81">8013 15654 96 0,'0'0'2349'16,"0"0"-1569"-16,0 0-148 0,0 0 81 0,0 0-33 15,0 0-76-15,0 0-152 0,0 0-39 16,0 0-93-16,0 0-8 0,0 0-60 16,27 103-72-16,-11-50-52 0,4 5-40 15,-10-2-56-15,9-6-16 0,-4-2-16 16,-6-5-12-16,1-5-244 0,-3-8-320 15,-2-8-369-15,-5-8-95 0,0-8-385 16,-10-6-444-16</inkml:trace>
  <inkml:trace contextRef="#ctx0" brushRef="#br0" timeOffset="103639.23">8122 15859 1812 0,'0'0'320'0,"0"0"-300"16,0 0-20-16,0 0-56 0,0 0-308 15,0 0-796-15</inkml:trace>
  <inkml:trace contextRef="#ctx0" brushRef="#br0" timeOffset="103884.64">8379 15936 1908 0,'5'0'497'16,"7"0"63"-16,0 0 64 0,3 1-144 15,9 1-39-15,-5 1-33 0,5-3-80 16,-7 0-132-16,10 0-96 0,-8 0-48 0,-11-6-20 15,6 0 20-15,-11-3 12 0,4 0 40 16,-7-1-44-16,0-1 4 0,0 1-20 16,-12-1 52-16,0 7 24 0,4-3-8 15,-6 5-20-15,-1 2-32 0,8 2-20 16,-8 9 1-16,3 7-33 0,8 10 12 16,-6 2-20-16,10 2 0 0,0 0 0 15,0-2-4-15,10 3-4 0,6-6-161 0,4-4-223 16,2-3-172-16,4-8-300 0,-9-5-177 15,10-7-468-15</inkml:trace>
  <inkml:trace contextRef="#ctx0" brushRef="#br0" timeOffset="104139.12">8764 15942 1200 0,'0'0'2137'0,"0"0"-1449"16,0 0-119-16,0 0 35 0,0 0-96 15,0 0-184-15,-9 126-52 0,9-93 41 16,7-4-57-16,0-6-100 0,5-4-80 15,0-10-52-15,-4-5-20 0,6-4 8 16,1-7 0-16,-3-14 16 0,5-6-4 16,0-9 4-16,0-5-20 0,7 1 0 15,-12 7-8-15,3 7 0 0,2 8 0 0,-5 9 0 16,0 9-16-16,-5 0-4 16,8 15 20-16,-8 9 0 0,5 8 4 0,-5 8 0 15,3 4-4-15,-3-1-32 0,3 1-148 16,-3-4-244-16,8 1-181 0,-5-7-239 15,4-9-449-15,-7-2-644 0</inkml:trace>
  <inkml:trace contextRef="#ctx0" brushRef="#br0" timeOffset="104485.46">9232 16040 152 0,'0'0'2533'0,"0"0"-1661"0,0 0-160 15,0 0 9-15,0 0-217 0,0 0-232 16,0 0-4-16,0 0 88 0,-29 120 45 15,29-72-73-15,12 4-112 0,3-4-60 16,-3-3-72-16,12-11-56 0,-5-5-20 16,1-14-4-16,-6-12-4 0,3-3 0 0,-2-18 8 15,-10-13 12-15,2-20 0 0,-7-11-8 16,0-13-8-16,0-6 8 0,-10 0-12 16,-7-4 4-16,3 1-4 0,2 1 0 15,-8 5 0-15,6 9 0 0,9 11 4 16,0 16 0-16,-2 13-4 0,7 15 4 0,0 9-4 15,0 5 16-15,0 3 28 0,0 17-8 16,7 13-8-16,0 15 24 0,5 14 44 16,5 12-28-16,0 8-28 15,8 7 16-15,1 4-24 0,11-1-24 0,-1-3 1 16,12-6-9-16,-4-9-121 0,2-10-155 16,5-6-104-16,2-12-272 0,-2-7-185 15,0-6-283-15,-14-13-321 0,16-7-508 0</inkml:trace>
  <inkml:trace contextRef="#ctx0" brushRef="#br2" timeOffset="134225.57">11802 9164 2673 0,'0'0'760'16,"0"0"-348"-16,0 0 96 0,0 0 65 0,0 0-165 15,0 0-120-15,0 0-100 0,0 0-44 16,0 0 20-16,0 0-20 0,-49-3-52 15,49 23 0-15,0 1 8 0,12 8 21 16,0 9-41-16,3 1-44 0,2 2-16 16,-3 0-12-16,-2-2 4 0,3 0-12 15,-10-7-52-15,12-10-289 0,-3-4-187 16,-6-7-236-16,4-6-289 0,-3-2-279 16,-4-8-693-16</inkml:trace>
  <inkml:trace contextRef="#ctx0" brushRef="#br2" timeOffset="134410.68">11964 9163 2289 0,'0'0'1116'16,"0"0"-444"-16,0 0-43 0,0 0-129 15,0 0-84-15,0 0-108 0,0 0-56 0,0 0-80 16,0 0 12-16,-68 140-27 0,44-90-81 16,-8 5-60-16,-4 3 4 0,0 9-16 15,-3-5 8-15,-2 0-8 0,7-8-8 16,0-6 4-16,14-11-64 0,6-11-157 15,9-8-107-15,5-6-24 0,0-5-156 16,5-4-505-16,5 2 53 0,6-5-885 0</inkml:trace>
  <inkml:trace contextRef="#ctx0" brushRef="#br2" timeOffset="134706.21">12153 9267 3573 0,'0'0'676'16,"0"0"-327"-16,0 0 51 0,0 0 8 0,0 0-192 15,0 0-112-15,-170 123-48 0,158-84-8 16,3 5 8-16,9-5-20 0,0-2-24 16,9-7-8-16,6-9-4 0,9-6 0 15,3-9 0-15,-6-6 0 0,4-5 16 16,4-12 72-16,-7-10 116 0,-1-7 24 15,9-4-43-15,-13-6-61 0,2 1-60 16,-7 2-44-16,-7 9 4 0,-5 1-12 0,0 12-8 16,0 4-4-16,0 4-8 0,0 7-100 15,0 4-108-15,0 0-125 0,0 10-115 16,0 5-316-16,0-3-409 0,0 14-496 16</inkml:trace>
  <inkml:trace contextRef="#ctx0" brushRef="#br2" timeOffset="135037.76">12340 9360 2505 0,'0'0'1236'0,"0"0"-612"0,0 0-79 0,0 0-33 16,0 0-168-16,0 0-172 0,0 0-116 16,0 0-36-16,0 0-4 0,0 0 28 15,0 0-16-15,-37 77-8 0,42-62-12 16,10-3-4-16,-8-3-4 0,3-6-4 15,4-3 4-15,-7 0 4 0,8 0 12 16,-3-8 64-16,-2-3 52 0,2 2 20 0,-7-1 41 16,5 1-45-16,-10 6-72 0,2-3-24 15,-2 6 8-15,0 0 0 0,0 0-44 0,2 0-16 16,-2 11-8-16,12 4 8 16,-7 3 0-16,10 3 8 0,-8-1-4 15,5 1-4-15,3-3-8 0,-13-3-144 0,5-4-232 16,-2-2-17-16,0-2-31 0,-2-4-248 15,11-3-249-15,-14 0-211 0,15-7-365 0</inkml:trace>
  <inkml:trace contextRef="#ctx0" brushRef="#br2" timeOffset="135505.81">12652 9370 2189 0,'0'0'916'0,"0"0"-540"0,0 0 116 16,0 0 85-16,0 0-105 0,0 0-168 16,0 0-36-16,0 0 104 0,0 0-4 0,0 0-95 15,-14 56-29-15,19-33-28 0,-5 6-96 16,2-3-32-16,5-1-32 0,-7-7-28 15,5-6-24-15,-2-6-4 0,-1-6 0 16,5 0 4-16,1-9 12 0,4-10 44 16,5-13 56-16,0-5 0 0,9-11-20 0,1 0-24 15,4 2-28-15,-1 5-32 0,-6 6 12 16,-5 15-12-16,-2 9-8 16,-10 4-4-16,3 7-16 0,-3 0-20 0,3 1-132 15,-5 10-136-15,5 6-152 0,-5 2-277 16,-5 0-239-16,7-4-709 0,-7 12-1760 0</inkml:trace>
  <inkml:trace contextRef="#ctx0" brushRef="#br2" timeOffset="135967.12">12415 10132 2617 0,'0'0'876'0,"0"0"-304"16,0 0 85-16,0 0-73 0,0 0-180 16,0 0-116-16,0 0-44 0,0 0-72 15,0 0-56-15,0 0-59 0,0 0-21 0,-182 30 8 16,167 0-4-16,-1 5-20 0,6-5-12 15,3 4-8-15,7-4 0 0,0-2 0 16,0-5 0-16,0-1-4 0,17-4 0 16,-10-6-8-16,7-4 8 0,1-4-40 15,2 4-93-15,2-7-71 0,-4 4-72 0,4-5-92 16,-2 0-228-16,12-3-337 16,-7-3-247-16,2-18-769 0</inkml:trace>
  <inkml:trace contextRef="#ctx0" brushRef="#br2" timeOffset="136244.28">12575 10235 3265 0,'0'0'944'0,"0"0"-447"15,0 0 59-15,0 0-168 0,0 0-88 16,-97 119-132-16,87-89-72 0,10-2-44 16,0 2-20-16,0-7-20 0,10 1-12 15,7-12 0-15,-3-5 0 0,-2-3 0 0,3-4 0 16,0 0 8-16,2-11 4 0,4-10 56 15,4-14 117-15,-6-4-9 0,0-9-68 16,-2 3-40-16,-9-6-12 0,1 7 8 16,-6 6 16-16,-3 9-8 0,0 11-44 15,0 9-4-15,-5 2-8 0,-7 7-16 0,0 0-4 16,9 9-36-16,-2 9-108 0,-2 5-236 16,7 2-141-16,0 8-167 0,0-12-489 15,7 18-643-15</inkml:trace>
  <inkml:trace contextRef="#ctx0" brushRef="#br2" timeOffset="136703.09">12934 10305 2381 0,'0'0'1132'0,"0"0"-724"0,0 0 89 16,0 0 35-16,0 0-60 0,0 0-204 15,0 0-132-15,0 0-28 0,0 0 8 16,0 0 60-16,0 0-60 0,-68 97-64 15,68-67-16-15,0-8-32 0,2-3-4 16,8-3 0-16,-1-11-4 0,1-1-4 16,-3-4 8-16,8-2 8 0,-3-16 28 0,3-13 93 15,-3-11 79-15,2-12-56 0,3-6-68 16,-2-13-44-16,2 0-8 0,-3 1-12 16,3 1 0-16,-9 6 64 0,4 8 20 15,-5 14-8-15,-2 10-16 0,-5 15 20 16,0 10 16-16,0 8 48 0,0 0-44 0,0 10-16 15,-10 16-31-15,3 10-73 0,-8 12 0 16,3 15 0-16,3 5 0 0,-1 2 0 16,7 3 0-16,3 1 0 0,0-5 0 15,8-5-229-15,9-8-391 0,0-8-421 16,2-17-463-16,-2-1-1085 0</inkml:trace>
  <inkml:trace contextRef="#ctx0" brushRef="#br2" timeOffset="137000.51">13399 10276 4185 0,'0'0'937'0,"0"0"-645"0,0 0 72 15,0 0 64-15,0 0-120 0,0 0-159 16,0 0-21-16,0 0-12 0,0 0-8 16,0 0-40-16,165-106-20 0,-156 86-20 15,-9 2 0-15,0 3-24 0,0 8 48 0,-9 3 80 16,-13 4-80-16,0 1-36 0,-9 16-16 15,-1 10 0-15,1 10 32 0,6 3 40 16,-1 8 12-16,11 0 44 0,5-3-4 16,6-8-28-16,4-2-44 0,0-11-20 15,2-3-8-15,15-6-12 0,0-6-8 16,5 1 0-16,9-8-4 0,1 2-8 0,-3-4-56 16,12 0-104-16,-5-2-80 0,8-6-208 15,2-3-377-15,3-2-107 0,-18 5-529 16,13-4-776-16</inkml:trace>
  <inkml:trace contextRef="#ctx0" brushRef="#br2" timeOffset="137592.93">14286 9925 604 0,'0'0'952'0,"0"0"-604"0,0 0-120 16,0 0 41-16,0 0-65 0,0 0-68 0,0 0-80 15,0 0-24-15,0 0 32 0,0 0 84 16,0 0-64-16,-107-27 40 0,83 26-72 15,7-1 80-15,0-5 248 0,-2 6-88 16,9-4-136-16,-9 3 225 0,4 2-29 16,1 0-104-16,-1 0-128 0,3 0 104 15,2 0 24-15,3 0-36 0,0 0-12 16,2 0 28-16,5 0 1 0,-2 0-37 16,2 0-24-16,0 0 12 0,0 0-20 15,0-3-48-15,0 3-40 0,4 0-24 16,11 0-8-16,4 0 72 0,13 0-20 15,7 0-8-15,-3 0-4 0,12 0 69 16,3 0-149-16,-5 0 0 0,8 3 0 0,-6 5 0 16,-2 1 0-16,-2 0 0 0,-5-2 0 15,-10-2-37-15,-3 3-291 0,-4 2-140 16,0-9-208-16,-7 9-237 0,-1-9-387 16,-7-1-593-16</inkml:trace>
  <inkml:trace contextRef="#ctx0" brushRef="#br2" timeOffset="137856.74">14621 9758 3825 0,'0'0'801'0,"0"0"-137"15,0 0-196-15,0 0-80 0,0 0-112 16,0 0-75-16,0 0-29 0,0 0 36 16,0 0-24-16,0 0 36 0,2-4-44 15,8 18-4-15,-8 6-20 0,1 6 24 0,-3 1-67 16,0 6-109-16,-15 3 0 0,5 2 0 15,-14 2 0-15,5 5 0 0,2-1 0 16,2 0 0-16,6-5 0 0,-1-9 0 16,3-2 0-16,2-10 0 0,-3 1 0 15,6-8 0-15,0-1 0 0,2 1 0 0,0-4 0 16,0-3-13-16,0 1-295 0,0 2-112 16,2 2-44-16,10 3-249 0,-2 6-75 15,-3-4-433-15,5 10-779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11-29T19:24:27.30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3143 6600 2965 0,'0'0'300'0,"0"0"-160"0,0 0 40 15,0 0 288-15,0 0-79 0,0 0-193 16,0 0-100-16,0 0-20 0,0 0-76 16,-85-37-40-16,105 47 24 0,18 10 16 15,6 5 8-15,9 9 140 0,10-3 16 0,10 4-124 16,7-5 0-16,-2-1 40 0,19-6 4 15,4 0 4-15,11-3-12 0,12-3-12 16,14 1 44-16,10 0 12 0,14 3 24 16,5 3-52-16,20 5-52 0,14 3 76 15,25-2-116-15,1 4 196 0,1-4 529 16,-10-2-701-16,-14-1 4 0,-5-4 12 16,0 3 44-16,9 2-44 0,13-8 64 0,19 1 84 15,12-7-36-15,31-3-112 0,1-4-28 16,14-2 44-16,10-1-20 0,-12-1 0 15,-10-1-20-15,-12 4-4 0,-13 2-12 16,-16 3 4-16,-7-1-8 0,-15 1 4 16,-15 4-12-16,1-7 12 0,-6-2 28 15,-4-1-24-15,5-5 0 0,7 0 0 16,2 0 0-16,10-1 8 0,14-5-12 0,8 2 0 16,0 4 0-16,2 0 0 0,5 0 0 15,-7 0-12-15,-10 2 12 0,-2-2 24 16,-10 0-4-16,-10-5-8 0,-7 0 36 15,-7-3 12-15,2-1-19 0,-7 0-41 16,-14 1 0-16,-1-1 0 0,-12 4 0 16,-9 1 0-16,-18 1 0 0,-9 3 0 0,-24 0 0 15,-15 0 0-15,-7 0 0 0,-17 0 0 16,-5 0 0-16,-20 0 0 0,1 0 0 16,-17 0 0-16,-3 0 0 0,-5 0 0 15,-7 3 0-15,-7-3-53 0,-5 1-115 16,0 2-24-16,0 0 24 0,-31-1-132 15,-1 5-192-15,-19 0-221 0,-19 5-175 16,14 1-369-16,-67 13-367 0</inkml:trace>
  <inkml:trace contextRef="#ctx0" brushRef="#br0" timeOffset="858.32">4813 7595 1924 0,'0'0'108'0,"0"0"-100"15,0 0-4-15,0 0 76 0,0 0-32 16,0 0-40-16,0 0 1 0,0 0 3 0,0 0 516 16,0 0-48-16,0 0-416 0,216 12 116 15,-155-10 112-15,19 2-60 0,2-1 28 16,10-3-83-16,10 0 59 0,7 0-40 15,15 0-32-15,9-9 60 0,10-3-12 16,7-8-4-16,8-1-40 0,2-4-4 16,14-3-8-16,13-7 0 0,12 1-64 0,19-3 24 15,5-2-19-15,19-2 3 0,20 2 0 16,14-3 60-16,10 6-56 0,8 0 8 16,4 10-24-16,10 8-16 0,4 3 56 15,18 3-28-15,-10 6-60 0,2 2-36 16,-9 4 4-16,-17 0 20 0,-22 0-20 15,-22 3 8-15,-17 1-8 0,-24 2-8 16,-15-1 8-16,-19-1-8 0,-22-1 0 16,-17-1 0-16,-19-2-4 0,-22 0 0 15,-12-2 8-15,-27-5 0 0,-9 2-4 0,-23-1 0 16,-11 3-32-16,-13 3 12 16,-2 0-8-16,0 0 0 0,-2-1-44 0,-13 1-112 15,-9 0-112-15,-3 0-44 0,-2 1-65 16,-2 10 57-16,-3 7-76 0,5 1-116 15,-3 4-109-15,10 0-163 0,-9 9-537 0</inkml:trace>
  <inkml:trace contextRef="#ctx0" brushRef="#br0" timeOffset="11736.22">14638 11273 356 0,'0'0'928'0,"0"0"-584"0,0 0-68 16,0 0 49-16,0 0-5 0,0 0-48 16,0 0 60-16,0 0-96 0,0 0-84 15,-5-14-28-15,5 14-28 0,0-3-16 16,0 2 0-16,-3-2-28 0,3 3 0 16,-7-2 8-16,7 2-4 0,-2-2 20 15,2 2 4-15,0-3 5 0,0 3 11 16,0 0 24-16,0 0-12 0,-5 0 16 0,5 0 8 15,0 0-16-15,0-1-12 0,0 1-20 16,0 0 4-16,-3-1 0 0,3 1-16 16,0 0-16-16,0-3-4 0,0 3 0 15,0 0-8-15,0-1-4 0,0 1-4 16,0-3-12-16,0 3 0 0,0 0-4 16,0 0 8-16,0 0 8 0,0 0 4 0,0 0 0 15,0 0 8-15,0 0 0 16,0 0-8-16,0 0-8 0,0 0-12 0,0 0-12 15,0 0 0-15,0 0 0 0,0 0 0 16,0 0-8-16,0 0 4 0,0 0 4 16,0 4-4-16,0 0 4 0,0 4 8 0,3 2 4 15,-3 5 4-15,5-1-4 0,7 3 4 16,-12 1-4-16,5 3-8 0,-1-1 4 16,4-1-8-16,-6-1-4 0,5-1 4 15,-2 1-4-15,-2-6 0 0,4 3-4 16,3-2 4-16,-8 2 0 0,3-1 0 15,5-1 0-15,-8 4-4 0,0-1 4 16,1 2 8-16,4 2 4 0,-7-2 8 16,5 4 8-16,-5 1-3 0,0-1-1 15,2 2 8-15,-2 0-8 0,5 0-12 0,-5 0-4 16,5 0-4-16,-5-4 4 16,0-1-8-16,0-1 4 0,5-4-4 0,-5 0 0 15,0-2 0-15,0 2-4 0,5-3 0 16,-5 0 4-16,2-2-4 0,6 8 4 0,-8-5-4 15,2 6 0-15,0-3 8 0,1 0 0 16,7 0 4-16,-10-5 16 0,4-2-4 16,-1-4-12-16,-3-4 4 0,0 2 0 15,0-2 0-15,0 0 4 0,0 0 4 16,0 0 8-16,0-2 12 0,0-2 0 16,0-7-12-16,0-2-16 0,0-1-4 15,0-9-4-15,0 2 0 0,0-7-4 16,0 1 0-16,0-3-4 0,0-2 0 15,0-1 4-15,0-3-4 0,0 4 0 16,0-4 0-16,0 0 0 0,0-1 0 16,-3-1 4-16,-1 1-8 0,4-2 4 0,-8 1 0 15,6 7 0-15,2-4-4 0,0 8 8 16,0-1-8-16,0 4 8 0,0 0-8 16,0 1 8-16,0 4-8 0,0 3 12 15,0 0-16-15,0 5 12 0,0 4-8 0,0 2 0 16,10 1 0-16,-6 0-4 15,4 3 8-15,1-4-4 0,8 3 0 0,0 2 0 16,-2 0 0-16,-3 4 4 0,5 6-4 16,5 4 8-16,-5 4-4 0,0 4 4 15,-8 0-4-15,1 3 8 0,-8 1-8 16,-2 1 4-16,0 3 0 0,-2 5 0 16,-13-4-4-16,-4 2-4 0,2-6 4 15,0-6-4-15,-7-3-52 0,12-6-160 16,0-3-105-16,7-4-23 0,-5-2-28 15,10-2-184-15,0 2-361 0,0-3-151 16,17 6-105-16</inkml:trace>
  <inkml:trace contextRef="#ctx0" brushRef="#br0" timeOffset="12084.72">15278 11655 2036 0,'0'0'617'0,"0"0"59"15,0 0-164-15,0 0-28 0,0 0-51 16,4 117-81-16,4-92-116 0,-6 3-4 16,1-1-44-16,-1-3-68 0,-2 0-48 15,0-4-36-15,0-1-16 0,0-2-20 0,0-5 4 16,-2-2-4-16,2 0-48 16,0 0-152-16,0-2-204 0,0 2-304 0,0-6-369 15,2 1-664-15</inkml:trace>
  <inkml:trace contextRef="#ctx0" brushRef="#br0" timeOffset="13016.93">14737 10770 1168 0,'0'0'844'0,"0"0"-355"0,0 0-17 0,0 0-12 15,0 0-124-15,0 0-76 0,-187-10 4 16,149 10-15-16,-8 3-141 0,4 1 0 16,-9 1-28-16,5-3-20 0,0 3-12 15,-2 4-8-15,-1-2 8 0,13 7 0 16,-10 3-24-16,12 5-12 0,-2 10-8 16,-1 10 0-16,6 7 0 0,2 7-4 15,-3 10 4-15,5 7-4 0,6 1 4 0,4 0 0 16,5 3-4-16,2 1 0 0,3 4 0 15,7 5 0-15,0 3 4 0,0-1-4 16,24 2 0-16,-2-4 4 0,9-2 0 16,8 0 4-16,12-2 8 0,14-1 12 15,6-1 16-15,4 0 32 0,14-7 36 16,11-4 8-16,6-4-40 0,11-6 76 0,4-2-12 16,10-10-16-16,14-9-20 0,-4-10 16 15,2-9-44-15,5-10-44 16,-10-10-8-16,-10-1 4 0,-6-20 12 0,-4-9 33 15,-13-14-1-15,-18-11-24 0,-2-7-28 16,-13-11 16-16,-16-13-8 0,-2-4-20 16,-23-8-4-16,-2-10 0 0,-22 0-8 15,-7-5 0-15,0-6 16 0,-14-1-12 16,-20-3 0-16,-10 3-4 0,-16-2 0 16,-13 5-4-16,-14 5-8 0,-13 8-48 15,-11 12-56-15,-13 15-29 0,-9 17 5 0,4 20-40 16,-6 17 60-16,9 16-64 0,4 7 16 15,4 13-92-15,16 8 28 0,5 8-108 16,17 1-68-16,10 6-57 0,11-5-31 16,11 5-148-16,16-10-237 0,-4 14-751 0</inkml:trace>
  <inkml:trace contextRef="#ctx0" brushRef="#br0" timeOffset="15167.59">14269 12518 368 0,'0'0'1340'0,"0"0"-948"0,0 0-123 16,0 0 47-16,0 0 160 0,0 0-132 15,0 0-124-15,0 0-48 0,0 0-56 16,0 0 0-16,-36-4-12 0,33 4 4 15,-4 0 1-15,0 0 35 0,7 1-28 16,-5 2 0-16,-5-2 24 0,8 2 12 16,-3-3-12-16,-7 6-16 0,0-1 8 0,5 6-24 15,-18 5-8-15,8 5-8 0,-9 6-8 16,-6 6-8-16,-7 7-12 0,-9 7-12 16,-8 4-20-16,-9 10-12 0,-6 5 12 15,-4 2 8-15,-7 1-12 0,7 1-12 16,-5-4-8-16,7-6-4 0,3-5 0 15,7-10 4-15,14-5-8 0,6-13 0 16,6-6 4-16,6-7-4 0,4-6 0 0,8-5 8 16,11-3-8-16,-1 0-72 15,6 0-176-15,3 0-256 0,0-7-364 0,0 3-249 16,0-3-776-16</inkml:trace>
  <inkml:trace contextRef="#ctx0" brushRef="#br0" timeOffset="15482.92">13164 12850 2829 0,'0'0'544'0,"0"0"-172"0,0 0 40 15,0 0-143-15,0 0-169 0,0 0-64 0,0 0 72 16,-44 145 40-16,15-81-80 15,5 7 12-15,-8 3-24 0,1 2 16 0,2 0-40 16,0-7-24-16,4-8 12 0,1-12 0 16,2-13 40-16,8-13 12 0,2-9 24 15,7-9 4-15,5 0-16 0,0-5-32 16,5 0-28-16,24-5 44 0,7 0 88 0,22-9 84 16,10 2-44-16,2-5-84 0,1 8-48 15,-1-1-52-15,-7 2-4 0,-5 5-8 16,-4 2-52-16,-1-3-324 0,-12 4-268 15,-9 0-473-15,-6 0-711 0</inkml:trace>
  <inkml:trace contextRef="#ctx0" brushRef="#br0" timeOffset="16565.41">14347 8909 1876 0,'0'0'941'0,"0"0"-321"0,0 0-164 16,0 0 149-16,0 0-145 0,0 0-128 0,0 0-100 15,0 0-68-15,0 0-52 0,0 0-56 16,-41-10-24-16,41 23-8 0,0 7 0 16,14 6-4-16,1 4-12 0,4 3 4 0,-2-1-12 15,-2-3 0-15,1-3-44 0,4-6-372 16,-3-2-532-16,-5-6-485 16,3 1-1040-16</inkml:trace>
  <inkml:trace contextRef="#ctx0" brushRef="#br0" timeOffset="16779.16">14495 8912 3329 0,'0'0'544'0,"0"0"-268"16,0 0 149-16,0 0 115 0,0 0-208 0,-109 122-168 16,94-81-76-16,-2 4-16 0,0-1-20 15,10-2-12-15,7-5-36 0,0-1 4 16,0-10-8-16,7-5 0 0,10-6-12 15,-2-5-32-15,2-5-56 0,4-5 40 16,-4-3 48-16,5-8-4 0,-2-5-60 16,-4-2-112-16,1-5-160 0,3-2-92 0,-10 4-129 15,6 1-175-15,-11 3-417 0</inkml:trace>
  <inkml:trace contextRef="#ctx0" brushRef="#br0" timeOffset="17152.9">14633 9021 2193 0,'0'0'804'15,"0"0"-240"-15,0 0-132 0,0 0 1 16,0 0-81-16,0 0-84 0,0 0-160 16,0 0-52-16,0 0 16 0,0 0 32 15,0 0-16-15,-95 91 32 0,95-65 92 16,0-1-36-16,0-11-8 0,7 1 8 15,1-6 0-15,4-8-15 0,0-1-17 0,0-1 8 16,3-11-24-16,-3-3-24 0,-5-6-16 16,8-1-24-16,-6-4-16 0,1 1-12 15,-8-3-8-15,6 3-4 0,-8 5 8 16,0 6-8-16,0 2-8 0,0 5 4 0,0 2 16 16,0 4 20-16,0 1 8 15,0 0-32-15,0 0-12 0,0 7-12 0,0 5-8 16,0 5 4-16,7 0 0 0,5 1-4 15,-7 0 0-15,7-2 0 0,0 1 0 16,-5-3-48-16,8-1-144 0,0 3-168 16,-8-3-232-16,5-3-213 0,-2-2-327 15,-1-4-445-15,-1 2-1104 0</inkml:trace>
  <inkml:trace contextRef="#ctx0" brushRef="#br0" timeOffset="17517.39">14907 8949 2269 0,'0'0'792'16,"0"0"-372"-16,0 0 76 0,0 0 1 16,0 0-49-16,0 0-144 0,0 0-108 15,0 0 44-15,0 0 20 0,0 0-4 16,-27 106-76-16,27-79-60 0,0-4-27 15,12-2-45-15,-7-5-16 0,7-5-28 16,-2-3 4-16,-1-5-4 0,-1-3-4 16,6 0 0-16,-4-1 12 0,2-12-12 15,3-2 12-15,-3-4-8 0,-7-6-8 16,7 2 12-16,0-2-16 0,-7 5 16 16,2 2-16-16,-2 6 0 0,0 6 8 0,-5 5-20 15,7 1-4-15,-5 0-4 0,-2 11 28 16,8 8 0-16,-8 4 4 0,0 3-4 15,5 3 4-15,-5 1-4 0,2-4 0 16,5-2-265-16,-4-3-267 0,1-3-404 16,-4-1-425-16,3-5-684 0</inkml:trace>
  <inkml:trace contextRef="#ctx0" brushRef="#br0" timeOffset="17720.18">15195 9005 3197 0,'0'0'1189'15,"0"0"-361"-15,0 0-64 0,0 0-208 16,0 0-203-16,0 0-153 0,0 0 4 16,0 0 8-16,0 0-36 0,0 0-72 15,87-54-36-15,-62 41-32 0,-13-4-20 16,2 5-8-16,1 4-8 0,-5-1-4 0,-3 9-52 16,2 0-144-16,-4 0-244 15,5 7-172-15,5 4-97 0,-1 6-247 0,-2-5-425 16,8 12-464-16</inkml:trace>
  <inkml:trace contextRef="#ctx0" brushRef="#br0" timeOffset="18152.46">15881 8997 184 0,'0'0'1232'0,"0"0"-952"16,0 0-96-16,0 0-20 0,0 0-108 15,0 0-48-15,0 0 0 0,0 0 4 0,0 0 165 16,0 0 59-16,0-14-24 0,3 10 0 16,-3 4-4-16,2-2 176 0,3 2-4 15,0-2-48-15,-5 1-127 0,0-4-9 16,0 4 48-16,0 1-20 0,0 0 56 16,0 0 48-16,0 0-72 0,0 0-52 15,0 6-20-15,-12 6-7 0,7 4-1 16,-5 5-28-16,5 2 0 0,-5 2-44 0,10 3-36 15,-2 1-44-15,2-4 4 0,0 3-24 16,0-7-8-16,2-1 0 0,13-3-108 16,0-4-296-16,2-1-337 0,4 2-307 15,-4-10-409-15,15 1-696 0</inkml:trace>
  <inkml:trace contextRef="#ctx0" brushRef="#br0" timeOffset="18433.5">16216 9133 2357 0,'0'0'1288'16,"0"0"-483"-16,0 0-149 0,0 0-172 16,0 0-172-16,0 0-100 0,0 0-100 15,0 0 0-15,0 0-8 0,0 0-32 0,0 0-36 16,-88 69-19-16,91-51-9 0,6 1-4 16,4-8 0-16,-4-1 0 0,6-10-4 15,-8 0 4-15,8 0 0 0,-1-12 8 16,3-6-4-16,-10-1 0 0,3-1 0 15,5-3 0-15,-13 5 0 0,1 2 4 16,-3 6 4-16,0 2-12 0,0 6 4 16,0 2-8-16,-3 0-4 0,1 10-20 0,-6 4-36 15,1 6-141-15,7 3-99 16,0-2-108-16,0 1-180 0,0-3-229 0,15-2-559 16,-3 2-1437-16</inkml:trace>
  <inkml:trace contextRef="#ctx0" brushRef="#br0" timeOffset="18954.21">16683 8983 2116 0,'0'0'1705'0,"0"0"-976"0,0 0-185 0,0 0-52 16,0 0-144-16,0 0-140 0,0 0-72 15,0 0-44-15,0 0 16 0,0 0 77 0,-157 97-37 16,157-57-52-16,0 3-44 0,0-6-40 16,5-7 8-16,9-8-20 0,1-7 0 15,-8-7-4-15,10-8 4 0,-5 0 4 16,5-18 4-16,0-9 4 0,-2-12-12 16,-3-8 0-16,-3-7 4 0,6-2-4 15,-5-1 0-15,-1 2 0 0,-4 6 0 16,3 8 4-16,-6 1 8 0,0 11-12 15,1 9 0-15,-3 8 12 0,0 4 88 0,0 8 28 16,0 2-48-16,0 16-44 0,-5 7 48 16,5 5 36-16,-2 11 36 0,2 4-64 15,0 10-44-15,0 1-32 0,0 1-16 16,0-1 4-16,4-8-8 0,11-9-152 16,-1-4-284-16,1-15-288 0,9-9-269 15,-4-3-324-15,-3-7-347 0,4-1-861 0</inkml:trace>
  <inkml:trace contextRef="#ctx0" brushRef="#br0" timeOffset="19237.37">16943 9112 2000 0,'0'0'1301'15,"0"0"-681"-15,0 0-23 0,0 0 11 16,0 0-40-16,0 0-252 0,0 0-160 16,0 0-68-16,0 0-8 0,0 0-44 15,191 69-4-15,-169-69-8 0,-5 0-8 16,-2-9 12-16,2-2-12 0,-3-4 4 0,-7 2-4 15,1-4-4-15,-6-1 0 0,-2 0-3 16,0 2 11-16,-12 4 132 0,-7 3-88 16,-1 5 20-16,1 4-4 0,-5 4 0 0,2 14 36 15,0 7-8-15,5 3 0 16,7 4-12-16,3-2-28 0,2 0-28 0,5-2-32 16,0-2-4-16,7-4 0 0,8-1-4 15,2-1 0-15,2-5-24 0,-2-2-144 16,0-1-176-16,0-4-249 0,-5 2-143 15,-4-3-420-15,4-2-513 0</inkml:trace>
  <inkml:trace contextRef="#ctx0" brushRef="#br0" timeOffset="20074.52">15641 9796 1408 0,'0'0'556'0,"0"0"-163"15,0 0 59-15,0 0 40 0,0 0-148 16,0 0-64-16,0 0 12 0,0 0 37 0,0 0-33 16,0 0-8-16,0 0-48 0,-31-22-24 15,31 22-8-15,-3 0-44 0,3 0-36 16,-2 5-36-16,2 11-36 0,0 3 12 15,0 7 32-15,0 7-24 0,0 4 9 16,0 8 7-16,0 2-20 0,0 6-28 16,0 4 4-16,2 1-28 0,-2 0-4 15,3-1-8-15,-3-7-8 0,0-6 0 16,4-6 0-16,-4-2-8 0,0-14-72 0,0-1-177 16,0-7-171-16,0-4-120 0,0-4-260 15,0-4-189-15,-19 4-487 0</inkml:trace>
  <inkml:trace contextRef="#ctx0" brushRef="#br0" timeOffset="20355.41">15326 10365 2689 0,'0'0'612'15,"0"0"-180"-15,0 0 72 0,0 0-103 16,0 0-65-16,0 0-20 0,0 0-96 15,0 0 56-15,53 121-68 0,-36-72-4 16,5 4-24-16,0 0-40 0,5-3-63 16,-6-6-25-16,9-14 12 0,-9-7-4 15,6-16 16-15,0-7 12 0,11-12 64 16,6-18 68-16,7-18-32 0,2-14-80 0,5-9-68 16,-4-5-32-16,-6 4 0 0,1 9-8 15,-15 11-20-15,0 9-136 0,-8 13-116 16,-9 9-336-16,0 5-189 0,-5 15-271 15,-4 1-421-15,-8 8-1072 0</inkml:trace>
  <inkml:trace contextRef="#ctx0" brushRef="#br0" timeOffset="21264.28">11547 14262 944 0,'0'0'1569'15,"0"0"-913"-15,0 0-200 0,0 0 24 16,0 0-39-16,0 0-101 0,0 0-16 0,0 0-80 16,0 0-24-16,0 0-24 0,-68-15-32 15,68 15-20-15,0 0-20 0,0 0 16 16,0 5-11-16,3 8 23 0,11 11 64 16,6 11-20-16,1 13-56 0,1 9-24 15,-2 12-20-15,-3 6-52 0,4 9-20 16,-4-2-20-16,8-6 0 0,-11-8 4 15,8-10-8-15,-5-13 0 0,0-12-52 16,-7-14-216-16,2-9-208 0,-5-10-181 16,3-3-87-16,-6-5-337 0,-4-25-447 0</inkml:trace>
  <inkml:trace contextRef="#ctx0" brushRef="#br0" timeOffset="21468.6">11632 14394 2921 0,'0'0'792'0,"0"0"9"0,0 0 123 15,0 0-316-15,0 0-168 0,0 0-51 16,0 0-157-16,0 0-56 0,0 0-36 16,0 0-60-16,0 0-12 0,102-10-28 15,-102 29-20-15,0 2-8 0,0 5 4 16,0-5-12-16,0 1 0 0,-5-3-4 16,-7-8-28-16,7-1-84 0,-7 0-196 15,-3-3-128-15,1 1-201 0,6-3-71 16,-1 0-397-16,4-1-339 0,5 2-529 0</inkml:trace>
  <inkml:trace contextRef="#ctx0" brushRef="#br0" timeOffset="21935.36">12054 14815 1792 0,'0'0'605'0,"0"0"-137"0,0 0 28 16,0 0-76-16,0 0-72 0,0 0-51 16,0 0 103-16,0 0-52 0,0 0 60 15,0 0-180-15,80-36-24 0,-63 36 36 16,0 8-52-16,0 8-3 0,-10 8-25 15,3 3-20-15,-10 12-48 0,0 6-24 0,0-1-40 16,0 3 8-16,-17-6-32 0,2-2 12 16,-4-4-12-16,2-9 4 0,-3-11-4 15,1-6 8-15,-8-6-8 0,5-3 4 16,1-9-8-16,-4-9 0 0,11-6-8 0,4 4 4 16,8-1 8-16,2 3-8 0,0 3 8 15,0 3-4-15,12 2 4 0,2 2 4 16,13 6 12-16,-5 2 72 0,12 0 84 15,0 5-8-15,0 7-56 0,0-1-8 16,-1 1-44-16,-1 4-32 0,-5-5-8 16,-1-3-4-16,-4 0-8 0,7-4-4 15,-7 1-4-15,-5-4 0 0,2-1-44 16,-2-1-104-16,5-8-120 0,-5 0-216 16,10-5-365-16,-8 7-315 0,13-1-689 0</inkml:trace>
  <inkml:trace contextRef="#ctx0" brushRef="#br0" timeOffset="22793.12">16730 14036 1220 0,'0'0'1661'0,"0"0"-1037"0,0 0-180 16,0 0 349-16,0 0-265 0,0 0-168 0,21 123-32 15,-11-78-12-15,5 5-35 0,-1 3-101 16,1 12-36-16,2 1-40 0,-3 3-20 15,-7 4 0-15,6-1-36 0,-9-3-24 16,6-9-16-16,-5-9-8 0,0-18 0 0,-3-9-52 16,5-15-212-16,-7-6-237 0,0-3-47 15,0-18-76-15,0-11-453 0,-9 8-347 16</inkml:trace>
  <inkml:trace contextRef="#ctx0" brushRef="#br0" timeOffset="23001.06">16746 14117 1584 0,'0'0'1449'0,"0"0"-605"16,0 0 1-16,0 0-85 0,30-102-164 16,-16 86-156-16,3 5-75 0,5 4-153 15,2 4-36-15,-2 3-28 0,0 0-12 0,2 7-40 16,-12 7-36-16,-2 9-20 16,-10 3 4-16,0 8-24 0,0 5-8 0,-20 5 0 15,-6-5-8-15,4-3-4 16,0-3-28-16,-2-11-120 0,0-1-156 0,7-9-184 15,-3 3-257-15,11-4-107 0,1-7-381 16,8 10-339-16</inkml:trace>
  <inkml:trace contextRef="#ctx0" brushRef="#br0" timeOffset="23489.59">17321 14739 3645 0,'0'0'700'0,"0"0"-255"15,0 0 79-15,0 0-168 0,0 0-104 16,0 0-160-16,0 0-48 0,0 0 12 0,0 0 100 15,0 0 8-15,0 0 61 0,70-25-21 16,-46 42-68-16,-7 1-64 0,0 5-20 16,-7-1-12-16,-5 6-16 0,-5 0-24 15,0 0 12-15,-5-1-12 0,-9 2 0 16,-13-5 0-16,3-3-48 0,-5-8-12 16,7-4-24-16,-5-4-20 0,5-5-60 15,8 0 80-15,6-9 52 0,-6-2 28 16,14-1 0-16,0-2 4 0,0 3 4 15,14-4-4-15,8 2 28 0,5 8 36 0,-5 0 144 16,7 5-12-16,-7 5-32 0,-1 10 4 16,-4 4-16-16,-4 7-52 0,-9-1-52 15,-4 4-20-15,0 0-16 0,-4-3-8 0,-16-4 0 16,-11-2-4-16,-3-6-76 16,-10-4-108-16,0-6-124 0,8-4-68 15,-5 0-173-15,14 0-39 0,5 0-52 16,10 0-48-16,3 0-65 0,4 0-363 0,5 0-801 0</inkml:trace>
  <inkml:trace contextRef="#ctx0" brushRef="#br0" timeOffset="24217.64">16768 13652 1132 0,'0'0'1161'0,"0"0"-617"15,0 0-64-15,0 0-24 0,0 0-28 16,0 0-127-16,0 0-41 0,0 0 56 15,-184-39-52-15,145 39-56 0,0 5-12 16,-9 7-108-16,-3 1 8 0,3 4 0 0,-6 2 0 16,11 7 28-16,-6-4-4 0,6 7-8 15,4 4-23-15,0 5-21 0,3 8-36 16,-1 5 4-16,6 6-8 0,-3 7-4 16,12 2-20-16,-2 0 12 0,7 1-16 15,5-1 8-15,4 0-4 0,8 5-4 16,0-1 0-16,13 7 0 0,11 5 4 15,22 4-8-15,7 11 4 0,15 0-4 0,14 6 4 16,8-2 0-16,17-5 8 0,14-8-8 16,3-7 8-16,11-13 32 0,4-10 24 15,1-14 36-15,-2-14 8 0,-9-15-32 16,2-8-12-16,-8-7-12 0,-2-7-32 16,-14-16-4-16,-5-10-4 0,-17-12 0 15,-15-13 4-15,-14-16 12 0,-13-12-4 16,-16-15 12-16,-10-9 4 0,-2-3 0 15,-11-3 0-15,-4 4 0 0,0 6-12 16,-14 6-12-16,-13 5-16 0,1 1 0 0,-13 2 0 16,-7-3 0-16,-12 2 0 0,-13-1-4 15,-1 1 0-15,-16 3-12 0,-11 3-16 16,-13 7-76-16,-6 4-60 0,-21 11-60 16,1 10-112-16,0 18-157 0,7 15 149 0,17 15-104 15,15 11-48-15,12 17-60 16,14 11-49-16,20-6-191 0,-10 22-457 0</inkml:trace>
  <inkml:trace contextRef="#ctx0" brushRef="#br0" timeOffset="24847.9">15837 13029 1548 0,'0'0'416'16,"0"0"-75"-16,0 0 39 0,0 0 56 15,0 0-92-15,0 0-84 0,0 0-80 16,0 0-40-16,0 0-44 0,0 0 52 16,0 0-3-16,-50-11 67 0,42 11 32 0,8 0 36 15,-9 0-80-15,1-1-8 0,3-3-40 16,-4-3-4-16,4 2-16 0,3-1 28 16,-6 3-12-16,1 2-12 0,7 1-52 15,0 0-19-15,0 0-29 0,0 0 8 16,0 0 40-16,15 0 44 0,-3 6 0 15,5 3-20-15,9 6-8 0,1 9 16 16,4 8-12-16,16 5 28 0,-4 11-52 16,6 10-36-16,4 6-8 0,10 2-28 15,-10 7 0-15,1-5-4 0,-3-3 4 16,-10-8-8-16,0-4 0 0,-14-12-4 0,4-7-12 16,-4-6-100-16,-3-4-76 0,-7-6-100 15,0-4-200-15,0-3-101 0,-3-6-11 16,-9 1-212-16,7 2-133 0,-7-6-215 15,0 7-605-15</inkml:trace>
  <inkml:trace contextRef="#ctx0" brushRef="#br0" timeOffset="25105.97">16092 13787 2393 0,'0'0'476'16,"0"0"-44"-16,0 0 32 0,0 0 4 15,0 0-119-15,0 0-33 0,0 0 8 16,0 0-4-16,0 0 20 0,0 0 24 16,44 123-19-16,-1-100-25 0,8-4-12 15,-2-1-88-15,4-10-80 0,0-5-16 0,-9-3 8 16,2-18-8-16,2-11-20 0,-11-11-20 16,-1-8-39-16,-2-8-45 0,-7 1 0 15,-10 2 0-15,-8 9 0 0,-4 10-121 0,-5 8-135 16,0 10-108-16,-5 6-268 0,-12 6-265 15,3 4-323-15,-8 4-665 0</inkml:trace>
  <inkml:trace contextRef="#ctx0" brushRef="#br0" timeOffset="26875.84">12463 13642 1980 0,'0'0'609'0,"0"0"-137"0,0 0-72 15,0 0 16-15,0 0-32 0,0 0-119 16,0 0-53-16,0 0 20 0,0 0 24 16,0 0-56-16,-38-31-12 0,33 24-4 15,-3 4-48-15,4 1 4 0,-6-3-12 16,-5 3-4-16,8-4 8 0,-8 3 13 0,1 1-5 16,-3-3 8-16,0 0-40 15,-5-1 0-15,3 3 4 0,-3-6-12 0,-5 4-20 16,1-5-16-16,-6 4-16 0,-2 2-12 15,-12 2-24-15,-2 2 0 0,-11 0-8 16,-4 0 0-16,-7 6 0 0,-3 1-4 16,-4 6 0-16,-8 0 0 0,-9 8 0 0,-1 5 0 15,5 0 0-15,-4 4 0 0,6 2 0 16,-1 1 0-16,4 3-4 0,7-1 0 16,-6 5 4-16,11-2-4 0,3 2 0 15,4 1 0-15,5 7-4 0,3 4 0 16,-5 8 8-16,10 4 0 0,7 8 4 15,-3 3-4-15,6 4 0 0,16 3 0 16,3 4 0-16,19 8 0 0,5 3 0 16,12 3-4-16,32 7 4 0,19 1-4 15,22-2 0-15,21-6 4 0,16-4 0 0,23-12 4 16,20-11-4-16,9-11 0 0,18-16 0 16,4-13 4-16,5-15-4 0,-4-18 4 15,4-7 0-15,-10-18-4 0,-6-16 0 16,-1-7 12-16,-10-8-4 0,-11-9 20 15,-15-9-8-15,-20-4 4 0,-14-7-8 0,-24-9 16 16,-20-9-16-16,-17-5 0 0,-14 2-12 16,-22-4 8-16,-10 3 4 0,-7 2 0 15,-24 3-4-15,-15 0 4 0,-14 5-16 16,-15-2 0-16,-7 1-4 0,-20 0-4 16,-11 8 0-16,-8 0 8 0,-19 11-12 15,-10 6-32-15,-13 17-84 0,-1 20-68 16,2 22-52-16,17 16-144 0,-1 26 51 0,18 21-47 15,7 7-24-15,20 9 72 0,11-1-64 16,13 0-241-16,29-20-183 0,9 21-340 0</inkml:trace>
  <inkml:trace contextRef="#ctx0" brushRef="#br0" timeOffset="27734.27">19233 11956 1612 0,'0'0'1541'0,"0"0"-937"0,0 0-168 16,0 0 149-16,0 0-105 0,0 0-172 0,0 0-124 16,0 0-28-16,0 0-24 15,0 0 52-15,0 0 32 0,-16 108 5 0,32-53-113 16,-8 11 0-16,4 11-48 0,0 5-28 16,-7 8-28-16,-3-9 20 0,8-2-24 15,-5-10-20-15,2-15-228 0,8-13-293 0,-3-11-231 16,-7-8-345-16,4-12-171 15,-9-8-509-15</inkml:trace>
  <inkml:trace contextRef="#ctx0" brushRef="#br0" timeOffset="27927.98">19243 12165 2909 0,'0'0'748'0,"0"0"-232"0,0 0 117 15,0 0-65-15,44-112-216 0,-37 102-92 16,3 10-48-16,4 0 0 0,-9 13 17 0,2 10-41 15,-7 7-76-15,0 6-36 0,-4 3-20 16,-13 0-28-16,-3-2-20 0,3-3-8 16,3-4 0-16,-3-5-64 0,2-5-284 15,3-4-253-15,2-6-167 0,3-4-505 16,-7-5-656-16</inkml:trace>
  <inkml:trace contextRef="#ctx0" brushRef="#br0" timeOffset="28170.23">19587 12698 3165 0,'0'0'664'0,"0"0"-228"16,0 0 97-16,0 0-69 0,-77 131-180 15,62-103-64-15,1-9-48 0,11-7-24 0,3-8-36 16,0-4-36-16,17 0 60 0,10-10 17 15,7-2 31-15,7-6-64 0,-5-1-20 16,8 4 0-16,2 0-76 0,3 4-16 16,-13 7-4-16,3 1-4 0,-8 1-44 15,-2 2-252-15,-9 0-245 0,-8 0-107 16,2 0-292-16,-4 0-369 0,-3 0-996 0</inkml:trace>
  <inkml:trace contextRef="#ctx0" brushRef="#br0" timeOffset="28349.57">19839 12567 3381 0,'0'0'1021'0,"0"0"-473"0,0 0-4 0,0 0-12 15,-9 132-164-15,9-84-59 0,0 5-137 16,0-3-56-16,0 0-68 0,0-4-28 16,0-4-16-16,0-9-8 0,2-7-112 15,-2-8-281-15,0-8-179 0,0-5-200 16,0-2-417-16,0-3-579 0</inkml:trace>
  <inkml:trace contextRef="#ctx0" brushRef="#br0" timeOffset="28986.85">19258 11431 288 0,'0'0'2505'0,"0"0"-1857"0,0 0-184 16,0 0 93-16,0 0-33 0,0 0-176 15,0 0-120-15,-192 42-20 0,149-24-20 16,-6 3-28-16,1 3-32 0,-3 2-4 0,-5 4 24 16,0 6-39-16,5 7-21 15,-2 10-40-15,-8 6-20 0,15 12-12 0,-5 7-8 16,3 9-4-16,-1 6 0 0,13 7-4 15,7 2 4-15,19 3 4 16,10 6 0-16,3 0-4 0,33 1 0 0,17 1-4 16,18-3 4-16,14-2 0 0,16-6 4 15,8-13 4-15,15-8 20 0,7-20 16 16,7-10 0-16,3-19-24 0,-3-15 28 16,0-15-24-16,-12-7 4 0,-2-22 12 15,-18-11 4-15,-6-10 16 0,-11-11-4 0,-16-7-20 16,-12-6-12-16,-18-9-12 0,-9-7 4 15,-9-3-4-15,-13-3-4 0,-12-1 8 16,0-1-4-16,-5 0 24 0,-15 0-8 16,-11 1-12-16,-18 1-12 0,1 4-8 15,-20 0 0-15,-9 5 0 0,-13-2 0 16,-5 4 0-16,-19 1-20 0,-9 8-36 0,-3 9-64 16,-3 11-92-16,1 15-12 0,7 16-68 15,7 16 43-15,9 14 1 0,1 23-128 16,10 14-76-16,6 13-72 0,4 7-41 15,13 4-135-15,23-12-312 0,-6 33-681 0</inkml:trace>
  <inkml:trace contextRef="#ctx0" brushRef="#br0" timeOffset="29795.69">17672 13827 1568 0,'0'0'1653'15,"0"0"-1221"-15,0 0-112 0,0 0 205 16,0 0-69-16,0 0-44 0,0 0-152 16,0 0-64-16,0 0-20 0,228-67-24 15,-157 37-56-15,4-7-4 0,2-6-8 16,-2-6-20-16,8-3 5 0,-10-1 3 16,4-7-4-16,-7 3-16 0,-7 2 20 0,-4 3 12 15,-6 7-24-15,-9-2-12 0,-3 11-16 16,-12 5 8-16,0 5-28 0,-12 5 4 15,0 8-8-15,-12 5-16 0,4 4 12 16,-9 4-8-16,0 0-4 0,0 0-36 16,0 4-120-16,0 5-136 0,-9 6-181 15,4-1-103-15,-12 2-292 0,2-3-225 16,-16 0-384-16</inkml:trace>
  <inkml:trace contextRef="#ctx0" brushRef="#br0" timeOffset="30062.75">18351 13113 2445 0,'0'0'972'0,"0"0"-580"0,0 0 233 15,0 0-9-15,0 0-184 0,0 0-132 16,192 93-64-16,-144-89-16 0,1-4-36 16,-6 0-23-16,6-10-69 0,-13-2-8 15,5-5-8-15,-14-1-44 0,-3 5-12 16,-4 3-20-16,-13 3 8 0,-5 5-8 15,-2 2 0-15,0 5-4 0,0 19 4 16,-9 9 0-16,-4 15 0 0,-11 12 4 16,2 9-4-16,3 2 4 0,0 2-4 15,-3-6 0-15,5-7 4 0,5-4-4 0,-5-16-60 16,14-8-160-16,3-8-177 0,0-6-99 16,0 0-276-16,0-8-269 0,0 7-503 0</inkml:trace>
  <inkml:trace contextRef="#ctx0" brushRef="#br0" timeOffset="30815.48">18118 15213 2261 0,'0'0'832'16,"0"0"-376"-16,0 0-56 0,0 0 177 15,0 0-85-15,0 0-108 0,0 0-96 16,0 0-16-16,0 0 36 0,0 0 13 16,143 103-29-16,-84-78-32 0,6 3-48 15,18 0-16-15,4 3-36 0,10 4-28 16,12 0-36-16,2-3-4 0,6 5-24 0,-11-2-32 15,1-5-16-15,-5-4 4 0,-10 0-11 16,-10-1-13-16,-4-4 0 0,-18-3 0 16,-6 1 0-16,-20-9 0 0,-17-2 0 15,-3-3-25-15,-14-4-147 0,0 0-96 0,0-1-124 16,-12 0-124-16,-5 0-357 0,-2 0-547 16,-27-15-593-16</inkml:trace>
  <inkml:trace contextRef="#ctx0" brushRef="#br0" timeOffset="31069.44">19435 15418 4029 0,'0'0'661'0,"0"0"-373"16,0 0 228-16,0 0-40 16,0 0-192-16,145 119-124 0,-109-97-28 0,1 2 9 15,-3-8-21-15,-3-1-32 0,-9-3-8 16,-7-2-36-16,-6 1-32 0,-1 4 8 15,-8 3 36-15,0 7-8 0,0 7-12 16,-17 8 4-16,-15 4-12 0,-4 5-12 16,-13 2-16-16,-2 0 0 0,3-7 4 15,4-7-8-15,10-8 4 0,15-8-20 0,2-10-56 16,17-2-80-16,0-2-152 0,0-6-177 16,7 3-59-16,17-4-228 0,1 0-217 15,4 0-395-15</inkml:trace>
  <inkml:trace contextRef="#ctx0" brushRef="#br0" timeOffset="31559.15">20087 15511 1984 0,'0'0'1065'0,"0"0"-565"16,0 0-152-16,0 0 145 0,0 0 107 15,0 0-116-15,0 0-148 0,0 0-124 16,58 134 0-16,-34-81 28 0,-2 11-63 0,-5 7-57 16,0 8-72-16,-5 4-28 0,-7-3-8 15,-3-6-4-15,-2-6-8 0,0-12-64 16,0-15-229-16,0-13-219 0,0-13-220 16,0-8-401-16,-17-11-603 0</inkml:trace>
  <inkml:trace contextRef="#ctx0" brushRef="#br0" timeOffset="31750.86">20145 15544 3829 0,'0'0'873'0,"0"0"-205"0,0 0 4 16,0 0-131-16,111-106-189 0,-86 105-148 16,1 1-92-16,-4 18-4 0,-15 6-32 15,3 11-20-15,-10 2-28 0,-10 9-16 16,-16 4-12-16,-8-5 0 0,-3-7-64 0,1-6-144 15,2-9-112-15,-2-9-257 16,4-9-111-16,15-1-436 0,-14-4-425 0</inkml:trace>
  <inkml:trace contextRef="#ctx0" brushRef="#br0" timeOffset="32414.36">20712 16151 3697 0,'0'0'652'0,"0"0"-283"15,0 0 279-15,0 0-92 16,0 0-188-16,0 0-160 0,0 0-127 0,0 0 31 16,-63 114 8-16,58-63-24 0,0 1-52 15,5-1-20-15,0-7-8 0,0-6-4 16,0-9-8-16,5-10 0 0,10-5-4 16,-3-13-4-16,7-1 4 0,-2-1 8 15,5-10 4-15,-3-7 0 0,-4 3-4 16,-3 5-8-16,-5-1 0 0,-2 8-12 15,-2 3 4-15,-3 0-64 0,0 0-176 0,-8 6-121 16,-6 2-51-16,-3-2-116 0,0-2-84 16,-5-4-241-16,5 0-435 0,-2-10-809 0</inkml:trace>
  <inkml:trace contextRef="#ctx0" brushRef="#br0" timeOffset="32663.83">20605 16162 2757 0,'0'0'736'0,"0"0"-196"0,0 0 265 0,0 0-149 16,0 0-176-16,0 0-32 0,0 0-11 15,0 0-137-15,177 43-84 0,-140-43-108 16,-1 0-48-16,-2 0-40 0,-2-1-8 15,2-4-8-15,-10 0-4 0,-7 2-24 16,-3-1-136-16,1 2-212 0,-8-2-293 16,3 4-207-16,-10 0-405 0,0 4-543 0</inkml:trace>
  <inkml:trace contextRef="#ctx0" brushRef="#br0" timeOffset="33434.49">19912 15001 1064 0,'0'0'868'0,"0"0"-383"16,0 0-193-16,0 0 116 0,0 0-56 15,0 0-92-15,0 0-52 0,0 0 8 16,0 0 25-16,0 0 15 0,-82-73-12 16,67 64-20-16,3-2-72 0,-2-1-8 15,-3 2-16-15,-10 2 52 0,3 1-16 16,-3 1-36-16,3 6-20 0,-13 0-20 15,6 3 4-15,-1 12-32 0,-6 12-36 0,6 9-16 16,-7 15-4-16,3 9 0 0,-10 11-4 16,7 11 8-16,8 6-4 0,-6 11 4 15,15 3-8-15,-2 7 0 0,12 1 0 16,12 1 0-16,0-3 0 0,5-2 8 16,17-6-8-16,14-5 4 0,10-7-4 15,7-3 4-15,18-5-4 0,11 1 4 0,15-3 4 16,17-3 44-16,10-8 89 0,11 2 11 15,4-11-28-15,-1-7-28 0,2-13-44 16,-4-10-40-16,-12-10 4 0,2-13-12 16,-12-5 0-16,-5-19 16 0,-7-6 16 15,-5-10 32-15,-8-5 0 0,-14-11-32 16,-7-9-12-16,-19-9-4 0,-23-9 20 16,-11-10 16-16,-15-8-8 0,-2-8 0 15,-28-4-4-15,-6-3-8 0,-10 0 0 16,-15-3-12-16,-6 4-24 0,-21 5 4 15,-9 1-8-15,-12 3-8 0,-12 8-64 0,-5 6-120 16,0 11-32-16,-7 12 16 0,7 14 20 16,-8 13 76-16,8 17-53 0,7 15-43 15,3 14-28-15,19 21 32 0,5 14-148 16,17 13-88-16,19 7-16 0,5 5-25 16,12 5-211-16,15-19-440 0</inkml:trace>
  <inkml:trace contextRef="#ctx0" brushRef="#br0" timeOffset="43963.74">20101 13685 664 0,'0'0'488'16,"0"0"-172"-16,0 0-156 0,0 0 92 15,0 0-36-15,0 0 21 0,0 0-57 16,0 0-24-16,0 0-64 0,0 0 12 15,-46-67 4-15,44 62-8 0,-3 3-20 0,0-3-24 16,-2 3 28-16,4-1 36 0,-6 2 20 16,9 1-24-16,-8 0-24 0,8 0-4 15,-9-1-12-15,1-3-8 0,8 3 0 16,-14-3 4-16,9 0-12 0,-12-1-16 0,7-5-4 16,3 3 20-16,-3-1 17 0,1 0-17 15,-3-1-4-15,7 4 12 0,2-1-8 16,-6 1 12-16,6 1 20 0,-6 2 24 15,6 1-4-15,-2 1-44 0,5 0-28 16,0 0 0-16,0 0 0 0,0 0-16 16,0 0-8-16,0 0 12 0,0 0-8 15,0 0-8-15,0 3-8 0,0 8 0 16,0 5 4-16,5 3-8 0,5 6 4 16,4 1 4-16,-6 8-8 0,6 3 4 15,3 3 0-15,-7 4-4 0,12 1 0 16,-10-4 4-16,5 6-4 0,0 0 0 0,7 1 0 15,-5 0 0-15,3 4 0 0,-5-3 4 16,10 7-4-16,-5-6 8 0,-5 2-4 16,-3-4-4-16,-2-3 0 0,-2-3 8 15,-3-1-4-15,-7-6-4 0,7-1 4 0,-7-4 0 16,0 0-8-16,0-3 8 0,0-1 0 16,0-4-4-16,0-3 0 0,0-3 0 15,0-6-4-15,0-4 8 0,0-1-12 16,0-5 8-16,3 0-4 0,-3 0-4 15,0 0 4-15,2 0-32 0,8 0 24 16,-8 0 8-16,3 0 4 0,7 0-12 16,-7 0 4-16,3 0-20 0,-1 0 24 15,-2 3-12-15,-3-2 16 0,-2-1-4 16,0 0 4-16,0 0 4 0,0 0-4 0,0 0 0 16,0 0-68-16,2-7-136 0,6-9-68 15,-8-5-173-15,2-5-79 0,-2 8-180 16,0-16-441-16</inkml:trace>
  <inkml:trace contextRef="#ctx0" brushRef="#br0" timeOffset="44536.18">19687 13841 548 0,'0'0'280'16,"0"0"-172"-16,0 0-8 0,0 0 160 15,0 0 4-15,0 0-108 0,0 0-104 16,0 0-8-16,0 0 120 0,0 0 32 16,0 0-83-16,-15 3-37 0,13 2 44 15,2 2 84-15,0 3 56 0,0 1-80 16,0 8-52-16,7-1 84 0,3 1 16 16,-10-4-44-16,7-5-44 0,0-5-52 0,-4-2-20 15,-1-3-24-15,1 0 24 0,6 0 8 16,3 0 33-16,-2-8 63 0,9-8-8 15,1-10 4-15,4-10-36 0,3-10 32 16,4-11-44-16,3-5-60 0,0-5-32 16,0 2-20-16,-2 3 0 0,-6 9 0 15,-9 8-4-15,-2 10 4 0</inkml:trace>
  <inkml:trace contextRef="#ctx0" brushRef="#br0" timeOffset="46404.48">20351 14535 808 0,'0'0'88'0,"0"0"-20"15,0 0 176-15,0 0-16 0,0 0-124 16,0 0-52-16,0 0-12 0,0 0 52 0,0 0 28 16,0 0 0-16,0 0-56 0,-17 37 32 15,12-36 89-15,5 4 27 0,-5-3 8 16,-4-1-20-16,6 4-60 0,1-3 32 0,-1 0 28 16,-4-2-28-16,7 2-56 0,0-2-60 15,0 2-32-15,0 2-24 0,0 2 0 16,0 5 20-16,0 1-4 0,10-1-4 15,-5 5 0-15,-1 1 16 0,1 3-4 16,0 1-12-16,-5 6 0 0,0-2 0 16,0 4-8-16,0 1 0 0,0-1-4 15,0-1 8-15,0 0-8 0,-5-2 0 16,0-2 0-16,5-3 4 0,-4-6-4 16,4 0-4-16,0-5 4 0,0-2-12 15,0-4-4-15,0 3-28 0,0-3-24 0,0 2 4 16,4-4-8-16,6 0-20 15,-5 0 0-15,-3 1 24 0,8-3 24 0,-10 0-8 16,7 0 28-16,1-7 16 0,-4-1-44 16,4-3-120-16,-1-1-136 0,-5-1-24 15,6-1-165-15,1 3-147 0,-9-3-344 0</inkml:trace>
  <inkml:trace contextRef="#ctx0" brushRef="#br0" timeOffset="47229.66">19762 13827 340 0,'0'0'168'0,"0"0"-44"15,0 0 4-15,0 0 16 0,0 0-48 0,0 0-56 16,0 0 0-16,0 0 44 15,0 0 80-15,0 0-20 0,-7-16-124 0,7 12-8 16,-8-4 4-16,8-1 8 0,0 2-16 16,0 1-4-16,0-2-4 0,0 4-4 15,0 4-8-15,8 0 0 0,-1 0 12 16,3 0 4-16,7 2-4 0,-3 5-8 0,-2-4-8 16,5-2-16-16,-2 2 4 0,-3-3 0 15,2 0 20-15,-9 0-24 0,10 0-8 16,-8 0 12-16,3 0-96 0,-5 0-104 15,4 0 16-15,-6 0-536 0</inkml:trace>
  <inkml:trace contextRef="#ctx0" brushRef="#br0" timeOffset="47437.05">19762 13827 880 0</inkml:trace>
  <inkml:trace contextRef="#ctx0" brushRef="#br0" timeOffset="47651.6">19762 13827 880 0,'218'-130'232'0,"-218"130"-128"16,0 0 60-16,-10-1 104 0,10 1-8 0,0-3-64 0,-2 3 45 0,-3 0-1 15,5 0-36-15,0 0-28 0,0 0-28 16,0 0-20-16,0 0 0 0,0 0-60 16,0 0-8-16,0 0-20 0,0 0 0 15,5 0-36-15,9 5 48 0,11 5 100 0,1 5 88 16,6 3-100-16,-5 1-52 0,4 2-4 16,5-1 25-16,-4 1-37 0,7-5-16 15,-3 3-12-15,-2-1-36 0,0-7 0 16,-3 6 4-16,-6-6 0 0,4-1-12 15,-10-4 8-15,5 0-4 0,-2 0 8 16,-5-4-12-16,-2 5-12 0,-6-5-88 0,4 3-213 16,-6 0-231-16,3 1-168 0,-10 1-437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11-29T19:30:53.331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21287 4147 1928 0,'0'0'2009'0,"0"0"-1817"0,0 0-36 15,0 0 121-15,0 0-89 0,0 0-116 16,0 0-24-16,0 0-48 0,0 0 16 16,0 0 184-16,53 11-28 0,-14-6-72 15,12 2 44-15,7 2 100 0,12-1-60 16,12 1 28-16,15-2-16 0,13 1-76 16,20-2 21-16,1-5-61 0,17-1 36 15,5 0-80-15,-5-7 0 0,0-1-24 16,-17 1 4-16,-10-1-16 0,-15 1 8 15,-18 5 0-15,-11-2-8 0,-21 2 0 0,-12 2 4 16,-15 0-4-16,-15 0 0 0,-4 0 0 16,-10 0 0-16,0 0 8 0,0 0 16 15,0 0 0-15,0 0 20 0,-15 4-28 16,-2 1-4-16,-9 9-8 0,-3 4 0 16,-5 4 4-16,0 8 20 0,2 0 8 0,3 2 20 15,5 2 0-15,7-1-4 0,5 2 4 16,2-3 8-16,-2 5-16 0,2-5-8 15,8 2-8-15,-3 5 4 0,5-1-20 16,0 4 8-16,0 8-8 0,0-1 0 16,-5 7 0-16,5 7-8 0,0 0-8 15,-9 9 16-15,6 3-12 0,-2-1 8 16,5 2-8-16,-5 0 0 0,1-4 0 16,4-2-4-16,0 4 0 0,0-7 8 15,0 6-8-15,0-5 8 0,0 5-4 0,0-2-4 16,-3 0 0-16,1 2 0 0,-1-6 8 15,-4 7-8-15,0-4 0 0,-1 3 0 16,6 5 4-16,-5 3-4 0,7-1 0 16,-5 7 0-16,0 0 0 0,0-1 0 15,5 0 0-15,-2-1 0 0,2 5-4 0,-3-3 0 16,3-1 4-16,-9 1 8 0,1-4 0 16,-1-1-8-16,1-2 4 0,-1-3-4 15,1-4 4-15,6 1-8 0,-8-4 4 16,10-2 0-16,-2 0 0 0,0 3 0 15,2-1 0-15,0 1 4 0,-3-1-8 16,3 3 0-16,0-5 4 0,-5 4 0 16,0-3 0-16,5 2 0 0,-4-3-4 15,1 0 4-15,-7 1-4 0,6 0 4 16,-1-2 0-16,-7-1 4 0,7 1-4 16,-7-3 0-16,7 3 0 0,-5-3 4 0,5 1-4 15,-4-1 0-15,1-2-4 0,8 3 4 16,0 1-4-16,0-2 4 0,0 3-4 15,0 2 4-15,0 0 0 0,0 0 0 16,0 4 0-16,0 3 0 0,0 0 0 16,3 4 0-16,2 1-8 0,-5-6 8 0,0 3 0 15,0-6-4-15,0-1 4 0,0-2 4 16,0-7-4-16,0 0 4 0,-8-7 0 16,8 4-4-16,0 2 0 0,0 4-4 15,8-2 4-15,1 9 4 0,11-5-4 16,-3 4 0-16,7-2 0 0,3-2 0 15,-1-3 0-15,1 3 4 0,-3-6-4 16,3-5 0-16,-5-4 0 0,-5 2 0 16,2-6 0-16,-5 0 0 0,-1-2-4 15,-11 2 12-15,3 0-16 0,-5 0 16 0,0-1-12 16,0-1 4-16,0 0-4 0,0 7-8 16,0 4 4-16,0 3 8 0,-3 4-4 15,-1 0 8-15,4 1-12 0,-3-2 16 16,-4 0-16-16,4-5 8 0,-1-3 0 15,-4-2 0-15,1-9 0 0,7 0-4 0,-10-3 0 16,3-1-4-16,2-2-8 16,-4 2-20-16,1 1 24 0,-6 0 12 0,-3 3-8 15,2 1-4-15,-2 3 4 0,-2 0 4 16,-1 3-4-16,1 1 0 0,-5 2 4 16,2 2 4-16,5 5 0 0,0 1-4 15,-5-1 0-15,8-1 4 0,-1 0 0 0,-2 3-4 16,3-3 12-16,6 2-8 0,-9-4 4 15,3 3-8-15,7-3 8 0,-8 1-4 16,1-1 0-16,6 1 0 0,-6 1 0 16,4 0 0-16,-5 2 4 0,6-3-4 15,-1 0 4-15,0-4-4 0,1 1 0 16,1 1 0-16,-4 3 4 0,0-1-4 16,5-1 0-16,-12-1 8 0,2 3-8 15,0-1 4-15,-5 6-4 0,-5-2-4 0,5 1 4 16,-7 0 0-16,7 3 0 0,1-3-4 15,-1-1 4-15,0-3 16 0,0 1-12 16,12-1 0-16,-2-3-4 0,3 8 4 16,6-8 4-16,3 0-8 0,0-9 0 15,0-8 12-15,0-6-12 0,0-7 8 0,5-6-8 16,5-6 0-16,-8-7 0 0,1-6 0 16,1-2 0-16,-4 0 0 0,3 0 0 15,-3 0 0-15,0 0 0 0,0 0 4 16,0 0 0-16,0 0 4 0,0 0 8 15,0 0-16-15,0 0 4 0,0-5 0 16,0-6-4-16,0 0 8 0,0-5-4 16,0 2 8-16,0-4-12 0,-3 4 12 15,-6 2 0-15,-3 1 8 0,-5 6 24 0,-12 1 4 16,-15 1-4-16,-17 3-24 0,-16 0-20 16,-27 15 4-16,-30 7 0 0,-26 6 12 15,-24 4 0-15,-27 3-12 0,-22-1 4 16,-14 3-8-16,0-3 0 0,12-1-12 15,34-1 8-15,38-5-8 0,44-3 8 16,44-8-24-16,29-5-28 0,39-10-120 16,7-1-368-16,36-4-329 0,25-19 125 0,-8 2-613 15,64-49-1160-15</inkml:trace>
  <inkml:trace contextRef="#ctx0" brushRef="#br0" timeOffset="911.56">22244 3132 2433 0,'0'0'508'0,"0"0"-140"0,0 0-40 0,0 0 28 15,0 0 113-15,0 0-161 0,0 0-160 16,0 0 28-16,0 0 48 0,0 0-20 15,0 0-52-15,-36 99 4 0,36-62 24 16,0 3-20-16,0 4-32 0,9-2 8 16,1 3 1-16,2-4-41 0,3-8-32 15,-8-6-20-15,8-14-32 0,-1-6-8 16,6-6-4-16,-8-1 4 0,5-1 12 16,0-12 24-16,2-3-12 0,-2-4-8 15,-10-4 4-15,8 0 0 0,-10 0-4 0,4 4 0 16,-6 3 0-16,-3 5 48 0,0 6 100 15,0 4 12-15,0 2-80 0,0 0-40 16,0 4-60-16,0 10 4 0,2 9 8 16,1 11 20-16,6 2-28 0,-6 7 12 15,2 0-8-15,2-3-16 0,0-7-8 0,8-6-168 16,2-6-396-16,-3-2-237 0,3-8-331 16,-5-1-533-16,5-10-916 0</inkml:trace>
  <inkml:trace contextRef="#ctx0" brushRef="#br0" timeOffset="1190.58">22804 3400 3829 0,'0'0'701'0,"0"0"-333"15,0 0 160-15,0 0-136 0,0 0-64 16,-29 123-72-16,29-86-168 0,0-4-23 16,0-7-5-16,0-7-44 0,14-8-16 15,-6-8 0-15,6-3-24 0,3-3 24 16,0-9 28-16,3-16 36 0,11-6-32 15,3-6 28-15,-7 2 124 0,4 4-88 16,-7 8-64-16,-2 12-16 0,-10 5 28 0,-7 7-28 16,-2 2-8-16,-1 11-8 0,10 8 40 15,-7 10 160-15,0 9-64 0,5 5-88 16,-10 3-20-16,2-5-12 0,3-1-12 16,5-9-4-16,-3-7-68 0,5-1-168 15,-2-8-260-15,2 0-85 0,0-5-119 16,2-4-368-16,-6-4-241 0,6-2-772 0</inkml:trace>
  <inkml:trace contextRef="#ctx0" brushRef="#br0" timeOffset="1957.94">23451 3511 2233 0,'0'0'756'0,"0"0"-204"0,0 0-92 16,0 0 133-16,0 0-153 0,0 0-52 15,0 0-28-15,0 0-100 0,0 0-36 16,0 0-60-16,0 0-84 0,-29-51-52 16,29 51-28-16,0 4 0 0,12 8 41 15,0 5 39-15,3 7 20 0,2 6 36 0,0 2-12 16,-3-2-32-16,1-1-24 0,2-8 0 16,-10-6-8-16,3-6-40 0,-5-6-20 15,4-3 4-15,-4 0 20 0,12-12 24 16,0-9 12-16,-2-4 12 0,4-7-24 15,-2-3-32-15,-10 4 0 0,3 2 4 0,-10 7-8 16,0 6 0-16,0 6 12 0,0 6 56 16,0 4 4-16,0 0-44 0,0 6-36 15,0 10 4-15,0 7 56 0,-7 14 20 16,2 3-20-16,0 0-20 0,5-2-24 16,0-8-20-16,0-8-4 0,7-1-8 15,3-4-4-15,7-4-76 0,-7-4-80 16,4 0-148-16,3-1-72 0,0-8-297 15,10 0-99-15,-15-6-408 0,17-17-581 0</inkml:trace>
  <inkml:trace contextRef="#ctx0" brushRef="#br0" timeOffset="2192.96">24014 3390 4157 0,'0'0'961'0,"0"0"-385"0,0 0 88 0,0 0-123 0,0 0-157 16,0 0-216-16,0 0-140 15,0 0-4-15,0 0 72 0,0 0 12 0,31 55-20 16,-14-36 12-16,-2 4-4 0,-11 1-8 16,-4 0-28-16,0 4-7 0,0 2-53 15,-12 0 0-15,-5-1 0 0,0-7 0 16,-4-2 0-16,-1-5 0 0,7-5 0 16,-4-7-93-16,4-3-71 0,10 0-136 15,-2 0-120-15,7-3-156 0,0-1-165 16,15-1-63-16,7 5-133 0,-6 0-255 15,14 0-849-15</inkml:trace>
  <inkml:trace contextRef="#ctx0" brushRef="#br0" timeOffset="2722.94">24440 3581 1956 0,'0'0'649'16,"0"0"-89"-16,0 0-136 0,0 0-236 15,0 0-20-15,0 0-16 0,0 0-60 16,0 0 40-16,0 0 57 0,0 0-65 16,0 0-40-16,-12 0-64 0,12 0-8 15,0 0 28-15,0-2 8 0,0 1-20 16,0-5 44-16,0 5-20 0,0 0-12 16,5 1-12-16,-3-2-20 0,-2 2-4 0,5 0 8 15,0-3 24-15,0 3 92 0,-3 0 40 16,8 0-36-16,-5 0 24 0,2 0 152 15,-4 0-212-15,1 0-68 0,-1-2 12 16,7 0-16-16,-6 1-4 0,11 1 120 16,-10-6-84-16,4 4-40 0,-1-3 20 15,1-1 28-15,-1 1 49 0,-3 2-81 16,4 0-20-16,-9-3 4 0,0 5 12 0,5-5 4 16,-2 2 8-16,-3 0 16 0,0 0 8 15,0 0-8-15,0 0 8 0,0 1 16 16,0 2 8-16,-3-2-36 0,-2 1-8 15,-9 2-16-15,-1 0-12 0,5 0-8 0,-11 0 20 16,-1 11 4-16,2 5 16 0,-4 5 4 16,-2 8 28-16,4 4 24 0,0 0-12 15,-2 0-16-15,7 0 12 0,9-3 0 16,-6-8 8-16,9-3-47 0,5-3-49 16,0-10 0-16,0 2 0 15,5 1 0-15,9-2 0 0,3-3 0 0,5 1 0 16,7-1 0-16,-4-3-93 0,13 3-135 15,1-4-168-15,0 0-272 0,12-5-217 16,-22 1-355-16,27-11-729 0</inkml:trace>
  <inkml:trace contextRef="#ctx0" brushRef="#br0" timeOffset="3098.91">24816 3683 2805 0,'0'0'1168'16,"0"0"-503"-16,0 0 55 0,0 0-244 15,0 0-44-15,0 0-71 0,0 0-213 0,0 0-44 16,0 0-32-16,0 0 4 0,0 0-28 16,-131 66-24-16,131-48-8 0,0-6-8 15,0-1-4-15,5-4-4 0,5-6-4 16,-6-1 4-16,11-2 0 0,-5-16 40 16,9-20 44-16,-2-8-24 0,10-11-32 15,-10-15-4-15,2-5-16 0,0-2 8 16,-2-6-16-16,0 1 12 0,-2-2 48 15,-8 8 8-15,3 8-52 0,-3 11 4 16,3 22-16-16,-10 10 16 0,0 17 64 0,0 9 44 16,0 1-12-16,0 1-24 0,-12 18 12 15,7 9-19-15,-5 14-85 0,8 14 0 16,-3 17 0-16,5 11 0 0,5 14 0 16,12 13 0-16,12 8 0 0,-3 6 0 15,8-4 0-15,0-11 0 0,3-13 0 0,-3-21 0 16,2-13 0-16,5-15 0 0,-4-10-89 15,6-10-579-15,1-1-417 0,-15-15-531 16,0 6-1278-16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11-29T19:37:46.426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8372 8225 40 0,'0'0'2357'16,"0"0"-1901"-16,0 0-300 0,0 0 84 15,0 0 116-15,0 0-92 0,0 0-76 16,0 0-16-16,0 0 17 0,0 0 3 16,-51 37-56-16,41-35 12 0,0 8-8 15,3-1-32-15,-10 4-24 0,7 8 8 16,-2 2 24-16,-2 4 28 0,-3 8 0 15,-3-5-12-15,-6 2-8 0,11 0-20 16,-2-2-52-16,7 2-20 0,3 3-16 16,2 4-4-16,5 4 0 0,0 4-12 15,0 1 4-15,5 3 0 0,5-1-4 0,7 0 0 16,2-2 0-16,1 0 4 0,9 3-4 16,-5-3 4-16,0-1 0 0,3-8-4 15,-5 0 4-15,0-10-4 0,-3-5 0 0,-9-6 0 16,9-4-4-16,-4-10-52 0,-3 1-92 15,2-5-56-15,-9 0-184 0,-3 0-184 16,-2-9-333-16,0-2-395 0</inkml:trace>
  <inkml:trace contextRef="#ctx0" brushRef="#br0" timeOffset="453.37">7807 8395 924 0,'0'0'1228'0,"0"0"-651"0,0 0-213 15,0 0-4-15,0 0-56 0,0 0-56 16,0 0-44-16,0 0-43 0,0 0-1 15,34-112-16-15,-12 100-32 0,-1 0 8 16,6-2-8-16,-5 1 24 0,2-4-12 16,3 2-4-16,-10 1 4 0,5-2-32 15,-10 4 0-15,2 0 20 0,-7 0 0 16,-2 4-16-16,0 1 0 0,-2 6 0 16,-1-2 8-16,-2 3-36 0,5 0-40 15,-3 0-24-15,6 0-4 0,1 7 4 0,13 7 68 16,0 6 9-16,2 9 27 0,3 4-16 15,-1 8 24-15,4 3-12 0,-4 7-24 16,-4-3-40-16,0 0 4 0,-5-4-8 16,2-5 16-16,-4-7-40 0,-3-6 0 15,-5-8-12-15,5-6 0 0,-4-1-12 16,1-7-16-16,-6 1-80 0,-3 1-148 0,5-5-141 16,4 4-103-16,-2-1-256 0,6-4-465 15,-1 9-688-15</inkml:trace>
  <inkml:trace contextRef="#ctx0" brushRef="#br0" timeOffset="963.99">8078 9918 1524 0,'0'0'1225'16,"0"0"-869"-16,0 0-72 0,0 0 88 15,0 0 52-15,0 0-147 0,0 0-141 16,0 0 0-16,0 0 24 0,0 0 128 0,0 0-88 15,15 85-32-15,-3-47-76 16,-7 6-12-16,5 4 0 0,-6 5-4 0,1 4-20 16,0 3-28-16,-5-2-8 0,0 4-12 15,0-10 0-15,0 1-8 0,0-7 4 16,0-7-8-16,-5-2-48 0,0-8-180 16,1-10-196-16,-6-8-264 0,5-5-249 0,-22-6-503 15</inkml:trace>
  <inkml:trace contextRef="#ctx0" brushRef="#br0" timeOffset="1147.18">7795 10404 348 0,'0'0'3629'0,"0"0"-3112"0,0 0-117 16,0 0 0-16,0 0-88 0,0 0-124 15,0 0-44-15,0 0-32 0,0 0 128 0,0 0-88 16,223-30-100-16,-180 30-28 0,1 0-24 15,-3 5 0-15,0 4-120 0,-2 7-132 16,-5-3-200-16,5 4-356 0,-12-6-389 16,11 9-1028-16</inkml:trace>
  <inkml:trace contextRef="#ctx0" brushRef="#br0" timeOffset="1431.78">8362 10512 3549 0,'0'0'656'0,"0"0"-211"0,0 0 31 15,0 0-104-15,0 0-152 0,0 0-84 16,0 0-64-16,0 0-16 0,0 0-28 16,0 0-12-16,0 0-8 0,-19 82-4 15,38-72-4-15,-12-3 0 0,8-7 0 16,-1 0 4-16,-4 0-4 0,5-10 8 16,-1-8 4-16,-2-2-4 0,-7-5 4 0,0 3-12 15,0 0 20-15,-5 11 24 0,0 1 28 16,0 9-12-16,0 1 16 0,0 0 16 15,0 11-40-15,0 7-32 0,0 7-4 16,0 3 0-16,7 1-11 0,8 1-1 0,1-4-4 16,1-4-4-16,3-3-1 15,2-1-127-15,-5-2-236 0,2-4-220 0,-9-5-517 16,7-5-427-16</inkml:trace>
  <inkml:trace contextRef="#ctx0" brushRef="#br0" timeOffset="1628.14">8750 10563 3625 0,'0'0'636'0,"0"0"-399"0,0 0 207 15,0 0-4-15,0 0-172 0,0 0-168 0,0 0-72 16,0 0-12-16,0 0 40 0,0 0 28 16,48 41 16-16,-31-62 0 0,3-12-12 15,-3 2-56-15,4-4-24 0,-4 5-4 16,-2 3 0-16,-1 9-4 0,-4 8-56 15,0 5-196-15,4 5-64 0,3 3-208 16,-2 6-289-16,-8 3-51 0,13 11-813 0</inkml:trace>
  <inkml:trace contextRef="#ctx0" brushRef="#br0" timeOffset="1944.49">9060 10558 3637 0,'0'0'664'0,"0"0"-355"15,0 0 167-15,0 0-148 0,0 0-148 16,0 0-116-16,-17 117-24 0,24-103-32 16,8-5 0-16,-3-2-8 0,-5-7 0 0,5-4 4 15,0-14 8-15,-9-8 20 0,4-11 28 16,-7-7 4-16,0-4 0 0,0 0-20 16,0 2 0-16,0 6 20 0,-5 9 64 15,3 11 24-15,-1 10-52 0,3 10-48 0,0 6 37 16,0 16 7-16,0 16 84 0,3 17 24 15,4 11-24-15,3 8-76 0,-8 7 0 16,3 4-12-16,-5-4 4 0,0-6-64 16,0-3-16-16,0-19-16 0,-7-12 0 15,-3-11-32-15,0-11-140 0,-6-10-196 16,1-9-144-16,-2-4-185 0,-5-15-239 16,10-2-337-16,-7-24-604 0</inkml:trace>
  <inkml:trace contextRef="#ctx0" brushRef="#br0" timeOffset="2481.48">9547 10324 1772 0,'0'0'457'0,"0"0"-221"16,0 0 64-16,0 0 12 0,0 0-80 15,0 0-68-15,0 0-28 0,0 0-16 16,0 0 16-16,0 0 76 0,0 0 64 16,-14-39 21-16,9 39-57 0,5 0-24 0,0 0 4 15,0 0-56-15,-5 0-56 0,0 2-28 16,0 5-40-16,3-3-8 0,2 1 16 15,0-2 0-15,0 1-16 0,0-1-12 16,0-1 16-16,0 4 0 0,0 1-8 16,0 2 8-16,7 3-4 0,3 0-8 15,9 3 4-15,-4 3 8 0,4-6 8 0,1 0-8 16,-3 0-8-16,0-7-16 0,-3 1-8 16,3-6-4-16,-10 0 4 0,5-6 8 15,-4-5 24-15,-3-8-4 0,-5-2-4 16,0-6-12-16,0-2-8 0,-13 4 0 15,-1-1-4-15,-3 10 4 0,-2 1 4 16,-3 7 0-16,-3 6-8 0,-4 2-4 0,5 7-4 16,-5 8-4-16,2 12 8 0,6 9 0 15,4 4 0-15,2 11 56 0,10-1 61 16,5 0 27-16,0 2-28 0,5-5-64 16,17-8-40-16,5-2-8 0,-1-7-4 15,1-10-8-15,0-1-92 0,-1-12-188 16,3-3-61-16,-4-4-171 0,6-7-436 15,-14-8-429-15,2-21-1396 0</inkml:trace>
  <inkml:trace contextRef="#ctx0" brushRef="#br0" timeOffset="2680.1">9947 9740 4349 0,'0'0'869'16,"0"0"-561"-16,0 0 192 15,-46 115 29-15,36-63-129 0,3 16-216 0,0 4-96 16,2 5-60-16,-2 5 0 0,0 1-28 16,2-3 0-16,-3-7-108 0,-1-10-308 15,-6-12-333-15,-2-10-75 0,5-15-337 16,-17-17-655-16</inkml:trace>
  <inkml:trace contextRef="#ctx0" brushRef="#br0" timeOffset="2798.54">9649 10339 340 0,'0'0'3713'0,"0"0"-2964"0,0 0-129 16,0 0 20-16,0 0-280 0,0 0-179 0,199-20-125 16,-153 20-48-16,7 5-8 0,-4 2-32 15,4 1-205-15,-2-1-159 0,2 2-276 16,-19-6-597-16,5 4-1060 0</inkml:trace>
  <inkml:trace contextRef="#ctx0" brushRef="#br0" timeOffset="3071.25">10301 10192 4566 0,'0'0'840'0,"0"0"-364"15,0 0 136-15,0 0-183 0,0 0-193 16,0 0-128-16,0 0-76 0,0 0 20 16,0 0 20-16,0 0-16 0,0 0-4 15,-7 118-12-15,21-95 24 0,6 2 0 16,-1 4 4-16,1 2 4 0,-3 5 0 0,-1 0 12 15,-1-2-12-15,2 5-8 0,-10-1-3 16,1 0-61-16,-6 1 0 0,-2-3 0 16,-10-5 0-16,-7-2 0 0,-5-8 0 15,-4-8-17-15,-1-9-243 0,-4-4-148 0,2-10-320 16,4-10-269-16,11 1-339 16,6-11-481-16</inkml:trace>
  <inkml:trace contextRef="#ctx0" brushRef="#br0" timeOffset="4114.38">12122 10258 28 0,'0'0'1484'16,"0"0"-1088"-16,0 0-107 0,0 0 91 16,0 0 16-16,0 0-132 0,0 0-60 15,0 0 0-15,0 0 12 0,-39-108 44 16,39 102-52-16,-3 0-27 0,3 1-21 16,0 4-20-16,0 0-8 0,-2-4-16 0,2 5-12 15,0 0 12-15,0 0 28 0,0 5-40 16,0 4-12-16,0 7 36 0,0 7 48 15,2 4-28-15,-2 5-32 0,0 10 0 0,0 6 20 16,0 9-24-16,0 11-59 0,0 5 3 16,-9 10-28-16,-4 5 8 0,-1 1-20 15,-1 0 8-15,1-3-20 0,-1-8 0 16,8-7 4-16,-3-14-16 0,3-8-4 16,5-13-40-16,-1-8-105 0,-4-8-59 15,5-6-96-15,-3-5-68 0,-3-6-176 16,4-3-32-16,1 0-101 0,-7-5-403 15,3-13-581-15</inkml:trace>
  <inkml:trace contextRef="#ctx0" brushRef="#br0" timeOffset="4348.72">12054 10384 1872 0,'0'0'1317'0,"0"0"-721"0,0 0-84 0,24-104 5 16,-19 82-33-16,7 9-184 0,0 3-104 15,3 3-48-15,-3 7 4 0,5 1 40 16,0 16-24-16,0 3-15 0,-5 10-37 16,-3 7-28-16,-9 5-12 0,0 0-36 15,-4 5-16-15,-13-3-20 0,-5-3 0 16,-7-7-4-16,2-4-28 0,0-4-64 16,-4-6-52-16,9-8-77 0,-5-4-11 15,5-7-80-15,8 4-108 0,7-5-200 16,-1 0-257-16,8 0-279 0,8-7-497 0</inkml:trace>
  <inkml:trace contextRef="#ctx0" brushRef="#br0" timeOffset="4650.85">12383 10473 2140 0,'0'0'1293'0,"0"0"-613"0,0 0-91 15,0 0-113-15,0 0-96 0,0 0-168 0,0 0-64 16,0 0-4-16,-82 110-8 0,72-89 0 15,5-2-60-15,5-8-44 0,0 4-16 16,0-9-12-16,0 0-4 0,0-6-8 16,0 0 8-16,8-11 4 0,6-8 28 15,1-8-16-15,-6-3-4 0,6-2 8 16,-3 2 5-16,-5 7 71 0,-2 5 32 16,-5 7-32-16,5 5-24 0,-5 6 28 15,0 17 60-15,0 4 8 0,0 13-24 16,7 4-64-16,3 2-20 0,7 4-20 0,0-7-28 15,2-3 0-15,3-4-8 0,5-5-4 16,-8-6-72-16,3-3-192 0,0-7-232 16,-5-7-225-16,7-2-207 0,-9 0-461 15,-1-20-840-15</inkml:trace>
  <inkml:trace contextRef="#ctx0" brushRef="#br0" timeOffset="4869.14">12754 10460 2485 0,'0'0'1688'16,"0"0"-1167"-16,0 0 39 0,0 0-16 16,0 0-148-16,0 0-132 0,0 0-87 15,-97 123-81-15,97-102-4 0,0 6-32 16,12-1-36-16,3-4-24 0,2 2 4 16,0-1 0-16,5-5-8 0,-3-6 0 15,3-6-16-15,4-6-136 0,-4 0-145 0,0-18-71 16,5-9-124-16,-8-5-276 0,-2 4-269 15,3-23-564-15</inkml:trace>
  <inkml:trace contextRef="#ctx0" brushRef="#br0" timeOffset="5032.59">13018 9852 4225 0,'0'0'869'0,"0"0"-377"0,0 0 112 16,-60 141-83-16,48-83-133 0,7 8-164 15,5 5-116-15,0-1-40 0,0 3-28 16,10-2-24-16,6-5-16 0,-1-6 0 16,-8-5-84-16,8-4-288 0,-1-10-329 15,-1-8-223-15,-9-15-621 0,-4-13-704 0</inkml:trace>
  <inkml:trace contextRef="#ctx0" brushRef="#br0" timeOffset="5396.85">13212 10280 1460 0,'0'0'2974'0,"0"0"-2426"16,0 0-164-16,0 0 52 0,0 0-16 0,0 0-160 15,0 0-147-15,0 0-61 0,0 0 0 16,0 0 56-16,-29 23-28 0,20-16-36 16,-6 2-36-16,-2 0-4 0,-2 2 4 15,-8 1-4-15,3-2 0 0,-5 4 0 16,12-2 0-16,-5 0-4 0,7 6 0 0,10 0 4 15,-4 7 16-15,6-1 12 0,3 2 20 16,0-1 12-16,3-2-20 0,9 2-16 16,0-6 8-16,5-1-16 0,-2-4-4 15,-6 0-4-15,3-7-8 0,-7-1 0 16,5-1 4-16,-5-2-4 0,-3-1 0 16,3-2 0-16,-5 0 0 0,5 0-4 15,-5 0 4-15,0 0-4 0,0 0 0 16,0 0 0-16,0 0-16 0,0 0-48 0,0 0-100 15,0 0-104-15,0 0-157 16,5 0-131-16,-5 2-116 0,7 0-385 0,3-2-531 16</inkml:trace>
  <inkml:trace contextRef="#ctx0" brushRef="#br0" timeOffset="5929.74">13084 10519 2641 0,'0'0'864'0,"0"0"-392"16,0 0 101-16,0 0-41 0,0 0-104 0,0 0-132 15,0 0-88-15,0 0-32 0,0 0 48 16,0 0 45-16,0 0-17 0,17 42-76 15,-8-35-48-15,6 4 0 0,-3-2 8 16,0 3-8-16,3-1-68 0,-1 1-24 16,3-1-20-16,-2 3-12 0,2-5-4 0,0 0 0 15,0-2-36-15,-3-1-120 0,-2 0-160 16,3-2-236-16,0-2-229 0,-6 0-347 16,-1-2-605-16</inkml:trace>
  <inkml:trace contextRef="#ctx0" brushRef="#br0" timeOffset="6266.91">13387 10508 3821 0,'0'0'673'0,"0"0"-417"0,0 0 272 16,0 0-76-16,0 0-200 0,0 0-96 0,0 0-76 15,0 0-8-15,0 0 16 0,0 0 8 16,-41 115-44-16,41-95-19 0,4-2-9 0,1-8-12 15,0-2 4-15,0-4 4 0,0-4-16 16,-3 0-4-16,8-5 20 0,-5-11 60 16,7-5-24-16,-10-7-4 0,6-2-24 15,1 0-8-15,-9-3-8 0,0 2-4 16,0 4-8-16,0 7 36 0,0 5 44 16,0 11 4-16,0 4 4 0,0 0 60 15,0 9-20-15,-5 13-60 0,-4 8-4 16,6 6 28-16,3 5-52 0,0-2-16 15,0-7-16-15,8-2-16 0,9-3-32 16,0-7-200-16,4-3-308 0,1-8-305 0,0-7-275 16,-5-2-497-16</inkml:trace>
  <inkml:trace contextRef="#ctx0" brushRef="#br0" timeOffset="6565.83">13595 10375 3413 0,'0'0'952'0,"0"0"-479"0,0 0 179 15,0 0-56-15,-55 117-107 0,50-78-169 16,5 2-112-16,0-4-56 0,2-3-40 16,8-4-76-16,7-6-16 0,0-7-20 15,2-12-4-15,-2-5 4 0,0-4 0 16,-2-15 12-16,-1-15 0 0,-4-4-8 16,-3-3 0-16,-2-4 4 0,-3 1-4 15,6 10 4-15,-8 6 0 0,0 11 8 16,5 11-12-16,4 6-4 0,-6 18 52 0,11 20 104 15,-9 17-8-15,-3 18 28 0,-2 9-15 16,0 6-161-16,-4 6 0 0,-16-2 0 16,-9-11 0-16,5-15 0 0,0-18 0 15,2-21 0-15,2-19-17 0,3-8-383 16,1-21-232-16,1-16-329 0,10-9-103 0,3 8-273 16,2-28-656-16</inkml:trace>
  <inkml:trace contextRef="#ctx0" brushRef="#br0" timeOffset="6881.96">14032 10556 1992 0,'0'0'1361'0,"0"0"-697"0,0 0-19 0,0 0-113 0,0 0-124 16,0 0-208-16,0 0-56 0,0 0-8 16,0 0-12-16,0 0-40 0,0 0 4 15,31-16-12-15,-21 0-32 0,-5-6-20 16,-5-2-8-16,0 0-4 0,0 2 1 15,0 4-1-15,-5 1 60 0,-5 7-8 16,3 7 4-16,-8-2 40 0,-2 5 20 16,-7 6 12-16,0 8-68 0,0 5-36 15,2 8 40-15,0 3 84 0,15 5-8 0,-3 1-20 16,10 1-4-16,0 0-36 0,0-4-32 16,17-1-16-16,5-8-32 0,4-6-8 15,6-3 0-15,4-12-4 0,3-3 0 16,10 0-4-16,-6-14-44 0,3-2-76 15,0-3-68-15,-7 1-112 0,-7 1-188 0,-3 4-153 16,-7 4-231-16,-13 2-497 0,6 7-760 16</inkml:trace>
  <inkml:trace contextRef="#ctx0" brushRef="#br0" timeOffset="7476.6">8776 11860 1208 0,'0'0'284'0,"0"0"-180"0,0 0-80 16,0 0-12-16,0 0 0 0,0 0-12 15,0 0 0-15,0 0-8 0,0 0 8 16,0 0 0-16,0 0-4 0,-9-24 0 16,9 24 4-16,0-2 0 0,0 0 0 15,0 2 0-15,2-3 0 0,-2 1 0 16,7 2 0-16,-2 0 0 0,3 0 0 16,-4 0-4-16,1 0-8 0,2 0-24 15,3 0-60-15,5 5-44 0,-10-5-204 0,7 2-24 16</inkml:trace>
  <inkml:trace contextRef="#ctx0" brushRef="#br0" timeOffset="8062.38">9118 11902 1340 0,'0'0'588'0,"0"0"-27"16,0 0 63-16,0 0 56 0,0 0-3 16,0 0-137-16,0 0-128 0,0 0-76 0,0 0-44 15,0 0-48-15,0 0-16 0,-22-4-47 16,18 6-1-16,-6 8-16 0,5 6-76 16,-7 7-24-16,2 6-4 0,-2 9 12 15,7 5-8-15,5 4-20 0,-5-1 0 16,5-3-20-16,0-2-12 0,0-6-8 15,8-5-4-15,11-7 0 0,3-5 4 16,4-7-4-16,-4-5 0 0,12-6 0 16,0-6 0-16,0-13 4 0,2-8 4 0,-4-12 4 15,-5-6-12-15,-1-4 16 0,-9-6-12 16,3 4 0-16,-13 2 4 0,5 6-8 16,-10 6 8-16,6 10-8 0,-8 9 0 15,0 8 24-15,0 8 56 0,0 2 52 16,-8 8-16-16,4 14-48 0,-6 11 16 15,3 8 0-15,-3 11-71 0,3 1-13 0,7 2 0 16,0-1 0-16,0-9 0 0,7-4 0 16,10-8 0-16,5-8 0 0,-5-2 0 15,5-7-29-15,-5-6-367 0,4-6-204 16,1-4-289-16,5-7-159 0,-13-6-505 16,13-20-912-16</inkml:trace>
  <inkml:trace contextRef="#ctx0" brushRef="#br0" timeOffset="8282.95">9705 11969 2056 0,'0'0'2057'0,"0"0"-1304"16,0 0-129-16,0 0-8 0,0 0-71 15,0 0-173-15,-85 104-88 0,83-68-80 16,2 0-64-16,0 0-52 0,0-4-12 16,14 0-32-16,-2-2-12 0,0-7 8 15,3 2-8-15,-3-4 0 0,-2 2 4 0,-5 0-16 16,-1 2-8-16,-4-2-4 0,0 5 0 15,-9-9-8-15,-3 1-40 0,-3-6-92 16,-2-5-40-16,3-7-132 0,-3-2-132 16,9-11-241-16,-4-10-47 0,12-10-196 15,0 8-169-15,3-20-452 0</inkml:trace>
  <inkml:trace contextRef="#ctx0" brushRef="#br0" timeOffset="8596.95">9988 12182 3269 0,'0'0'772'16,"0"0"-259"-16,0 0 119 0,0 0-60 16,0 0-184-16,0 0-108 0,0 0-115 15,0 0-57-15,0 0 0 0,0 0-76 16,0 0 16-16,49 82-12 0,-47-87 36 0,8-9-4 16,-10 1-4-16,0-7-48 0,0 1 4 15,0-4-20-15,0 2 12 0,0 6-8 16,-12 2 8-16,2 8 4 0,-4 5 0 15,-3 0-4-15,0 18-8 0,-3 5 20 0,3 10 36 16,3 6 32-16,4 0 32 0,3 0-8 16,7-2-48-16,0-2-28 0,0-6-32 15,14-1-4-15,3-9-4 0,3-3 0 16,2-3-36-16,7-8-92 0,-10 0-92 16,13-5-140-16,-13 0-157 0,5-5-131 15,0-7-88-15,-7-6-85 0,-9 4-179 16,6-16-677-16</inkml:trace>
  <inkml:trace contextRef="#ctx0" brushRef="#br0" timeOffset="8895.66">10224 12137 1836 0,'0'0'1341'0,"0"0"-757"0,0 0-68 16,0 0-59-16,0 0-77 0,0 0-224 15,0 0 8-15,0 0 12 0,0 0 4 0,0 0-32 16,53 99-64-16,-36-60-16 15,-3 7 24-15,-6-3 4 0,1 1-16 0,-4-7 28 16,5-8 41-16,-10-11-21 0,2-10-8 16,1-5-16-16,-1-3 16 0,3-9 16 15,5-11 28-15,-3-16 16 0,8-9-36 16,6-7-72-16,-4-4-32 0,8 3 12 16,-6 3 52-16,0 7-32 0,3 10-32 15,2 7-8-15,-7 7-8 0,-5 7-16 16,3 6-4-16,2 0 0 0,-5 3 0 15,3 3-4-15,4 0 0 0,-4 0-4 16,2 0-92-16,0 0-148 0,4 4-156 0,-1 4-268 16,4-1-209-16,-7 1-423 0,12 10-753 15</inkml:trace>
  <inkml:trace contextRef="#ctx0" brushRef="#br0" timeOffset="10038.91">24530 7760 2917 0,'0'0'460'0,"0"0"-44"15,0 0-44-15,0 0 177 0,0 0-101 16,0 0-148-16,0 0-40 0,0 0-16 16,0 0 32-16,0 0-24 0,-131 108-63 15,114-71-29-15,5 3-8 0,-3 5-12 16,1 9 8-16,2 3-44 0,9 5-16 16,1 7-8-16,2 0-16 0,2 7-24 0,15 4 0 15,10-2-4-15,2-4-4 0,7-5-12 16,-4-4 8-16,7-13-20 0,-10-8-8 15,2-14-4-15,3-9 4 0,-10-15-4 16,-4-3 0-16,4-3-20 0,-7-17-32 16,-2-7-56-16,-3-7-168 0,-3-8-216 15,-4-6-245-15,-5-3-279 0,0 15-489 16,-5-23-1320-16</inkml:trace>
  <inkml:trace contextRef="#ctx0" brushRef="#br0" timeOffset="10399.71">23885 8009 2945 0,'0'0'572'0,"0"0"-284"16,0 0-216-16,0 0 252 16,0 0 69-16,0 0-105 0,0 0 160 0,0 0-180 15,177-64-16-15,-138 43-16 0,4 0-56 16,-9-7-60-16,-4-9-40 0,3 1-4 15,-3 0-15-15,-9-2-17 0,1 8-16 16,0 0 12-16,-15 10 12 0,5 4-4 16,-9 9 4-16,-1 5-28 0,-2 2-24 15,10 6 0-15,-5 8 52 0,12 11 148 16,0 8 12-16,-3 8-40 0,-2-1 0 0,-2 6-64 16,5-3 20-16,-8 1-4 15,3-5-32-15,-6 0-51 0,6-5-41 0,-3-5 0 16,8-3 0-16,-1-7 0 0,-4-1 0 15,5-3 0-15,4-1-89 0,-2-2-171 16,0 0-160-16,-2 2-264 0,-1-3-149 0,-7 3-303 16,3 16-601-16</inkml:trace>
  <inkml:trace contextRef="#ctx0" brushRef="#br0" timeOffset="10777.79">23834 9754 2837 0,'0'0'700'0,"0"0"-148"0,0 0-15 16,0 0 11-16,-12-113-144 0,12 90-116 15,0 9-72-15,0 5 24 0,0 3 25 16,0 6-65-16,0 0-52 0,0 4-32 16,0 11 28-16,12 10 104 0,8 9-56 15,-11 10-40-15,6 8-40 0,-3 10-24 16,-5 1-36-16,-2 10-16 0,-5 2-36 15,0 1 12-15,0-7-12 0,-5-2-52 16,-4-10-124-16,-8-16-132 0,4-11-172 0,-1-12-305 16,-5-15-215-16,9-3-605 0,-24-21-1168 0</inkml:trace>
  <inkml:trace contextRef="#ctx0" brushRef="#br0" timeOffset="10928.37">23473 9948 4442 0,'0'0'540'15,"0"0"-188"-15,0 0-12 0,0 0 80 0,0 0-88 16,0 0-147-16,0 0-113 0,213 47-44 16,-162-43-24-16,3-1-4 0,-6-3-44 15,1 0-257-15,-6 0-115 0,-2 0-192 16,-7 0-288-16,-12 0-157 0,2-7-484 0</inkml:trace>
  <inkml:trace contextRef="#ctx0" brushRef="#br0" timeOffset="11208.93">24079 9972 2585 0,'0'0'876'15,"0"0"-276"-15,0 0-3 0,0 0-129 0,0 0-96 16,0 0-56-16,0 0-60 0,-51 108-84 16,51-82-32-16,0-1-40 0,0-6-15 15,0-1-25-15,7-2-24 0,3-3-4 16,-3-8 0-16,8 2 0 0,-3-7 12 0,5 0 60 16,-7-4 28-16,7-13 44 0,-3-8-12 15,1-2-16-15,-3-3-36 0,-2 4-16 16,-1 3-4-16,-9 7-44 0,5 7-8 15,-5 4-12-15,0 3 28 0,3 2-8 16,4 4-20-16,-5 13 12 0,6 3 37 16,1 1-77-16,-4 9 0 0,5 2 0 15,-5-2 0-15,-1-3 0 0,-1-4 0 0,7-4 0 16,-10-2 0-16,7-7-197 0,0-2-131 16,-4-4-220-16,-1-4-213 0,0 0-83 15,8-7-317-15,-5-2-307 0,12-16-957 0</inkml:trace>
  <inkml:trace contextRef="#ctx0" brushRef="#br0" timeOffset="11398.46">24380 10154 2449 0,'0'0'1068'0,"0"0"-332"0,0 0-111 0,0 0-49 15,0 0-128-15,0 0-172 16,0 0-80-16,0 0-60 0,0 0 9 0,0 0 7 16,29 84 48-16,-15-100 40 0,8-8-32 15,7-11-96-15,-5-2-36 0,5-2-60 16,-7 2-8-16,-5 8-4 0,0 7-8 15,0 8-56-15,-7 8-164 0,-3 6-232 0,0 0-117 16,-4 5-27-16,7 2-336 0,-3 1-405 16,0 7-740-16</inkml:trace>
  <inkml:trace contextRef="#ctx0" brushRef="#br0" timeOffset="11752.03">24789 10102 2877 0,'0'0'1276'0,"0"0"-635"16,0 0-153-16,0 0-24 0,0 0-100 0,0 0-168 16,0 0-100-16,0 0-48 15,0 0 16-15,0 0-7 0,0 0-25 0,-53 88-12 16,53-62-12-16,0 3-8 0,0 1 4 16,0-7-4-16,0-2 0 0,2-7-4 0,3-7-4 15,5-1 4-15,-5-6 4 16,2 0 0-16,8-7 32 0,-3-13 40 0,2-12 8 15,-2-7-40-15,5 0-16 0,-5 0 8 16,-2 2 4-16,-5 11-24 0,-3 8-8 16,8 11 12-16,-7 7 28 0,1 2 4 15,1 20 32-15,5 14 160 0,-10 20 44 16,0 12-72-16,-5 15-40 0,-12 10-27 16,-14 3-145-16,-6 5 0 0,-6-1 0 15,-8-3 0-15,5-11 0 0,-5-20 0 16,7-17 0-16,3-20 0 0,9-20 0 15,8-9-325-15,0-27-295 0,7-12-309 16,12-17-11-16,5 14-485 0,5-33-752 0</inkml:trace>
  <inkml:trace contextRef="#ctx0" brushRef="#br0" timeOffset="12052.69">25109 10367 3329 0,'0'0'792'0,"0"0"-331"0,0 0 159 16,0 0-128-16,0 0-236 0,0 0-144 16,0 0-68-16,0 0 8 0,0 0 60 15,0 0-28-15,37-42-60 0,-35 12-16 16,5 0 4-16,-7-3-12 0,0 6 8 16,0 2-8-16,0 8 12 0,0 10 16 0,-9 5 76 15,-4 2 1-15,-1 13 19 0,-10 8 28 16,7 9 44-16,-5 9 12 0,0 5-32 15,8 4-24-15,6-3-44 0,8 3 16 16,0-7-52-16,8-5-40 0,11-6-28 16,0-3-8-16,10-9 0 0,-7-11-76 15,5-7-172-15,0-11-88 0,2-16-208 0,0-16-273 16,-7-9-351-16,-5 8-429 0</inkml:trace>
  <inkml:trace contextRef="#ctx0" brushRef="#br0" timeOffset="12218.7">25383 9688 4117 0,'0'0'1021'0,"0"0"-513"0,0 0-12 15,-41 109 137-15,36-65-141 0,0 4-276 16,5 5-148-16,0-2-44 0,10 3-4 0,-5 1-16 16,2-3-4-16,-5 3-100 0,-2-7-216 15,0-2-312-15,0-10-257 0,-9-14-568 16,-13-8-559-16</inkml:trace>
  <inkml:trace contextRef="#ctx0" brushRef="#br0" timeOffset="12361.91">25165 10047 2861 0,'0'0'1681'0,"0"0"-989"0,0 0-416 0,0 0 292 16,0 0-104-16,0 0-187 0,0 0-137 16,0 0-76-16,238-33-44 0,-173 33-4 15,5 7-8-15,1 4-8 0,-4 3-152 16,-6-3-341-16,-3 5-199 0,-14-2-324 15,-8-3-213-15,-4 1-620 0</inkml:trace>
  <inkml:trace contextRef="#ctx0" brushRef="#br0" timeOffset="12568.65">25929 10107 3913 0,'0'0'573'0,"0"0"-113"0,0 0 164 16,0 0-168-16,0 0-72 0,0 0-111 15,0 0-49-15,0 0-40 0,0 0 12 16,0 0-52-16,0 0-24 0,-80 81 16 0,99-44-28 15,-9 3-24-15,-3 5-16 16,-7 3 12-16,0-2-44 0,-10-5-12 0,-14-3-8 16,-5-11-4-16,-3-3-4 0,-6-8-8 15,-6-3-20-15,-5-8-92 0,6-1-108 16,2-4-148-16,7 0-360 0,14 0-289 0,6-4-608 16,14 3-940-16</inkml:trace>
  <inkml:trace contextRef="#ctx0" brushRef="#br0" timeOffset="13099.19">27247 10253 716 0,'0'0'1156'0,"0"0"-579"16,0 0-189-16,0 0 60 0,0 0-20 15,0 0-28-15,0 0-15 0,0 0 7 16,0 0-28-16,0 0-28 0,0 0-92 0,-29-17-60 16,29 36 20-16,3 6 20 0,6 10-27 15,6 8-1-15,-3 8-72 0,5 11-32 16,-7 5-24-16,-1 8-28 0,-1 8-24 16,-8 0 4-16,0 4-20 0,0-1-32 15,-5-11-228-15,-3-11-241 0,-6-15-131 16,2-12-268-16,2-18-193 0,-7-15-327 0</inkml:trace>
  <inkml:trace contextRef="#ctx0" brushRef="#br0" timeOffset="13311.72">27218 10298 3677 0,'0'0'640'0,"0"0"-35"15,0 0 111-15,0 0-196 0,0 0-107 16,0 0-109-16,0 0-40 0,194-100-52 0,-175 107-24 15,-2 8-24-15,-9 8-72 0,-1 7-48 16,-7 6-24-16,-15 4-8 0,-6 2-8 16,-13 1-4-16,-3-5-80 0,-2-7-88 15,1-6-56-15,4-4-136 0,0-7-181 16,12-6-71-16,5-5-176 0,12-3-305 16,5 0-399-16</inkml:trace>
  <inkml:trace contextRef="#ctx0" brushRef="#br0" timeOffset="13613.1">27778 10295 3229 0,'0'0'632'0,"0"0"53"15,0 0-69-15,0 0-16 0,0 0-252 16,0 0-96-16,0 0-108 0,0 0 17 16,0 0 59-16,-109 109-76 0,94-86-44 15,1 4-44-15,14-3-4 0,0-6-36 0,0-4-8 16,0-4 0-16,7-8-16 0,8-2 16 15,11-10 4-15,-6-12-8 0,2-11 12 16,4-1-12-16,-4-2 16 0,-5 3-16 16,-7 4 24-16,-1 7 8 0,-4 8 12 15,-2 8-8-15,-3 6 48 0,0 0 4 16,0 18 24-16,0 8-12 0,0 12 12 16,0 3-60-16,0 7-20 0,9-4-32 15,6-7-8-15,2-5 0 0,2-11-180 16,3-3-144-16,7-5-204 0,-2-8-205 15,4-5-111-15,-9 0-509 0,10-11-660 0</inkml:trace>
  <inkml:trace contextRef="#ctx0" brushRef="#br0" timeOffset="13820.92">28321 10228 2353 0,'0'0'1688'0,"0"0"-935"15,0 0-117-15,0 0 12 0,0 0-75 16,0 0-137-16,-153 105-136 0,141-69-76 15,0 0-60-15,12 0-36 0,0-4-104 16,0-3-16-16,12-3-8 0,10-8 0 16,-3-8-4-16,13-2-76 0,-8-8-68 15,12-8-28-15,1-13-84 0,-3-12-224 0,-5-5-225 16,2-11-71-16,-11 13-393 0,9-19-323 16</inkml:trace>
  <inkml:trace contextRef="#ctx0" brushRef="#br0" timeOffset="13991.01">28643 9718 4097 0,'0'0'809'0,"0"0"-177"0,0 0 36 15,0 0-107-15,-80 120-177 0,68-70-148 0,3 7-44 16,1 2-56-16,6 8-44 0,2 2-36 16,0 1-36-16,0 0-8 0,0 1-12 15,0-7 0-15,2-1-88 0,8-10-232 16,-3-10-368-16,1-11-313 0,-4-7-456 0,-4-15-740 15</inkml:trace>
  <inkml:trace contextRef="#ctx0" brushRef="#br0" timeOffset="14253.21">28808 10057 4414 0,'0'0'676'0,"0"0"-272"16,0 0-44-16,0 0 20 0,0 0 5 15,0 0-177-15,0 0-112 0,0 0-40 16,0 0 20-16,0 0 0 0,-80 113-40 0,54-86-8 16,4-2-20-16,-10 1 0 0,3 1 4 15,12-1 8-15,5-6-16 0,0-2 8 16,12-2-8-16,0-2 0 0,2 1 4 16,20-5-16-16,5 2 12 0,4-1-4 15,6-1 0-15,2-2 0 0,-1-2-8 0,8-3-64 16,-4-3-220-16,1 0-233 0,-2-8-135 15,3-4-368-15,-17 2-241 0,19-17-1104 0</inkml:trace>
  <inkml:trace contextRef="#ctx0" brushRef="#br0" timeOffset="14549.74">29182 10238 3721 0,'0'0'713'0,"0"0"-213"16,0 0 96-16,0 0-204 0,0 0-72 0,0 0-52 15,0 0-39-15,0 0-33 0,0 0-40 16,0 0-92-16,0 0-40 0,-49 102-12 16,54-96-8-16,7-1-4 0,-7-5 4 15,9 0 0-15,1-12 8 0,2-8-4 16,-7-4-4-16,4-5 0 0,1 1 0 0,-6 0-4 16,-4 6 8-16,-5 6-8 0,3 6 8 15,-3 8-4-15,0 2 16 0,0 2 32 16,-3 15 80-16,-2 3-24 0,-4 10 52 15,4 7 8-15,2 3-24 0,3-1-72 16,0-5-48-16,3-1-20 0,11-10-4 16,8-4-36-16,-2-2-156 0,9-8-124 15,-3-6-168-15,3-3-281 0,-2-3-71 16,-5-6-365-16,0-12-451 0</inkml:trace>
  <inkml:trace contextRef="#ctx0" brushRef="#br0" timeOffset="14913.91">29584 10243 3441 0,'0'0'780'0,"0"0"-231"0,0 0 159 0,0 0-140 16,0 0-72-16,0 0-127 0,-61 100-89 15,61-78-64-15,0-3-56 0,0-4-84 0,0 0-60 16,8-5-12-16,-1-2 4 0,5-4-8 16,0 1 4-16,5-5-4 0,-2 0 0 15,-1-7 4-15,6-10 0 0,-8-3 0 16,2-5 0-16,1-7-4 0,-10-2-12 15,-3-1 0-15,0 0 0 0,-2 1 8 16,0 6-12-16,0 5-20 0,0 5 12 16,-2 6 16-16,-3 5 8 0,3 7 8 15,-8 0-8-15,5 14-8 0,-9 12 8 16,9 8 56-16,-2 10 32 0,2 9 8 16,2 2 16-16,3 10 4 0,0 2 4 0,0 7-83 15,0 0-37-15,0 2 0 16,-5-7 0-16,-9-4 0 0,-1-9 0 0,-2-13 0 15,3-13 0-15,-3-12 0 0,0-16 0 16,-3-4-61-16,-1-19-335 0,4-9-116 0,-3-4-217 16,8-8-187-16,10 12-537 0,2-12-616 15</inkml:trace>
  <inkml:trace contextRef="#ctx0" brushRef="#br0" timeOffset="15233.57">29914 10417 3697 0,'0'0'705'0,"0"0"-181"15,0 0 72-15,0 0-188 0,0 0-128 16,9 109-48-16,6-95-47 0,4-1-13 16,-7-5-20-16,3-6-76 0,2-2-4 15,-3 0 8-15,-6-13 0 0,4-6-12 16,-5-9-32-16,3-3-16 0,-10-6-16 15,0 1 4-15,0 6 0 0,0 1-4 0,-10 8 0 16,0 7 4-16,-2 7 12 0,-5 7 56 16,3 3 16-16,-8 17-48 0,5 8 0 15,5 7 36-15,-5 5 68 0,10 7-16 16,7-4-60-16,0-1-36 0,0-4-24 16,17-3-4-16,-1-7 1 0,4-7-9 15,2-8-9-15,4-6-75 0,-4-7-132 0,0 0-64 16,-5-1-132-16,2-9-325 0,-9-2-231 15,-3 3-593-15,-2-7-1004 0</inkml:trace>
  <inkml:trace contextRef="#ctx0" brushRef="#br0" timeOffset="17049.14">23740 11930 2124 0,'0'0'489'0,"0"0"-153"0,0 0 0 0,0 0 104 16,0 0-44-16,0 0-7 0,0 0-129 0,0 0 20 15,0 0 48-15,0 0-8 0,-17 75-56 16,17-55-28-16,0 1-24 0,0 1-55 15,0 1-45-15,0-2-32 0,5-6-44 16,7-5-20-16,0-5-12 0,2-5 0 16,3-7 4-16,5-13 12 0,-5-15 0 15,10-2-4-15,-5-9-4 0,-5-2-12 16,-8 1 4-16,-4 9 0 0,0 8 0 16,-5 9 4-16,0 12 8 0,0 4 0 15,0 5 0-15,0 9 40 0,-10 15 16 16,1 15 20-16,-4 11 44 0,9 15 12 0,-4 10 0 15,8-1-84-15,8-4-24 16,11-4-16-16,5-7-16 0,3-10-4 0,4-9-4 16,-4-10-12-16,0-8-164 0,-1-8-184 15,1-5-248-15,0-9-249 0,-3 0-383 16,-2-12-669-16</inkml:trace>
  <inkml:trace contextRef="#ctx0" brushRef="#br0" timeOffset="17364.62">24321 11965 3361 0,'0'0'520'16,"0"0"-88"-16,0 0 165 0,0 0-109 15,0 0-228-15,0 0-92 0,0 0 4 0,0 0 88 16,0 115-36-16,8-80-71 0,6-5-33 15,-2-3 20-15,-2 3-32 0,0-3-32 16,-3-6 12-16,0 0 4 0,-4 1-28 16,-3-4-12-16,0 1-28 0,-12 2-8 0,-8-5-8 15,1-2 0-15,-1-5-8 0,-11-4-52 16,2-5-92-16,5 0-76 0,-5-12-60 16,9-7-93-16,10-1-55 0,6-3 20 15,4 0-112-15,9 3-8 0,8 2-9 16,15 3-3-16,-10 2-240 0,16 4-221 0</inkml:trace>
  <inkml:trace contextRef="#ctx0" brushRef="#br0" timeOffset="17598.64">24610 12229 2124 0,'0'0'793'0,"0"0"-165"16,0 0-40-16,0 0-47 0,0 0-157 0,0 0-160 15,0 0-16-15,0 0 40 0,0 0 0 16,0 0-104-16,0 0-80 0,133-45-44 15,-128 7-4-15,-5 8-8 0,0-3 0 16,0 6 4-16,-5 9-4 0,0 5 12 16,-7 7 140-16,-2 3-43 0,6 3-89 0,-6 18-24 15,-3 7 4-15,10 10 12 0,-5 5 0 16,2 1-4-16,10-1-8 0,0-5-8 16,0-3-8-16,14-7-64 0,1-6-205 15,12-1-99-15,-8-8-136 0,3-4-308 16,0-6-149-16,-3 0-419 0,5-16-589 0</inkml:trace>
  <inkml:trace contextRef="#ctx0" brushRef="#br0" timeOffset="17803.43">24896 12160 1324 0,'0'0'808'15,"0"0"-31"-15,0 0-117 0,0 0-76 0,0 0 5 16,0 0-1-16,0 0-180 0,0 0-80 16,0 0 4-16,0 0 17 0,0 0-77 15,5 115-104-15,4-104-56 0,-6-4-40 16,4-7-16-16,8-4-4 0,-1-17 52 0,3-5-32 15,5-5-40-15,2-6-20 0,-2 2-12 16,-3 11 0-16,1 0-40 0,9 13-160 16,-7 2-140-16,2 6-172 0,15 3-109 15,-5 0-371-15,-10 3-233 0,24 15-564 0</inkml:trace>
  <inkml:trace contextRef="#ctx0" brushRef="#br0" timeOffset="18531.23">26932 12109 2861 0,'0'0'672'0,"0"0"-300"0,0 0 141 16,0 0 19-16,0 0-68 0,0 0-156 16,0 0-76-16,0 0-4 0,0 0-20 15,0 0-72-15,-177 81-27 0,165-53 7 16,5-1-20-16,-1 1-36 0,8-5-20 15,0-7-8-15,8-5-16 0,9-8-16 16,-3-3 4-16,3-2-4 0,5-11 12 16,-3-9 4-16,3-7 4 0,5-2-4 15,-10-4 0-15,-3-2 0 0,-9 7-12 0,-2 4 8 16,-3 8 20-16,0 6 56 0,0 5 28 16,0 7-16-16,0 0-4 0,-3 7-20 15,-6 11-20-15,-1 14 16 0,0 10 24 16,8 6 8-16,2 1-20 0,0 3-48 0,12-4-24 15,2-2 4-15,8-11-16 0,0-2-4 16,5-11-116-16,-3-4-152 0,3-9-164 16,-6-4-256-16,4-5-69 0,-1-14-263 15,-12 0-397-15,15-22-1164 0</inkml:trace>
  <inkml:trace contextRef="#ctx0" brushRef="#br0" timeOffset="18789.56">27221 12197 3237 0,'0'0'984'0,"0"0"-243"0,0 0-69 15,0 0-180-15,0 0-59 0,0 0-153 16,0 0-12-16,0 0-48 0,-10 117-76 0,22-97-88 16,5-5-40-16,-10-5-12 0,10-9 4 15,3-1-8-15,1-9 16 0,4-13-12 16,4-6 8-16,-5-5-12 0,5 6 8 16,-10-1-4-16,6 12 0 0,-11 9 36 0,3 7 16 15,3 10 52-15,-8 19 84 0,2 8-68 16,-9 13-76-16,-5 6-27 0,2 8-21 15,-2-8 0-15,0-6 0 0,0-11 0 16,0-12-93-16,0-17-247 0,10-10-296 16,-5-3-373-16,5-9-231 0,2-24-581 0</inkml:trace>
  <inkml:trace contextRef="#ctx0" brushRef="#br0" timeOffset="19143.62">27890 12245 4125 0,'0'0'729'0,"0"0"-333"0,0 0 164 16,0 0-108-16,0 0-119 0,-68 108-93 16,60-73-44-16,6-3-4 0,2 5-40 15,0-2-52-15,0-5-60 0,19-4-20 0,-2-7-12 16,0-5-8-16,3-11 0 0,2-3-4 16,4-18 4-16,-6-15 0 0,-13-8 16 15,10-14-16-15,-8-5 0 0,-6-6-4 16,-1-9 4-16,3-7 0 0,0-8 8 15,-3-6 0-15,-2 0-4 0,3 0 0 16,-3 5 32-16,0 14 0 0,0 13-24 16,0 16-8-16,0 18 0 0,0 7 8 15,0 13 64-15,0 8 80 0,0 2 32 16,0 9-95-16,0 12-93 0,0 14 0 16,0 11 0-16,0 10 0 0,5 12 0 15,4 13 0-15,1 8 0 0,0 3 0 0,4 5 0 16,-6-6 0-16,11-5 0 0,-4-10 0 15,4-10 0-15,0-11 0 0,-2-9 0 16,0-14-417-16,-5-6-259 0,3-11-281 16,-3-10-55-16,-5 0-389 0,8-5-464 0</inkml:trace>
  <inkml:trace contextRef="#ctx0" brushRef="#br0" timeOffset="19580.75">28937 11709 3757 0,'0'0'785'15,"0"0"-173"-15,0 0-24 0,0 0-52 16,0 0-175-16,0 0-149 0,0 0-72 15,0 0 56-15,0 0 28 0,-112 143-24 0,76-87-48 16,-3 11-4-16,-9 7-20 0,-3 4-40 16,-3 7-23-16,1-1-65 0,5-3 0 15,6-11 0-15,13-7 0 0,10-18 0 16,12-12-73-16,7-7-167 0,0-8-88 16,7-9-188-16,15-6-285 0,7-3-103 15,-7-1-373-15,24-24-431 0</inkml:trace>
  <inkml:trace contextRef="#ctx0" brushRef="#br0" timeOffset="19883.12">28963 12241 3445 0,'0'0'584'0,"0"0"-115"0,0 0 183 0,0 0-148 16,0 0-160-16,0 0-92 0,0 0-28 15,0 0 5-15,0 0-89 0,0 0-76 16,0 0-16-16,-164 41 40 0,149-15 0 15,3 0-16-15,9-1-24 0,3-3-32 16,0-6-16-16,5-2-4 0,20-6 0 16,-6-2-4-16,3-6 8 0,0-6 8 15,4-12 12-15,-4-11-4 0,0-6 12 16,-5-6 12-16,-3-3 12 0,-2 3 8 16,-7-3 32-16,0 10-16 0,0 5-36 15,-5 5-28-15,0 12 0 0,0 5 0 16,0 5 4-16,0 2-8 0,-10 0-8 15,10 2-68-15,0 10-112 0,0 4-92 0,0 4-176 16,10-1-217-16,2 7-87 0,3-10-397 16,9 8-347-16</inkml:trace>
  <inkml:trace contextRef="#ctx0" brushRef="#br0" timeOffset="20200.43">29203 12152 4005 0,'0'0'577'0,"0"0"-189"0,0 0 136 16,0 0-116-16,0 0-120 0,0 0-76 15,0 0-11-15,-17 103 27 0,34-80-20 16,0 6-92-16,0-3-72 0,0-5 0 0,0-3-28 16,0-5 4-16,-2-9-20 0,-3-4 24 15,2-17 0-15,3-11 72 0,0-9-8 16,5-10-48-16,5-2-28 0,-10 1 36 15,2 1 0-15,10 10-28 0,-7 8-20 16,2 8 8-16,3 8-4 0,-8 8-4 16,6 2 0-16,-1 3 4 0,-7 5-4 0,2 2 4 15,-2 4-4-15,-2-1-4 0,2 2-4 16,-5-1-92-16,12-2-16 0,-7 1-132 16,2-2-348-16,-2-1-225 0,-9 2-395 15,1 5-537-15</inkml:trace>
  <inkml:trace contextRef="#ctx0" brushRef="#br0" timeOffset="21680.81">24336 13445 216 0,'0'0'316'0,"0"0"-44"16,0 0 40-16,0 0 40 0,0 0-56 16,0 0-60-16,0 0 45 0,0 0 15 15,0 0-4-15,0 0-24 0,0 0-16 16,0-69-88-16,0 62-52 0,0 7-16 16,0-4 4-16,0-1 4 0,2 2 12 15,3-4-16-15,5 2-28 0,-8-1 8 16,1-1 81-16,-1 2 11 0,-2-3 16 15,0 1-32-15,0 0 32 0,0 2-36 0,0-1 8 16,0 2 8-16,-5-2 8 0,-7 1-28 16,7-2 24-16,-9 1-8 0,-3 4 4 15,0-1-59-15,-2 3 7 0,-3 0 0 0,0 9-8 16,-5 3-52-16,10 4 12 16,-5 5-16-16,5-1 4 0,5 10-24 0,3 6 8 15,9 7-16-15,0 7-4 0,0 5 4 16,12 12 4-16,2 6 4 0,3 5-16 15,0 3 0-15,-9 0-8 0,1-6-8 16,-4-1 0-16,-5-8-8 0,0-8-68 16,0-10-84-16,-5-10-144 0,-7-9-161 15,-2-8-55-15,-6-12-188 0,1-6-209 16,-1-3-35-16,-14-18-649 0</inkml:trace>
  <inkml:trace contextRef="#ctx0" brushRef="#br0" timeOffset="21814.89">23885 14004 1876 0,'0'0'1213'0,"0"0"-445"0,0 0-167 0,0 0 131 16,0 0-260-16,0 0-140 0,177-34-88 16,-124 34-72-16,-4 0-27 0,2 0-77 15,-5 2-56-15,5 4-12 0,-5 2-12 0,2-2-173 16,-9 1-143-16,-3-2-160 16,1 2-356-16,-11-3-313 0,4-4-504 0</inkml:trace>
  <inkml:trace contextRef="#ctx0" brushRef="#br0" timeOffset="21961.68">24637 13944 960 0,'0'0'2141'16,"0"0"-1125"-16,0 0-247 0,0 0-105 16,0 0-144-16,0 0-76 0,-54 103-95 15,54-57-61-15,-2 2-92 0,-5 0-76 16,7-3-44-16,0-9-48 0,0-8-24 0,9-8-4 16,6-2-60-16,-8-8-176 0,5-1-228 15,-2-9-277-15,0 0-271 0,-3-1-405 16,-7-29-1112-16</inkml:trace>
  <inkml:trace contextRef="#ctx0" brushRef="#br0" timeOffset="22134.15">24729 13783 3397 0,'0'0'848'0,"0"0"-411"0,0 0-49 16,0 0 20-16,0 0-140 0,0 0-184 15,0 0-60-15,0 0-16 0,0 0-4 16,24 111-4-16,-14-91-72 0,2-1-172 15,-5 0-192-15,8 1-176 0,-1 4-197 16,1-7-199-16,2 6-477 0</inkml:trace>
  <inkml:trace contextRef="#ctx0" brushRef="#br0" timeOffset="22595.05">24927 14137 1208 0,'0'0'1193'0,"0"0"-413"0,0 0-196 16,0 0 173-16,0 0-65 0,0 0-200 15,85-121-160-15,-70 87-36 0,7 3-120 16,-5 2-55-16,-5 7-53 0,2 4-24 0,-2 9-44 15,-4 2 20-15,1 7-12 0,-4 1 40 16,5 18-28-16,-8 9 8 0,6 16-24 16,-8 6-4-16,0 6-4 0,0 1-52 15,0-1-116-15,0-8-105 0,0-11-107 16,0-7-128-16,0-8-192 0,2-11-37 16,5-8 33-16,3-3-148 0,2-10 163 15,3-13 205-15,-3-4 144 0,5-5 324 16,-5 0 20-16,2 0 308 0,-1 1 108 0,-4-1 16 15,1 4 169-15,-5-1-153 0,-3 3-64 16,5 8 20-16,-7 5 4 0,0 4 17 16,0 5-61-16,0 4-12 0,-7 0-128 15,5 13-140-15,-3 5-36 0,5 5 60 16,-5 4 0-16,0 3-16 0,0-2-12 16,5-3-12-16,0-6-16 0,0-7-12 0,0-4-12 15,5-6-28-15,5-2 52 0,-5-6 121 16,7-10 19-16,-5-12-24 0,15-6-48 15,-10-3-56-15,-2 0-12 0,7 4 4 16,-10 6-32-16,3 2 0 0,-8 11-8 16,1 5 60-16,-3 6-12 0,0 3-8 15,9 12 8-15,-1 14 40 0,6 8-32 0,1 12-16 16,4 3-20-16,-2 3-24 0,0-5-8 16,2-6-4-16,-2-7-140 0,0-9-220 15,0-9-296-15,0-10-221 0,-10-6-267 16,3-18-389-16</inkml:trace>
  <inkml:trace contextRef="#ctx0" brushRef="#br0" timeOffset="22782.02">25686 13425 3825 0,'0'0'1149'16,"0"0"-313"-16,0 0-168 15,0 0-251-15,0 0-61 0,24 103-72 0,-14-48-52 16,2 14-36-16,3 9-24 0,-8 11-115 0,3 4-57 15,-3 3 0-15,8 5 0 0,-6-6 0 16,1-10 0-16,0-10-9 0,-8-12-467 16,15-17-244-16,-12-16-341 0,5-10-516 15,-10-18-1180-15</inkml:trace>
  <inkml:trace contextRef="#ctx0" brushRef="#br0" timeOffset="23334.29">26910 14073 2705 0,'0'0'400'0,"0"0"-56"0,0 0 184 0,0 0-79 15,0 0-213-15,0 0-204 0,0 0 4 16,0 0 136-16,0 0-36 0,0 0-52 16,121-18-24-16,-96 1 12 0,-8 1 4 15,-5 0-28-15,-5 2 8 0,-7 0 12 0,0 5 8 16,0-4 16-16,-10 5 12 0,-7 2 52 15,0 6-40-15,-2 0-52 0,-8 10-8 16,1 12 36-16,-3 8 28 0,0 7 69 16,4 3 11-16,8 4 12 0,5 3-52 15,10-2-76-15,2 0-36 0,0-7-36 16,12-1-12-16,10-8-4 0,9-4-40 16,1-5-200-16,4-9-249 0,-2-1-83 15,-5-10-124-15,0 0-373 0,8-23-455 0</inkml:trace>
  <inkml:trace contextRef="#ctx0" brushRef="#br0" timeOffset="23596.87">27393 13972 4213 0,'0'0'557'0,"0"0"-61"0,0 0 68 16,0 0-156-16,-49 128-184 0,49-98-164 0,0-2-40 15,0-10-7-15,15-9-13 0,-6-7-13 16,6-2 13-16,4-11 4 0,1-17 17 15,6-3-13-15,-4-11 0 0,5 1 4 16,-3 3 28-16,-7 11 0 0,5 6-20 16,-5 10-16-16,0 11 0 0,-3 5 16 15,1 19 24-15,-10 10 80 0,-3 14-52 16,-2 7-8-16,0 2-20 0,5-2-32 16,0-5 0-16,-5-8-12 0,7-7-68 15,0-11-228-15,-2-6-225 0,7-8-83 16,-7-2-316-16,7-8-361 0,8-3-748 0</inkml:trace>
  <inkml:trace contextRef="#ctx0" brushRef="#br0" timeOffset="23945.08">28040 14031 3677 0,'0'0'809'0,"0"0"-321"15,0 0 176-15,0 0-128 0,-70 117-123 16,60-81-181-16,7-5-96 0,3-2-64 15,0-8-44-15,13 0-16 0,6-7-12 16,3-4 8-16,-3-10-8 0,5 0 4 16,-4-22 4-16,-3-16 4 0,0-17 0 0,-10-10 4 15,8-9-8-15,-11-1-8 0,6-6 0 16,-10 0 8-16,5-3 4 0,-5-1 0 16,2 3 40-16,3 3 44 0,0 12-44 15,-5 8-40-15,0 17-4 0,0 19 0 16,0 14 56-16,0 9 24 0,0 7 8 15,0 18 12-15,0 14 68 0,0 14-4 16,7 7-79-16,1 11-93 0,-4 5 0 16,11 2 0-16,4 7 0 0,13-1 0 15,-1 0 0-15,8-2 0 0,2-4 0 0,3-8-21 16,-3-8-371-16,8-17-300 0,-6-12-349 16,-4-17-215-16,0-5-493 0</inkml:trace>
  <inkml:trace contextRef="#ctx0" brushRef="#br0" timeOffset="24437.79">29252 14036 2365 0,'0'0'1012'0,"0"0"-536"0,0 0-116 0,0 0 133 16,0 0-89-16,0 0-152 0,0 0-100 15,0 0-12-15,0 0 36 0,0 0-24 16,0 0-20-16,-68-46-4 0,68 72 8 15,0 5-4-15,2 3-15 0,6 2-21 16,1 2-16-16,8-4-28 0,0-1-24 16,0-8-8-16,0-7-12 0,3-6-8 15,-3-9 4-15,0-3 4 0,2-6 20 16,0-14 60-16,3-6 32 0,5-7-40 16,-10-14-16-16,2 2-16 0,-4 1-8 0,-8 3-12 15,0 9 8-15,-4 11 60 0,-3 8 12 16,0 12-72-16,0 1-8 0,2 12-16 15,-2 15 28-15,3 9 20 0,-1 11 48 16,5 5-24-16,0 0-4 0,3 5-60 16,2-7-4-16,13-1-12 0,-6-9-8 15,8-10-60-15,-1-4-124 0,3-8-172 0,-2-11-140 16,2-7-225-16,-5-4 117 0,3-19-248 16,-12 0-385-16,6-26-784 0</inkml:trace>
  <inkml:trace contextRef="#ctx0" brushRef="#br0" timeOffset="24694.05">29935 13963 3097 0,'0'0'880'0,"0"0"-255"15,0 0 47-15,0 0-92 0,0 0-156 16,0 0-75-16,0 0-73 0,0 0-16 0,0 0-84 16,-55 122-72-16,57-95-44 0,10 5-28 15,0-7 16-15,3 3-8 0,-5 0 28 16,6-6 28-16,-6 1 4 0,0-1 0 15,-10 0-20-15,0 0-28 0,0 0-12 16,0-4-16-16,-15 0-15 0,1-6-9 16,-1-4 0-16,6-1-65 0,-6-7-107 15,0 0-88-15,-1-10-152 0,-1-8-228 0,7-6-97 16,-5-2-95-16,13 1-189 0,2 7 13 16,0 2-645-16</inkml:trace>
  <inkml:trace contextRef="#ctx0" brushRef="#br0" timeOffset="25030.43">30154 14286 1960 0,'0'0'373'0,"0"0"259"15,0 0-140-15,0 0-88 0,0 0-128 0,0 0-11 16,0 0-25-16,0 0-12 0,0 0 96 16,0 0-64-16,0 0 28 0,121-69-28 15,-109 67-36-15,-2-2-32 0,7 0 9 16,-10-1-25-16,2-5-40 0,1-4-20 0,-5 1-16 15,-3-8-8-15,-2-2-28 0,0 2-32 16,0 1-4-16,0 1 4 0,-2 5 24 16,-10 3 24-16,0 4-12 0,5 3 8 15,-10 4-8-15,7 0-4 0,-10 1-28 16,13 16-20-16,-10 4-12 0,8 13 4 16,4 1 4-16,2 4 0 0,3-1 16 15,0-1 0-15,8-4-16 0,6-3-8 16,1-6-4-16,2-4 4 0,0-2-4 15,7-7-8-15,-5-4-60 0,3-6-52 16,2-1-76-16,3 0-92 0,-5-10-144 0,2-7-173 16,5-4 45-16,3-6-236 0,-11 3-333 15,11-12-648-15</inkml:trace>
  <inkml:trace contextRef="#ctx0" brushRef="#br0" timeOffset="25322.76">30697 14081 3241 0,'0'0'760'15,"0"0"-219"-15,0 0 155 0,0 0-88 0,0 0-152 16,0 0-47-16,0 0-133 0,0 0-28 16,0 0-4-16,0 0-72 0,-54 116-60 15,54-81-76-15,0-5-4 0,7-3-28 16,-7-2 12-16,10-6-12 0,-7-9-8 16,-1-7 4-16,8-3 0 0,-5-10 0 15,12-13 20-15,2-13 20 0,10-12 44 0,-2-5-28 16,9-6 12-16,-2-2 5 0,7 9-73 15,-2 6 0-15,0 9 0 0,-5 2 0 16,2 15 0-16,-7 1 0 0,-2 8 0 16,-3 4 0-16,-2 5 0 0,-3 2-61 15,1 0-263-15,-8 2-140 0,2 7-196 16,-4 5-149-16,0 1-343 0,-5 3-473 16,4 13-1472-16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11-29T19:43:13.142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8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1366 4521 1124 0,'0'0'236'0,"0"0"-56"15,0 0 8-15,0 0 24 0,0 0-44 0,0 0-7 16,0 0-21-16,0 0-4 16,0 0-40-16,-9-8-20 0,4 5 20 0,5 2 32 15,-3 1 20-15,3-1-36 0,0-3-16 16,-2 4-8-16,2 0 4 0,0 0 4 16,0 0-20-16,0 0-20 0,0 0-8 15,0 0 12-15,0 0 0 0,0 0 12 16,0 0 0-16,0 0 0 0,0 0-20 0,0-1 4 15,0 1 24-15,0 0 17 0,0 0-9 16,0 0-28-16,0 0-12 0,0 0-8 16,0 0 4-16,0 0 0 0,0 0-24 15,0 0-12-15,0 0-8 0,0 0-12 16,0 0-8-16,0 0-8 0,0 6 28 16,0 2 0-16,0 4 8 0,0 4 24 15,2 4 0-15,1 1-12 0,2-2-16 16,-1 6 4-16,-1-5-8 0,2 2 12 15,0 2-12-15,4 2 0 0,6 5 4 16,-8 0 0-16,3 8-4 0,-3-1 0 0,3 3 4 16,-5-1 0-16,2-2-4 0,0-2 0 15,-4-2 4-15,-3 1 0 0,0-5 0 16,2-3 0-16,-2-1-4 0,2-5 0 16,1-1 0-16,4-4 0 0,-7 0 0 15,5-4 0-15,-5-1 0 0,2-2 4 16,6 0-4-16,-8-1 0 0,2 1 0 0,-2-7 0 15,0 3 0-15,2-5 0 0,-2 0 0 16,0 0 4-16,0 0-4 0,0 2 0 16,0-2 0-16,0 0 4 0,0 0 0 15,0 0 0-15,0 0-4 0,0 0-4 16,0 0-8-16,0-5 0 0,0 3-60 16,0 0-297-16,0-7-55 0,3 0-92 15,2 3-332-15,4-2-405 0</inkml:trace>
  <inkml:trace contextRef="#ctx0" brushRef="#br0" timeOffset="740.15">1887 4986 1780 0,'0'0'316'15,"0"0"-147"-15,0 0-5 0,0 0 116 16,0 0-16-16,0 0-68 0,0 0-52 15,0 0 12-15,0 0 24 0,0 0-4 16,0 0-52-16,-50-14 8 0,47 14-132 16,-4 3 36-16,0 2-12 0,4-2-4 15,1 4-8-15,-10 1 16 0,9 1 4 16,1 0-8-16,-8 3-8 0,8-1 8 0,-1 6-8 16,1-4 0-16,2 3 8 0,0 0 5 15,0-5 7-15,0 6 0 0,0-4 8 16,0 1 0-16,7-3-16 0,5-1-12 15,3-2 0-15,-3-2-4 0,2 0 8 0,3-5-4 16,8 2-8-16,-4-3 16 0,-1 0 28 16,4 0-24-16,0-4 4 0,-4-7 0 15,-1 0 28-15,-4-5 44 0,2-1-16 16,-3-1-12-16,-9 0-24 0,2 2 12 16,-2-2-16-16,-5 4-12 0,0 2 20 15,0 5 20-15,0 2-4 0,-10-1 12 16,3 4-12-16,-7-3-8 0,-3 4-28 15,7 0-20-15,0 1-16 0,-2 0-4 0,7 0-4 16,-2 0 8-16,5 0-8 0,2 0-8 16,-3 0 0-16,3 0-4 0,0 1-32 15,0 5-92-15,0 2-144 0,3 2-124 16,11 1-48-16,1 1-77 0,-6-3-295 16,16 7-473-16</inkml:trace>
  <inkml:trace contextRef="#ctx0" brushRef="#br0" timeOffset="1623.46">2547 5081 2036 0,'0'0'537'16,"0"0"-245"-16,0 0-48 0,0 0 100 15,0 0-32-15,0 0-128 0,0 0-24 16,0 0 20-16,0 0-15 0,0 0-29 0,0 0-56 16,-107-35-24-16,93 37-8 0,4 0 12 15,3 4 24-15,7 0-36 0,-10 0-28 16,5 4-16-16,3 4 8 0,-1 0 4 15,3 4-8-15,0 3 4 0,0-1-4 16,0 0 20-16,0-4-12 0,5 2 0 16,10-3-8-16,-8 2 4 0,10-5-4 15,-3-2 0-15,1-2 0 0,-3 1-4 16,0-7 4-16,0-1 4 0,0-1 4 16,-7 0 8-16,10 0 12 0,-3-11 64 0,0 0 44 15,3-9-48-15,-1-4-36 0,3-5-20 16,-10-2-24-16,3-5-4 0,-5-8 4 15,-3 1-8-15,6-5 0 0,-8-6 4 0,0 3-4 16,0-1-8-16,-15 2 4 16,5 1 4-16,3 7-8 0,-3 6 4 0,1 6 0 15,-8 2 0-15,5 1-4 0,-3 7 8 16,3 1-8-16,2 1 0 0,-4 2 8 16,9 4-4-16,-7 1 0 0,7 1 20 15,-5 1 32-15,3 2 0 0,2 0 0 16,0 3 32-16,0 0-28 0,3 0-8 15,2 3-8-15,-2 1-4 0,2 0-4 16,0 0-16-16,-3 0-12 0,3 0-8 16,0 0-24-16,0 0-16 0,0 0 12 15,0 9 24-15,3 9 4 0,1 3 32 16,6 5 12-16,-5 4 12 0,7 4-16 0,-2 2 0 16,4 5 28-16,-2-1 17 0,3 4-37 15,2-1 8-15,-3 4-24 0,11 1 32 16,-6-3-16-16,-2-1 0 0,2-3-24 0,1-4 4 15,9 0-4-15,-10-7-4 0,6-2-4 16,-4-6-16-16,4-7 4 0,-8-5-4 16,7-5 0-16,0 0 0 0,-2-5 0 15,2 0 4-15,5 0-4 0,-2 0 0 16,-3 0-12-16,-4 0-56 0,1 0-116 16,1 0-129-16,-12 0-59 0,4 0-32 15,1 0-228-15,-5 0-137 0,2 2-231 16,-3 2-661-16</inkml:trace>
  <inkml:trace contextRef="#ctx0" brushRef="#br0" timeOffset="2340.66">3303 5046 244 0,'0'0'1420'0,"0"0"-1000"0,0 0-47 16,0 0 7-16,0 0 28 0,0 0-132 16,0 0-108-16,0 0 4 0,0 0 48 15,0 0 0-15,0 0 17 0,-10-18-9 0,1 18-40 16,6 0 56-16,-2 0-4 16,-4 0-68-16,1 0-64 0,4 0-44 0,-9 0 44 15,-1 0-16-15,7 0-4 0,-8 0-32 16,1 6-48-16,4 4 24 0,0 2 0 15,-2 1-28-15,7 5 12 0,-5 1 0 16,8 4-16-16,2-3 4 0,0-1-4 16,0-1 0-16,0 0-4 0,2-1 4 15,8-4 0-15,2-2 0 0,-7-3 0 0,5-4 0 16,0-1 0-16,4-3-4 0,-7 0 4 16,5 0 4-16,1-5 8 0,-1-7 16 15,-3-3-8-15,8 1-12 0,-2-7 0 16,-8 0 4-16,3 1-8 0,-5 1-4 15,2 1 4-15,-2 1 4 0,0 4-8 16,-5-3 8-16,0 9 4 0,0 0 0 16,0 0-4-16,0 5 52 0,0 2 44 15,-10 0 29-15,10 0-21 0,0 0-16 16,0 0 4-16,0 0-44 0,0 4-24 0,0 6 32 16,0 4 8-16,10-1 12 0,-5 6-36 15,7-1-12-15,0 3-20 0,-5-3 8 16,8 1-24-16,2 0 4 0,0-5 4 0,-3-2-8 15,3-5-4-15,-5 2 4 0,5-6-12 16,5 2-20-16,-7-1-68 0,1 1-88 16,-1-2-152-16,0-2-109 0,-1 5-47 15,3-6-232-15,-2 0-181 0,-8 0-207 16,7 0-629-16</inkml:trace>
  <inkml:trace contextRef="#ctx0" brushRef="#br0" timeOffset="2714.81">3720 5078 1656 0,'0'0'1189'0,"0"0"-697"15,0 0-72-15,0 0 188 0,0 0-103 16,0 0-113-16,0 0-80 0,0 0-108 16,0 0 24-16,0 0-40 0,0 0-24 0,-99-59-40 15,89 59-31-15,5 0-29 0,-7 0-36 16,2 7 0-16,-2 1-12 0,7 4 4 15,-2 0-16-15,5 2 32 0,2-1-4 16,0-4 0-16,0 0-8 0,0-1 4 16,9-7 12-16,3 3 40 0,5 0 28 15,8-4-48-15,-4 4 20 0,-4 1 16 16,5-1 8-16,-5 4-44 0,5 3-32 16,2 5 8-16,-7 2-4 0,3 3 36 15,-3-1 0-15,-13 6-36 0,6-4-20 16,-7 3 4-16,-3-4-4 0,0-1-4 15,-3-1 0-15,-11-5 4 0,-3-7-12 0,-5 1-28 16,5-7-60-16,-5-1-80 16,-2 0-152-16,16-9-160 0,-6-2 23 0,4-3 1 15,10-2-140-15,0 5-168 0,0-7-89 16,0 8-211-16,12-6-373 0</inkml:trace>
  <inkml:trace contextRef="#ctx0" brushRef="#br0" timeOffset="3190.12">3996 4492 2525 0,'0'0'620'0,"0"0"-292"15,0 0 56-15,0 0 92 0,0 0-83 16,-17-119-173-16,17 98-64 0,0 3-28 0,-2 6 76 15,2-3 4-15,0 4-40 0,0 7-28 16,0-4-36-16,0 2-64 0,0 4-24 16,0 0 20-16,0 2 72 0,0 0-24 15,0 2-48-15,0 9 36 0,12 9 97 0,3 9 15 16,-8 8-28-16,7 6-36 0,1 7-36 16,2 9-12-16,-3 4-4 0,3 13-32 15,0 5-12-15,3-3-4 0,-13-2-4 16,8-10-12-16,-3-11 20 0,-7-15 16 15,7-14-12-15,-3-9-24 0,1-8-4 16,-5-2-4-16,7-7-16 0,3 0 20 16,-3-3 20-16,12-10-4 0,-5-9 16 15,6-4-16-15,1-4-12 0,-4-2 0 16,0 2 0-16,2 9-4 0,-14 2-4 16,2 8 4-16,-5 7-12 0,3 4-12 15,-3 4-8-15,3 8 32 0,-5 11 0 0,4 5 8 16,-4 5 12-16,7 1-4 0,-7 2-8 15,3 1-4-15,1-2 4 0,-4 0-8 0,5-5-8 16,-5-4-52-16,-5-4-192 16,2-3-232-16,-2 2-273 0,0-4-159 0,0-1-357 15,0 8-648-15</inkml:trace>
  <inkml:trace contextRef="#ctx0" brushRef="#br1" timeOffset="7469.14">1558 6113 1404 0,'0'0'452'0,"0"0"-208"0,0 0 61 16,0 0 115-16,0 0-36 0,0 0-152 0,0 0-112 15,0 0 16-15,0 0 60 0,0 0 0 16,-17-21-40-16,17 19-27 0,0 2-1 15,-3 0 40-15,3 0-12 0,0 0-32 16,0 0-8-16,0 0-24 0,0 0-12 16,0 0-20-16,0 0-8 0,0 0-48 15,0 0-4-15,0 2-32 0,0 8 32 16,3 8 36-16,9 8-4 0,0 3 16 16,-2 9-28-16,4-1-12 0,-9 10 8 15,0 1 4-15,2 1 16 0,-4 2-20 16,-1 5 0-16,-2-4-8 0,3-1 4 0,1-2-12 15,-4-6 0-15,5-3-8 0,0-8 8 16,-5-2 0-16,5-5 0 0,-3-9-8 16,6-7-72-16,-6-2-96 0,-2-3-112 15,5-3-4-15,-5-1-32 0,10 0-1 0,-8-1-411 16,0-5-160-16,8-8-501 0</inkml:trace>
  <inkml:trace contextRef="#ctx0" brushRef="#br1" timeOffset="7954.79">2009 6549 840 0,'0'0'1244'0,"0"0"-843"0,0 0-117 16,0 0 160-16,0 0-36 0,0 0-160 15,0 0-120-15,0 0-32 0,0 0 56 16,0 0 29-16,0 0-109 0,-66-23 32 16,64 31-44-16,-3-2-36 0,0-2 24 15,0 11-20-15,5-3-4 0,-2 6-12 16,2-3 4-16,0 2-12 0,0-4 4 15,12 2-8-15,-5-2-4 0,8-4 4 0,2 2 8 16,-3-8-8-16,3 4-8 0,-5-7 8 16,3 0 0-16,-1 0 4 0,-1 0 4 15,1-10 64-15,-9-1 4 0,2-5 68 16,3 0 68-16,-10 0-64 0,0-3-32 16,0 0-16-16,0 4-16 0,0-1-28 15,-10 5-24-15,3 3-8 0,2 7 0 16,0-2-4-16,0 3-16 0,3 0-4 15,0 0-24-15,2 0-8 0,0 0-16 0,0 3-12 16,0 4-12-16,0 4-176 0,2 0-168 16,10 3-8-16,0-2-245 0,-2-1-99 15,9 7-457-15</inkml:trace>
  <inkml:trace contextRef="#ctx0" brushRef="#br1" timeOffset="8357.57">2460 6544 1756 0,'0'0'705'0,"0"0"-333"0,0 0 4 16,0 0 88-16,0 0-152 0,0 0-144 15,0 0-28-15,0 0 25 0,0 0-21 0,0 0-72 16,0 0-8-16,-112 12-60 0,110 5 8 15,-6 5 24-15,8 1-4 0,0-7 0 16,0 5-20-16,3-5-4 0,11-4-8 16,-6-2 0-16,4-2 0 0,0-6 0 15,-5-2-8-15,3 0 8 0,-5 0 20 0,7-2 68 16,-3-7 76-16,4-8-16 0,-9-5 8 16,6 1-32-16,-5-4-52 0,-5 4-20 15,0 5 12-15,0 2 28 0,0 7-16 16,0 1-28-16,0 4 16 0,-2 2 12 15,-1 0-52-15,3 0-24 0,0 3-12 16,0 7 12-16,0 6 36 0,7 0 56 16,8 5-80-16,4-3-8 0,-2 1 8 15,0-3-12-15,-2-5-8 0,2 0-4 16,0-1-68-16,2-2-136 0,-12 2-152 0,10 0-288 16,-2-1-81-16,-1-2-411 0,3-5-609 15</inkml:trace>
  <inkml:trace contextRef="#ctx0" brushRef="#br1" timeOffset="8910.6">3029 6553 1508 0,'0'0'1149'0,"0"0"-773"0,0 0-36 16,0 0 24-16,0 0 12 0,0 0-136 15,0 0-67-15,0 0-101 0,0 0-68 16,0 0 64-16,-92 36-16 0,87-16-12 16,3 3-8-16,2-2 28 0,0 4 32 15,0-3-28-15,0-4-28 0,17-5-16 0,-10 0-4 16,5-5-16-16,0-1-4 0,-7-6 4 16,2-1 16-16,1 0 16 0,1-4 104 15,6-14 92-15,-1-8-48 0,1-8-64 16,2-10-52-16,-10-5-28 0,8-2 0 15,-6-8-20-15,-6 4 0 0,-1 0 0 0,-2 5 4 16,0 4-12-16,0 2 0 0,0 5 8 16,-2 7 12-16,-10 0 8 0,0 8 44 15,7 4 12-15,-5 4 28 0,0 7 36 16,8 2 29-16,-3 5-49 0,-2 0-40 16,4 2-28-16,1 0-4 0,0 0-36 15,2 0-28-15,0 0-4 0,0 5-8 16,0 8 12-16,0 3 0 0,0 6 4 15,0 8 0-15,4 7 0 0,11-1 4 16,2 4-8-16,-10-1 12 0,8 7-12 16,-1-2 0-16,-2 2 8 0,1 1-8 0,-4 1 4 15,11-5-8-15,-6 0 8 0,-4-6-8 16,7-4 0-16,-3-4 4 0,-2-7-32 16,1-9-120-16,-1-4-152 0,-3-1-5 0,-1-7-15 15,6-1 4-15,1 0-200 0,-1 0-188 16,6 0-21-16,-6-1-351 0,6-5-713 15</inkml:trace>
  <inkml:trace contextRef="#ctx0" brushRef="#br1" timeOffset="9268.95">3555 6432 2597 0,'0'0'916'16,"0"0"-468"-16,0 0 173 0,0 0-25 16,0 0-184-16,0 0-200 0,0 0-100 15,0 0 20-15,0 0 20 0,0 0-72 16,0 0-36-16,-126-12-28 0,119 30 20 0,4 1-16 16,3 2-4-16,0-3 0 0,0 0-8 15,10-1 4-15,-3-7 16 0,8 1 32 16,2-4 41-16,-3 1-17 0,3-2 0 15,-4 3 20-15,11-2-48 0,-10 4-16 16,-6 1 0-16,4 3 16 0,-10 6-8 16,-2 2-28-16,0 2 0 0,0 2-4 15,-17-1-4-15,0-2-8 0,-2-7-4 16,-1-4-36-16,3-3-72 0,3-9-104 0,-3 1-44 16,7-2-157-16,1 0 5 0,6 0-124 15,3-5-236-15,0-3-193 0,0 0-319 16,12-10-745-16</inkml:trace>
  <inkml:trace contextRef="#ctx0" brushRef="#br1" timeOffset="9733.94">3744 6053 2116 0,'0'0'657'0,"0"0"-205"16,0 0 76-16,0 0-160 0,0 0-7 15,0 0-81-15,0 0-72 0,0 0-32 16,0 0-56-16,0 0 32 0,0-76-52 16,5 76 12-16,5 10-8 0,-3-1 52 15,3 9 76-15,-5 4-48 0,7 7-44 16,-3 7-56-16,1 8-23 0,-3 4-41 15,3 2 0-15,-5 8-12 0,2 1 8 0,0-1-12 16,3-1 0-16,2-9 4 16,-2-12-4-16,-5-10 0 0,7-10-8 15,-10-10 0-15,3-4-12 0,5-2-8 0,-5 0 24 16,9-9 32-16,-6-5 0 0,9-8-8 16,-3-1-8-16,3-5-4 0,5 0 28 15,0 3 0-15,-8 4-4 0,10 9-4 16,-14 5 24-16,10 7-28 0,-3 6 12 15,7 10 44-15,-2 10 12 0,-1 10-12 16,4 1-24-16,-8 8-32 0,4 3 4 0,-4 0-20 16,-2-4-12-16,-10-4 4 0,7-8-4 15,-7-5-4-15,0-4-68 0,-3-7-116 16,-2-2-216-16,7-3-85 0,-4-1-131 16,2 2-420-16,4-4-217 0,-4 6-1056 0</inkml:trace>
  <inkml:trace contextRef="#ctx0" brushRef="#br2" timeOffset="14951.03">11011 1650 12 0,'0'0'144'0,"0"0"-52"0,0 0 68 0,0 0 68 15,0 0-92-15,0 0-36 0,0 0-36 16,0 0-56-16,0 0 28 0,-38-8-36 16,23 8-980-16,0 0 980 0,6 0 96 15,-6 0-96-15,3 0 0 0</inkml:trace>
  <inkml:trace contextRef="#ctx0" brushRef="#br2" timeOffset="17779.12">2600 5561 640 0,'0'0'580'0,"0"0"-200"0,0 0-148 0,0 0 68 15,0 0 13-15,0 0-117 0,0 0-80 16,0 0 56-16,0 0 8 0,0 0-36 16,-14-7-20-16,14 7 44 0,0 0 48 0,0-3 36 15,0-1-24-15,-3 2-27 16,1-5 3-16,-1 5-20 0,-4-1-12 0,5-3-28 16,-3 3 24-16,5-2-24 15,-8 3-8-15,6 2-12 0,2 0 44 0,-2 0-8 16,2 0-40-16,0 0-44 0,0 0-36 15,0 0 12-15,0 0-8 0,0-2-20 16,0 2 0-16,0 0-8 0,0 0 4 16,0 0-16-16,0 0-4 0,0 0-16 0,0 0-4 15,0 0 0-15,2 9-4 0,8 3 24 16,7-1 20-16,2 5-20 0,-2 2 12 16,0-1-12-16,2-4 8 0,3 1-8 15,-2-2 0-15,9-3 4 0,2-1 4 16,-4-4 4-16,4 0 36 0,1 0-16 15,-1-4-16-15,3 0 13 0,-2 0 43 0,-5-4-20 16,-1-3 12-16,-4 2-16 0,-3-4 0 16,-2 1-8-16,-2-2-24 0,2 2-8 15,2 0 4-15,-2 0-12 0,-5 0 8 16,-2 2-4-16,2 2 0 0,-7-2 0 16,2 4 0-16,-7 1 8 0,3 1-12 0,-3-3 4 15,0 3 8-15,0-2-4 0,0 2 4 16,0-1-4-16,0 1 0 0,0-3-8 15,0 3-4-15,0 0-12 0,0 0-76 16,0 0-104-16,0 0-117 0,0 0-3 16,0 0-56-16,0-2-292 0,-3-3 4 15,-4 3-153-15,5-5 57 0,-1-2 91 16,1 4 17-16,-6-3-4 0,6 2 552 16,-3 2 92-16,5-3 8 0,-9 5 132 15,1-7 300-15,-1 2 24 0,-1 2-304 16,-2-2 261-16,7 0 55 0,-5 3-124 0,3-3-236 15,-3 2 268-15,3-1-36 0,2-2-60 16,-5 4 57-16,8-1-57 0,0-1-20 16,-1 2-20-16,-4 1-40 0,7-2-36 15,0 2-28-15,0 2 0 0,0-1-64 16,0 1-68-16,0-2 8 0,14 3-4 0,3-4 20 16,3 0 12-16,-1 0-4 15,5 1 8-15,-2-2 0 0,-5-2 28 0,0 0-32 16,-2 3-20-16,-3-2-12 0,-5 2 8 15,0 4-16-15,1-2 4 0,-8 2-4 16,2 0-4-16,-2 0-20 0,0 2-4 16,0 5 16-16,0 7 12 0,0 2 12 15,0 10 36-15,0-1-24 0,0 2-12 16,-10 2 0-16,3-2-8 0,0-3-4 16,7-8 0-16,-3-2 0 0,3-2 0 15,0-3 0-15,0-4-48 0,0-1-168 0,-4 3-208 16,4-4-88-16,-3 4-132 0,3-2-193 15,-7-1-175-15,7 5-573 0</inkml:trace>
  <inkml:trace contextRef="#ctx0" brushRef="#br2" timeOffset="18519">2469 5320 1124 0,'0'0'392'16,"0"0"-96"-16,0 0 97 0,0 0 43 16,0 0-56-16,0 0-68 0,0 0-8 0,0 0 12 15,0 0 72-15,0 0-103 16,0 0-93-16,5-17-20 0,-5 17-16 0,0 0-52 15,0 0-28-15,0 0-36 16,0 0-20-16,0 0-8 0,0 0 16 0,0 0-20 16,0 0-8-16,0 0-4 0,0 0 4 15,-5 5 4-15,5-2 12 0,-7 4 44 16,5 4-4-16,-1-4-8 0,-2-3-12 16,0 1 8-16,5-2-4 0,-2 3-16 15,-3 2 4-15,-2 2 0 0,0 2 16 16,-10-3-12-16,12 6 8 0,-7-1-12 15,-3-4-8-15,3 4-8 0,7-2 0 0,0-6-8 16,-2-1-4-16,7-3 8 0,-2 1-4 16,2 0 4-16,0-2-8 0,0-1 4 15,0 0-4-15,0 0 8 0,0 0 0 16,0 0 4-16,0 0-4 0,0 0 0 16,0 0-4-16,0 0-4 0,0 0-12 0,0 0 0 15,0 0-48-15,0 0-256 0,0 0-384 16,0 0-565-16,0 2-360 0</inkml:trace>
  <inkml:trace contextRef="#ctx0" brushRef="#br2" timeOffset="19342.04">2409 5740 1392 0,'0'0'372'0,"0"0"-92"0,0 0 37 16,0 0 15-16,0 0 56 0,0 0-52 16,0 0-76-16,0 0-20 0,0 0-8 15,0 0 29-15,0 0-45 0,-5 9-76 16,5-9-40-16,0 0-12 0,0-4 40 16,0-3 4-16,5-5 28 0,-5 0 28 15,0-6-4-15,0-2 12 0,2-5-52 16,3 2-8-16,-5-6-20 0,5-3-4 15,0 3-36-15,-5 4-15 0,0 1-1 16,0 4 52-16,0 1-36 0,0 6 0 16,0-1-4-16,-10 10 0 0,10-4-16 0,-5 7-16 15,5 1 0-15,0-2-16 0,0 2-24 16,0 0-12-16,0 0-32 0,10 2 24 16,9 8 20-16,1 2 8 0,6 2 36 0,6 0 20 15,4 0-32-15,0 0 20 0,-2-5 4 16,-5 0-28-16,8-5 4 0,-8 3-16 15,-2-5 8-15,2 4 0 0,-5-6-12 16,5 2-12-16,-2 0 8 0,-6 2-4 16,1 0-8-16,0 2-32 0,-5-2-112 15,-2 3-200-15,-1-2-177 0,-2 3 1 16,-7 6-96-16,-5-6-288 0,0 12-521 0</inkml:trace>
  <inkml:trace contextRef="#ctx0" brushRef="#br0" timeOffset="147448.34">16099 6239 904 0,'0'0'256'0,"0"0"-60"0,0 0 4 15,0 0 48-15,0 0-20 0,0 0 17 16,0 0 27-16,0 0 156 0,0 0-156 16,-26 0-64-16,23-2-32 0,-4 0-4 15,2 2 28-15,3-3-40 0,-8 3-20 16,8-1-27-16,-3 1-33 0,-3-1 12 15,6 1 12-15,-3 0-8 0,0 0-48 16,0 0-4-16,-2 0 0 0,2 0 8 16,-4 0-12-16,1 0-16 0,-1 0 4 0,4 1-16 15,-12 5 0-15,7 5-8 0,0 1 0 16,-7 4-4-16,8-1 0 0,-3 7 4 16,0 0-4-16,-1 4 4 0,6 1 0 15,-3-3-4-15,6 2 4 0,1-1-4 16,3-5 0-16,0-5-4 0,0 0 4 0,3-5-8 15,11-2 0-15,1-4 8 0,7 2-8 16,2-3 4-16,2 2-16 0,8-5-116 16,0 0-236-16,-5 0-249 0,0 0-155 15,10-9-437-15</inkml:trace>
  <inkml:trace contextRef="#ctx0" brushRef="#br0" timeOffset="147785.37">16349 6331 1080 0,'0'0'864'16,"0"0"-583"-16,0 0-77 0,0 0 132 15,0 0 4-15,0 0-144 0,0 0 20 16,0 0-24-16,0 0-8 0,0 0 24 16,0 0-92-16,-114-22-36 0,109 28 9 15,-9 1-13-15,9-2-24 0,2 3-20 0,-6 2-20 16,9 1-4-16,0 0-4 0,0 1-4 15,0 0 4-15,12 2 0 0,-7-5 0 16,9 0-4-16,-7-5-8 0,8-1 8 16,0-3 8-16,1 0 0 0,-8 0 4 15,6-6 0-15,1-2 4 0,-3-3 0 16,-7 0-4-16,-5 1 32 0,2 1 12 0,3-1-4 16,-5 5-32-16,0-1-12 0,0 4 0 15,0 2 0-15,0 0-8 0,0 0-40 16,0 0-152-16,5 0-129 0,0 0-115 15,2 2-88-15,5 4-384 0,8-5-301 0</inkml:trace>
  <inkml:trace contextRef="#ctx0" brushRef="#br0" timeOffset="148034.72">16523 5921 2561 0,'0'0'492'16,"0"0"-184"-16,0 0 156 0,0 0-48 16,0 0-31-16,0 0-173 0,0 0-100 0,0 0-28 15,0 0 36-15,0 0 8 0,-36 121-48 16,46-76-44-16,-1 4 4 0,-4 8-20 16,5-1 0-16,-8 0-12 0,3 0-4 15,7-5-4-15,-7-6-40 0,10-4-184 16,-8-5-244-16,10-11-293 0,-7-11-155 15,4-1-757-15</inkml:trace>
  <inkml:trace contextRef="#ctx0" brushRef="#br0" timeOffset="148426.31">16768 6276 2120 0,'0'0'333'0,"0"0"-69"16,0 0 28-16,0 0 0 0,0 0-24 0,0 0-68 16,0 0-60-16,0 0-8 0,0 0-48 15,0 0-64-15,0 0-16 0,-85 39 28 16,76-20 20-16,4-1-8 0,2-3-28 16,3 2 4-16,0-1 0 0,0-4 8 15,3 2-19-15,9-8 11 0,-2 0-20 16,2-2 8-16,0-1-4 0,5-3 24 15,-3-6 4-15,-1-3 60 0,11-5 0 16,-7-7 32-16,-5 1-32 0,2 1-24 16,-4 1-16-16,-5 2 12 0,-3 2 0 15,6 2-8-15,-8 2-12 0,0 0 4 0,0 3-12 16,0-1 24-16,0 7-4 0,-8-2 8 16,6 3-28-16,0 0-16 0,-1 0 0 15,3 0-20-15,0 0 0 0,-7 0-4 16,7 5-16-16,0 4-44 0,0-1-172 0,0 2-192 15,10-2-125-15,4 0-247 0,-9-4-244 16,12 2-565-16</inkml:trace>
  <inkml:trace contextRef="#ctx0" brushRef="#br0" timeOffset="148924.31">17049 6278 2349 0,'0'0'428'15,"0"0"-8"-15,0 0-44 0,0 0 24 16,0 0 65-16,0 0-181 0,0 0-168 16,0 0-44-16,0 0 24 0,0 0 8 15,0 0-20-15,-36 113-8 0,36-78-32 0,0-5-16 16,7-1-16-16,3-9 0 0,-7-2 16 15,6-7-28-15,-6-11-8 0,-3 0 8 16,4-5 36-16,9-19 100 0,-1-6 40 16,2-7-20-16,1-10-12 0,2 1-28 15,2-8 4-15,-2 11 12 0,0 0 33 0,-2 13-41 16,-3 5-32-16,0 10-28 0,-2 6-40 16,-6 3-8-16,6 3-8 15,-5 3-8-15,7 0 8 0,-2 0-8 0,4 7 0 16,-2 4 0-16,5 0-8 0,-2 6-144 15,-3 3-217-15,5-1-155 0,-5 9-376 16,0-10-369-16,-7 12-520 0</inkml:trace>
  <inkml:trace contextRef="#ctx0" brushRef="#br0" timeOffset="149966.07">16002 7441 1012 0,'0'0'396'0,"0"0"8"0,0 0-60 15,0 0 245-15,0 0-205 0,0 0-152 0,0 0-16 16,0 0 52-16,0 0-28 0,0 0 0 16,0 0-83-16,-77-18-29 0,69 11 0 15,-6 3-8-15,12-1 8 0,-13 4 8 16,10 1 4-16,-5 0-12 0,3 7-88 16,-5 5-20-16,-3 9-12 0,6 5 4 15,-8 3 20-15,5 2 12 0,7 0 0 16,5-1-16-16,0 0-4 0,0 0 12 15,7-3 4-15,8 1-16 0,2-3-24 16,4-6 0-16,6-7 4 0,-5-4-4 16,7-4-4-16,-7-2 4 0,12-2-4 15,-3 0-88-15,-4 0-180 0,0 0-304 0,-6 0-245 16,-1 0-151-16,2 0-633 0</inkml:trace>
  <inkml:trace contextRef="#ctx0" brushRef="#br0" timeOffset="150307.21">16361 7539 1772 0,'0'0'945'16,"0"0"-501"-16,0 0-144 0,0 0 28 16,0 0 28-16,0 0-115 0,0 0-41 15,0 0-104-15,0 0-20 0,0 0-8 16,-131 54-4-16,131-31 8 0,-5 0-28 15,5-1-20-15,0-3-8 0,0-1 4 0,5-6-8 16,12-3-12-16,-2-1 4 0,-3-8 4 16,-3 0 12-16,8-8 40 0,3-3 104 15,-3-8-60-15,0-2 20 0,-3-6-36 16,-6 2-28-16,4-2-36 0,-7 7-12 16,2 4-4-16,-7 5 0 0,0 7-4 15,0 1-4-15,0 3 0 0,0 0-4 0,0 0-48 16,0 0-128-16,0 0-268 15,5 0-140-15,7 3-217 0,-7-2-439 0,12-1-1037 0</inkml:trace>
  <inkml:trace contextRef="#ctx0" brushRef="#br0" timeOffset="150545.34">16591 7161 2753 0,'0'0'444'0,"0"0"-44"0,0 0 48 16,0 0 101-16,0 0-217 0,0 0-112 16,0 0-132-16,0 0-16 0,0 0 32 15,0 0 40-15,0 0-44 0,-24 103-52 16,24-66-4-16,0 5-20 0,0 6 24 16,0 4-12-16,-7 4-16 0,0-2-16 0,-1-5 0 15,3-1-4-15,3-9-12 0,-5-4-116 16,4-13-124-16,3-4-180 0,0-4-96 15,0-8-137-15,12-2-71 0,-7-4-409 16,10-2-303-16</inkml:trace>
  <inkml:trace contextRef="#ctx0" brushRef="#br0" timeOffset="151060.41">16897 7649 2000 0,'0'0'629'0,"0"0"-281"0,0 0-52 16,0 0 140-16,0 0-40 0,0 0-79 15,0 0-33-15,0 0-32 0,0 0 20 16,0 0-116-16,-136-36-44 0,121 36-16 15,1 10-20-15,-3 2-20 0,5 6 0 16,0 0-20-16,9 8-4 0,3-6-12 16,0 2-8-16,0-1-8 0,12-5 0 0,3-4-4 15,2-5 0-15,-7-2 0 0,4-5 0 16,-2-2 4-16,8-12 24 0,-3-7 44 16,0-8 28-16,-3-7-20 0,1-1-44 15,-8 1-24-15,0 6-4 0,-7 3-4 0,0 6-4 16,5 4-4-16,-5 8-28 0,3 7-108 15,-1 2-140-15,-2 0-152 0,7 2-148 16,5 15-37-16,0-2-195 0,-7 0-433 16,10 3-631-16</inkml:trace>
  <inkml:trace contextRef="#ctx0" brushRef="#br0" timeOffset="151359.87">16897 7649 1400 0,'116'-99'768'0,"-116"98"-267"15,0 1-45-15,0 0-116 0,0 0-40 0,0 0-96 16,0 5-60-16,0 6 92 0,0 1-47 16,0 4-33-16,0 2-80 0,7 0 28 15,-7-1-12-15,0-2 12 0,0-5-32 0,0-3 4 16,0-7-24-16,0 0 32 0,0-5 64 16,8-9 12-16,-6-10 24 0,10-4 28 15,-5-4-24-15,10-4-20 0,-2-1-19 16,7 7-25-16,4 4-44 0,-4 5-12 15,-2 8-40-15,-1 3-28 0,3 3 0 16,2 3 0-16,-7 3 0 0,2 1 0 16,-2 0 0-16,0 0 0 0,-2 5-4 15,-3 4-88-15,5 0-137 0,-2 3-55 16,-3 0-92-16,0 5-128 0,-5 0-260 16,0 1-105-16,1-6-551 0,-4 6-901 0</inkml:trace>
  <inkml:trace contextRef="#ctx0" brushRef="#br0" timeOffset="151878.09">17573 7611 384 0,'0'0'636'16,"0"0"-464"-16,0 0-128 0,0 0 24 15,0 0 24-15,0 0-24 0,0 0-20 16,0 0-8-16,0 0 32 0,0 0 20 15,-5-4-8-15,5 4-20 0,0-2-4 0,0 2 12 16,0-3 104-16,0 2 13 16,0-1 83-16,0-2 8 0,0 2 8 0,0-2-8 15,0 1-12-15,0 0-68 0,0-1 20 16,0 2-3-16,3 0-21 0,6-1 4 16,-1 0 4-16,1 3 188 0,1 0-140 15,2 0-160-15,3 0 20 0,-8 0 108 16,7 0-148-16,-6 0-32 0,1 0 12 15,-1 0 56-15,1 0-88 0,4 0-12 0,-11 0 4 16,3 0-4-16,2 0 4 0,0 0-8 16,-4 0-4-16,4 0 0 0,0 0 0 15,-7 0 0-15,5 0-44 0,-2 0-52 16,4 0-96-16,-7 0-48 0,0 0-104 16,2 0-164-16,-2 0-145 0,3 3-223 15,-1 0-364-15,1 5-513 0</inkml:trace>
  <inkml:trace contextRef="#ctx0" brushRef="#br0" timeOffset="152425.96">18034 7569 1552 0,'0'0'657'0,"0"0"-217"16,0 0-96-16,0 0-28 0,0 0 248 15,0 0-292-15,0 0-132 0,0 0 153 16,0 0-205-16,0 0 144 0,0 0 28 16,36 21-108-16,-21-4 4 0,-8 4-8 15,5 0-20-15,-2 3 44 0,-1 4-32 16,-4 5-16-16,-2 3-32 0,-3 5-24 0,0 3-12 16,0-1 8-16,-3 1-28 15,-7-5-16-15,-7-2-8 0,3-9-8 16,-3-7-4-16,-2-3-8 0,2-11-8 15,-8-5-84-15,8-2-92 0,-4 0-148 0,-1-8-116 16,-2-12-176-16,9-7-225 0,0 6-355 16,1-20-885-16</inkml:trace>
  <inkml:trace contextRef="#ctx0" brushRef="#br0" timeOffset="152612.96">17963 7216 3869 0,'0'0'621'0,"0"0"-249"16,0 0 64-16,0 0-8 0,0 0-164 16,0 0-96-16,0 0-124 0,0 0-36 0,0 0-8 15,0 0-8-15,0 0-52 16,17-35-140-16,-5 46-220 0,3 6-440 0,-1-5-389 16,1 13-812-16</inkml:trace>
  <inkml:trace contextRef="#ctx0" brushRef="#br0" timeOffset="153140.15">18484 7482 2737 0,'0'0'604'0,"0"0"-240"15,0 0 80-15,0 0 161 0,0 0-133 16,0 0-184-16,0 0-128 0,0 0-44 16,0 0-16-16,0 0-40 0,0 0-28 15,-162 17 4-15,155 1-8 0,2 3-8 16,5-5-12-16,0 5-4 0,0-3 8 16,10-4-4-16,2 2-4 0,5-4 28 15,-3 1 36-15,-2-3 28 0,3-1 60 16,2-3-23-16,-3 7 31 0,1-1 16 0,-3 0-68 15,-2 6-56-15,-8 1-20 0,-2 2 12 16,0-3-20-16,0 1-20 0,-12-4 0 16,-5 2-4-16,-10-6-8 0,6 0-32 15,-8-6-64-15,-3-5-100 0,5 0-108 16,8 0-73-16,-3-5 21 0,8 1-72 16,9-3-108-16,5 1-53 0,0 1 41 15,5-2-12-15,7 1-140 0,-3 2-49 0,13-4-239 16</inkml:trace>
  <inkml:trace contextRef="#ctx0" brushRef="#br0" timeOffset="153705.56">18732 7085 1808 0,'0'0'601'15,"0"0"-145"-15,0 0-12 0,0 0 12 16,0 0-88-16,0 0-55 0,0 0-69 15,0 0-32-15,0 0 4 0,0 0-36 0,-12-39-20 16,14 39-52-16,13-3-24 0,-3 2 64 16,2 1-28-16,6 0-48 0,-3 0 16 15,0 6 4-15,2 4-40 0,-5 3-8 16,-6 4-16-16,4 1 0 0,-7 5-12 16,0-1-4-16,-5 1-8 0,0 1-4 15,0-4 8-15,-5-1-8 0,-3-1-16 16,-6-6-20-16,-3-2 8 0,0-2 8 15,0-2 0-15,2-3-24 0,3-2 16 16,3 0 12-16,4 2 16 0,5-3 0 16,-5 2 0-16,5 0 0 0,0 2-20 15,0 2-12-15,10 5 32 0,7 5 48 0,4 3 24 16,11 10 112-16,7 7 113 0,0 6 23 16,4 4-136-16,-4 5-140 0,-8-1 24 15,-14-2 40-15,-14-1-64 0,-3-3-24 0,0-3-12 16,-20-7 0-16,-1-6 4 0,-6-7-12 15,-5-3-36-15,-4-6-72 0,5-6-108 16,4-3-176-16,-5-3-145 0,11 0-3 16,4-3-252-16,0 2-121 0,12-4-119 15,5 5-429-15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701" r:id="rId6"/>
    <p:sldLayoutId id="2147483697" r:id="rId7"/>
    <p:sldLayoutId id="2147483673" r:id="rId8"/>
    <p:sldLayoutId id="2147483676" r:id="rId9"/>
    <p:sldLayoutId id="2147483672" r:id="rId10"/>
    <p:sldLayoutId id="2147483699" r:id="rId11"/>
    <p:sldLayoutId id="2147483671" r:id="rId12"/>
    <p:sldLayoutId id="2147483700" r:id="rId13"/>
    <p:sldLayoutId id="2147483679" r:id="rId14"/>
    <p:sldLayoutId id="2147483692" r:id="rId15"/>
    <p:sldLayoutId id="2147483681" r:id="rId16"/>
    <p:sldLayoutId id="2147483674" r:id="rId17"/>
    <p:sldLayoutId id="2147483675" r:id="rId18"/>
    <p:sldLayoutId id="2147483696" r:id="rId19"/>
    <p:sldLayoutId id="2147483677" r:id="rId20"/>
    <p:sldLayoutId id="214748367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customXml" Target="../ink/ink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Exercise #35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Bug Isolation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541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0FD66-90EC-7349-E979-709C6CC8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21" y="1636115"/>
            <a:ext cx="10954532" cy="86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200" i="1" dirty="0">
                <a:latin typeface="Arial" panose="020B0604020202020204" pitchFamily="34" charset="0"/>
              </a:rPr>
              <a:t>Cooperative Bug Isolation (CBI) avoids the use of a periodic global counter to report bugs. It also avoids the use of a random test at each report point. Why?</a:t>
            </a:r>
            <a:endParaRPr kumimoji="0" lang="en-US" altLang="en-US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51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Dependency webs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Dependencies… have Dependencies!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components, libraries, tools, and processes used to develop, build, and publish a software artifact.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4E88E0-B511-B933-2286-052EC26DD423}"/>
                  </a:ext>
                </a:extLst>
              </p14:cNvPr>
              <p14:cNvContentPartPr/>
              <p14:nvPr/>
            </p14:nvContentPartPr>
            <p14:xfrm>
              <a:off x="1100880" y="2362680"/>
              <a:ext cx="6656040" cy="3778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4E88E0-B511-B933-2286-052EC26DD4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1520" y="2353320"/>
                <a:ext cx="6674760" cy="379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5403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Package Managers Frontends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8725476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Vastly simplify the task of dependency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Finding, fetching and installing the dependency web</a:t>
            </a:r>
          </a:p>
        </p:txBody>
      </p:sp>
    </p:spTree>
    <p:extLst>
      <p:ext uri="{BB962C8B-B14F-4D97-AF65-F5344CB8AC3E}">
        <p14:creationId xmlns:p14="http://schemas.microsoft.com/office/powerpoint/2010/main" val="161374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Benign-model Challenges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Even lacking malicious intent, Supply chain security challenges arise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components, libraries, tools, and processes used to develop, build, and publish a software artifact.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E3F83-1956-BB20-E7FF-0B9E4F4DF266}"/>
              </a:ext>
            </a:extLst>
          </p:cNvPr>
          <p:cNvSpPr txBox="1"/>
          <p:nvPr/>
        </p:nvSpPr>
        <p:spPr>
          <a:xfrm>
            <a:off x="861342" y="3412920"/>
            <a:ext cx="764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rot – The world changes, software needs to change with 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E0197-8876-C08F-1B22-8B3BA7186AD8}"/>
              </a:ext>
            </a:extLst>
          </p:cNvPr>
          <p:cNvSpPr txBox="1"/>
          <p:nvPr/>
        </p:nvSpPr>
        <p:spPr>
          <a:xfrm>
            <a:off x="861342" y="4012989"/>
            <a:ext cx="764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Incompatibilities – A dependency might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58D484-694B-7954-0F5F-835997596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26" y="4899212"/>
            <a:ext cx="1898276" cy="1265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19F591-00DA-2AA2-1F35-FA66C0C2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08" y="4984376"/>
            <a:ext cx="2070847" cy="13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434D08-0D3F-8DFA-F2E1-2E07501A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750509"/>
            <a:ext cx="5886167" cy="42036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Who uploads packages?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Anybody!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package repositories are completely free to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6BB580-CE2B-5526-E356-6E4BAAE9A780}"/>
              </a:ext>
            </a:extLst>
          </p:cNvPr>
          <p:cNvSpPr txBox="1"/>
          <p:nvPr/>
        </p:nvSpPr>
        <p:spPr>
          <a:xfrm>
            <a:off x="883756" y="2798466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Allow pseudonymous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00574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Sea of Garbage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3588934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Most packages are never installed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1034E-DB94-68E0-C8E4-649E271EC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552" y="1595658"/>
            <a:ext cx="6398939" cy="48846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459D24-FE8D-C92B-BDEC-BD765B323F5C}"/>
                  </a:ext>
                </a:extLst>
              </p14:cNvPr>
              <p14:cNvContentPartPr/>
              <p14:nvPr/>
            </p14:nvContentPartPr>
            <p14:xfrm>
              <a:off x="7079400" y="1033920"/>
              <a:ext cx="2054520" cy="4964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459D24-FE8D-C92B-BDEC-BD765B323F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0040" y="1024560"/>
                <a:ext cx="2073240" cy="498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090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Malicious-model Challenges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395179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Anybody can upload… despite their intent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404145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little vetting on whether the package is ok </a:t>
            </a:r>
          </a:p>
        </p:txBody>
      </p:sp>
      <p:pic>
        <p:nvPicPr>
          <p:cNvPr id="2050" name="Picture 2" descr="The Bad Guy Club for Villains | Encyclopedia SpongeBobia | Fandom">
            <a:extLst>
              <a:ext uri="{FF2B5EF4-FFF2-40B4-BE49-F238E27FC236}">
                <a16:creationId xmlns:a16="http://schemas.microsoft.com/office/drawing/2014/main" id="{D0612B47-F6EE-53D6-B1AE-6421320F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02" y="2231952"/>
            <a:ext cx="4899212" cy="367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Threat vectors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FE24F3-E9F1-7236-6161-4EE710375EEB}"/>
              </a:ext>
            </a:extLst>
          </p:cNvPr>
          <p:cNvSpPr txBox="1">
            <a:spLocks/>
          </p:cNvSpPr>
          <p:nvPr/>
        </p:nvSpPr>
        <p:spPr>
          <a:xfrm>
            <a:off x="1054081" y="1889053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Install-time attacks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5503D3-DFD9-0284-3789-EF1660A977B4}"/>
              </a:ext>
            </a:extLst>
          </p:cNvPr>
          <p:cNvSpPr txBox="1">
            <a:spLocks/>
          </p:cNvSpPr>
          <p:nvPr/>
        </p:nvSpPr>
        <p:spPr>
          <a:xfrm>
            <a:off x="7006701" y="1889053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run-time attacks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FE10C-F3EA-6734-6C5B-24146C3815BF}"/>
              </a:ext>
            </a:extLst>
          </p:cNvPr>
          <p:cNvSpPr txBox="1"/>
          <p:nvPr/>
        </p:nvSpPr>
        <p:spPr>
          <a:xfrm>
            <a:off x="7006701" y="2327821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bad code </a:t>
            </a:r>
            <a:r>
              <a:rPr lang="en-US"/>
              <a:t>that impacts your users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8E5AE-5DDA-B7BE-FEC1-EB7E72BFDC34}"/>
              </a:ext>
            </a:extLst>
          </p:cNvPr>
          <p:cNvSpPr txBox="1"/>
          <p:nvPr/>
        </p:nvSpPr>
        <p:spPr>
          <a:xfrm>
            <a:off x="1054081" y="2327821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bad code that impacts your installation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D1BF72D-12A3-49F7-8D82-68370DE8DD4E}"/>
                  </a:ext>
                </a:extLst>
              </p14:cNvPr>
              <p14:cNvContentPartPr/>
              <p14:nvPr/>
            </p14:nvContentPartPr>
            <p14:xfrm>
              <a:off x="2806200" y="2744280"/>
              <a:ext cx="8437680" cy="2485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D1BF72D-12A3-49F7-8D82-68370DE8DD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6840" y="2734920"/>
                <a:ext cx="8456400" cy="250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8401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 err="1"/>
              <a:t>Protestware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9BA2F-978C-A338-155E-84EB1ED0F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34" y="1321164"/>
            <a:ext cx="6104979" cy="43967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D4F39A-8016-B36F-A9F1-7A80658E84F1}"/>
              </a:ext>
            </a:extLst>
          </p:cNvPr>
          <p:cNvGrpSpPr/>
          <p:nvPr/>
        </p:nvGrpSpPr>
        <p:grpSpPr>
          <a:xfrm>
            <a:off x="6970221" y="2187087"/>
            <a:ext cx="5039703" cy="1809017"/>
            <a:chOff x="6970221" y="2187087"/>
            <a:chExt cx="5039703" cy="18090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812F9-CBB7-E420-A210-4DEA1E8D0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5533"/>
            <a:stretch/>
          </p:blipFill>
          <p:spPr>
            <a:xfrm>
              <a:off x="6970221" y="2187087"/>
              <a:ext cx="5039703" cy="18090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FFA87B-2F01-B007-6045-ACFC2B468783}"/>
                </a:ext>
              </a:extLst>
            </p:cNvPr>
            <p:cNvSpPr/>
            <p:nvPr/>
          </p:nvSpPr>
          <p:spPr>
            <a:xfrm>
              <a:off x="9561635" y="3679581"/>
              <a:ext cx="2154115" cy="23739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2003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 err="1"/>
              <a:t>Protestware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B698D-5B85-0B9C-7A8E-954CEA683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22" y="1373457"/>
            <a:ext cx="5652641" cy="43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B2D577-8967-03A4-E710-124F84273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346" y="4203891"/>
            <a:ext cx="6804581" cy="21655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9920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Malware / Spyware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40F07-E9A7-BDBA-7BE6-EF7F59DF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045" y="1662953"/>
            <a:ext cx="5388274" cy="41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6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1A297-DFB9-6D65-1F3A-F8720674C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9D4105-B2ED-8B12-5F13-7A8E39592544}"/>
                  </a:ext>
                </a:extLst>
              </p14:cNvPr>
              <p14:cNvContentPartPr/>
              <p14:nvPr/>
            </p14:nvContentPartPr>
            <p14:xfrm>
              <a:off x="7419600" y="862560"/>
              <a:ext cx="4422240" cy="3476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9D4105-B2ED-8B12-5F13-7A8E395925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10240" y="853200"/>
                <a:ext cx="4440960" cy="349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Confusion Attacks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F9602-1A92-7E69-8F0E-8AD4E5BC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612" y="1538035"/>
            <a:ext cx="4890247" cy="489024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472174-6C44-52CB-1F40-82EA4EB90DFF}"/>
              </a:ext>
            </a:extLst>
          </p:cNvPr>
          <p:cNvSpPr txBox="1">
            <a:spLocks/>
          </p:cNvSpPr>
          <p:nvPr/>
        </p:nvSpPr>
        <p:spPr>
          <a:xfrm>
            <a:off x="1054081" y="2238674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How do you get malicious packages installed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8FF31-47A3-E326-48FE-14DA49011170}"/>
              </a:ext>
            </a:extLst>
          </p:cNvPr>
          <p:cNvSpPr txBox="1"/>
          <p:nvPr/>
        </p:nvSpPr>
        <p:spPr>
          <a:xfrm>
            <a:off x="1058563" y="3027063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Trick the user!</a:t>
            </a:r>
          </a:p>
        </p:txBody>
      </p:sp>
    </p:spTree>
    <p:extLst>
      <p:ext uri="{BB962C8B-B14F-4D97-AF65-F5344CB8AC3E}">
        <p14:creationId xmlns:p14="http://schemas.microsoft.com/office/powerpoint/2010/main" val="1717995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This lecture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Bug Isolation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Software Supply Chain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chain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Defenses</a:t>
            </a:r>
          </a:p>
        </p:txBody>
      </p:sp>
      <p:pic>
        <p:nvPicPr>
          <p:cNvPr id="1026" name="Picture 2" descr="End-to-End Supply Chain Planning - Global Supply Chain Institute | Haslam  College of Business">
            <a:extLst>
              <a:ext uri="{FF2B5EF4-FFF2-40B4-BE49-F238E27FC236}">
                <a16:creationId xmlns:a16="http://schemas.microsoft.com/office/drawing/2014/main" id="{95010067-13AD-793E-97AC-D0E0F5CD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5" y="2089093"/>
            <a:ext cx="5849471" cy="29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BD867C-A8A7-0AA0-7202-8799B2DC3CF0}"/>
              </a:ext>
            </a:extLst>
          </p:cNvPr>
          <p:cNvSpPr txBox="1"/>
          <p:nvPr/>
        </p:nvSpPr>
        <p:spPr>
          <a:xfrm>
            <a:off x="461684" y="3745699"/>
            <a:ext cx="528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What are we supposed to do about all this trouble?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493111-FAD4-F934-1E40-77DFAD398230}"/>
              </a:ext>
            </a:extLst>
          </p:cNvPr>
          <p:cNvSpPr/>
          <p:nvPr/>
        </p:nvSpPr>
        <p:spPr>
          <a:xfrm>
            <a:off x="847893" y="3227291"/>
            <a:ext cx="1599472" cy="28858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2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package names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E2FFC-7D7A-B242-11F2-AA31049C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44" y="1187823"/>
            <a:ext cx="4369828" cy="5526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B3424-7BC3-47A9-6B8D-263DF495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623" y="1325862"/>
            <a:ext cx="3907145" cy="5388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9108911-721B-CC76-ACFD-D1E35577B3FB}"/>
                  </a:ext>
                </a:extLst>
              </p14:cNvPr>
              <p14:cNvContentPartPr/>
              <p14:nvPr/>
            </p14:nvContentPartPr>
            <p14:xfrm>
              <a:off x="484920" y="591120"/>
              <a:ext cx="6372360" cy="2323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9108911-721B-CC76-ACFD-D1E35577B3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560" y="581760"/>
                <a:ext cx="6391080" cy="234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8059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Scrutiny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Defenses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Can we tell if a package is being vetted?</a:t>
            </a:r>
          </a:p>
        </p:txBody>
      </p:sp>
    </p:spTree>
    <p:extLst>
      <p:ext uri="{BB962C8B-B14F-4D97-AF65-F5344CB8AC3E}">
        <p14:creationId xmlns:p14="http://schemas.microsoft.com/office/powerpoint/2010/main" val="3798019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Scrutiny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Can we tell if a package is being vetted?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C223D-3641-1416-0ED2-1A7E4231F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489" y="1073962"/>
            <a:ext cx="4771322" cy="55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2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6F60F3-6B60-9FAF-65BC-F74D8EEAB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06" y="1325562"/>
            <a:ext cx="4420920" cy="57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2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8FEDC-AD24-C366-1EE9-04FB8032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6" y="2607385"/>
            <a:ext cx="11394324" cy="27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1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AD0E48-347E-42CC-E1AD-E2258BB1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931" y="1801906"/>
            <a:ext cx="3579147" cy="41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11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23318-AA25-310F-F2DE-948BEE91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94" y="992489"/>
            <a:ext cx="4437065" cy="5688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404DF-01CD-1AB5-1D32-9F6DBAE18E44}"/>
              </a:ext>
            </a:extLst>
          </p:cNvPr>
          <p:cNvSpPr txBox="1"/>
          <p:nvPr/>
        </p:nvSpPr>
        <p:spPr>
          <a:xfrm>
            <a:off x="1098177" y="3445251"/>
            <a:ext cx="4078941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Allow package users and repository maintainers to specify acceptable install-time behavior</a:t>
            </a:r>
          </a:p>
          <a:p>
            <a:pPr marL="342900" lvl="0" indent="-342900" algn="l" rtl="0">
              <a:spcBef>
                <a:spcPts val="0"/>
              </a:spcBef>
              <a:spcAft>
                <a:spcPts val="1000"/>
              </a:spcAft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88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CD784-6A50-BA7F-4E27-96715A5B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344" y="2235483"/>
            <a:ext cx="5440678" cy="25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4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5570014" cy="1122202"/>
          </a:xfrm>
        </p:spPr>
        <p:txBody>
          <a:bodyPr/>
          <a:lstStyle/>
          <a:p>
            <a:r>
              <a:rPr lang="en-US" dirty="0"/>
              <a:t>Supply Chain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70A7A-C018-CB00-DE62-1578499F1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848" y="2203033"/>
            <a:ext cx="6842760" cy="33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3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Wrap-Up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909318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 application is more than your code</a:t>
            </a:r>
          </a:p>
          <a:p>
            <a:endParaRPr lang="en-US" sz="2400" cap="smal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8C77F-4A73-4D46-2E89-CCAF9B9BD90B}"/>
              </a:ext>
            </a:extLst>
          </p:cNvPr>
          <p:cNvSpPr txBox="1"/>
          <p:nvPr/>
        </p:nvSpPr>
        <p:spPr>
          <a:xfrm>
            <a:off x="847894" y="2280893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Likely </a:t>
            </a:r>
            <a:r>
              <a:rPr lang="en-US" b="1" i="1" u="sng" dirty="0"/>
              <a:t>mostly</a:t>
            </a:r>
            <a:r>
              <a:rPr lang="en-US" dirty="0"/>
              <a:t> somebody else’s code!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A50B-895A-9374-98E1-EFD5DE1EC987}"/>
              </a:ext>
            </a:extLst>
          </p:cNvPr>
          <p:cNvSpPr txBox="1"/>
          <p:nvPr/>
        </p:nvSpPr>
        <p:spPr>
          <a:xfrm>
            <a:off x="847894" y="2661890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Very little vetting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94E42-41D0-784F-DF6B-A58CB915F9C4}"/>
              </a:ext>
            </a:extLst>
          </p:cNvPr>
          <p:cNvSpPr txBox="1"/>
          <p:nvPr/>
        </p:nvSpPr>
        <p:spPr>
          <a:xfrm>
            <a:off x="865824" y="3024959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Very little protection</a:t>
            </a:r>
          </a:p>
        </p:txBody>
      </p:sp>
    </p:spTree>
    <p:extLst>
      <p:ext uri="{BB962C8B-B14F-4D97-AF65-F5344CB8AC3E}">
        <p14:creationId xmlns:p14="http://schemas.microsoft.com/office/powerpoint/2010/main" val="3757593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>
            <a:normAutofit/>
          </a:bodyPr>
          <a:lstStyle/>
          <a:p>
            <a:r>
              <a:rPr lang="en-US" b="1" dirty="0"/>
              <a:t>Where We’re 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3" y="2923775"/>
            <a:ext cx="5673593" cy="2407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Grab-bag topics!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763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Previously: Bug Isolation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Last Lecture Review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Isolating Cause-Effect Chains in program misbehavior</a:t>
            </a:r>
          </a:p>
        </p:txBody>
      </p:sp>
      <p:pic>
        <p:nvPicPr>
          <p:cNvPr id="3" name="Picture 2" descr="A person sitting on a dock holding an umbrella&#10;&#10;Description automatically generated">
            <a:extLst>
              <a:ext uri="{FF2B5EF4-FFF2-40B4-BE49-F238E27FC236}">
                <a16:creationId xmlns:a16="http://schemas.microsoft.com/office/drawing/2014/main" id="{7C8DF206-D9E2-007A-C99D-06774897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622" y="2231952"/>
            <a:ext cx="5163671" cy="2904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F6093-9360-0C0D-70D9-708054CB025A}"/>
              </a:ext>
            </a:extLst>
          </p:cNvPr>
          <p:cNvSpPr txBox="1"/>
          <p:nvPr/>
        </p:nvSpPr>
        <p:spPr>
          <a:xfrm>
            <a:off x="8211670" y="3429000"/>
            <a:ext cx="5645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Bug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we isolate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we isolate bugs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7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This lecture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Bug Isolation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Software Supply Chain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chain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Defenses</a:t>
            </a:r>
          </a:p>
        </p:txBody>
      </p:sp>
      <p:pic>
        <p:nvPicPr>
          <p:cNvPr id="1026" name="Picture 2" descr="End-to-End Supply Chain Planning - Global Supply Chain Institute | Haslam  College of Business">
            <a:extLst>
              <a:ext uri="{FF2B5EF4-FFF2-40B4-BE49-F238E27FC236}">
                <a16:creationId xmlns:a16="http://schemas.microsoft.com/office/drawing/2014/main" id="{95010067-13AD-793E-97AC-D0E0F5CD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5" y="2089093"/>
            <a:ext cx="5849471" cy="29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2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What is A Software Supply Chain?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Definition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components, libraries, tools, and processes used to develop, build, and publish a software artifact.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7BF786-DB5A-86A6-D4C6-E70EA31FA4A7}"/>
              </a:ext>
            </a:extLst>
          </p:cNvPr>
          <p:cNvSpPr txBox="1">
            <a:spLocks/>
          </p:cNvSpPr>
          <p:nvPr/>
        </p:nvSpPr>
        <p:spPr>
          <a:xfrm>
            <a:off x="861342" y="3198050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Related Terminology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366B6-94E0-2560-59CF-93C78E964BDF}"/>
              </a:ext>
            </a:extLst>
          </p:cNvPr>
          <p:cNvSpPr txBox="1"/>
          <p:nvPr/>
        </p:nvSpPr>
        <p:spPr>
          <a:xfrm>
            <a:off x="847894" y="3641150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(somewhat inspired by traditional supply chains)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100BE-70FD-90D2-08D9-2ACF9F7207DB}"/>
              </a:ext>
            </a:extLst>
          </p:cNvPr>
          <p:cNvSpPr txBox="1"/>
          <p:nvPr/>
        </p:nvSpPr>
        <p:spPr>
          <a:xfrm>
            <a:off x="834446" y="4161104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Bill of Materials (SBOM) – A declaration of the </a:t>
            </a:r>
            <a:r>
              <a:rPr lang="en-US" dirty="0" err="1"/>
              <a:t>the</a:t>
            </a:r>
            <a:r>
              <a:rPr lang="en-US" dirty="0"/>
              <a:t> inventory of components used to build a software artifact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CC88982-028A-C7E4-7DE7-B4885C659214}"/>
                  </a:ext>
                </a:extLst>
              </p14:cNvPr>
              <p14:cNvContentPartPr/>
              <p14:nvPr/>
            </p14:nvContentPartPr>
            <p14:xfrm>
              <a:off x="1347120" y="2260440"/>
              <a:ext cx="4968360" cy="994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CC88982-028A-C7E4-7DE7-B4885C6592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7760" y="2251080"/>
                <a:ext cx="4987080" cy="101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429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Software Supply Chain - Impact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7F913-F326-4BCA-5837-4D2FCFF31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05" y="2485551"/>
            <a:ext cx="3161244" cy="28302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A66D5F-1CA4-95A2-81A9-DFF3A7F474B4}"/>
              </a:ext>
            </a:extLst>
          </p:cNvPr>
          <p:cNvCxnSpPr/>
          <p:nvPr/>
        </p:nvCxnSpPr>
        <p:spPr>
          <a:xfrm flipV="1">
            <a:off x="5865970" y="5042778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0C54EC-1398-50BD-B4E3-D5AB52C1F7D1}"/>
              </a:ext>
            </a:extLst>
          </p:cNvPr>
          <p:cNvSpPr txBox="1"/>
          <p:nvPr/>
        </p:nvSpPr>
        <p:spPr>
          <a:xfrm>
            <a:off x="4062149" y="3979714"/>
            <a:ext cx="113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code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19355B-E370-48EC-6138-110932A5573A}"/>
              </a:ext>
            </a:extLst>
          </p:cNvPr>
          <p:cNvCxnSpPr/>
          <p:nvPr/>
        </p:nvCxnSpPr>
        <p:spPr>
          <a:xfrm flipV="1">
            <a:off x="5865970" y="4210014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D54225-BA8A-C23C-EEFA-214DC275DAB1}"/>
              </a:ext>
            </a:extLst>
          </p:cNvPr>
          <p:cNvSpPr txBox="1"/>
          <p:nvPr/>
        </p:nvSpPr>
        <p:spPr>
          <a:xfrm>
            <a:off x="3714293" y="3284831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party-code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CC96D4-4B5E-494C-46A1-795C346A875C}"/>
              </a:ext>
            </a:extLst>
          </p:cNvPr>
          <p:cNvCxnSpPr/>
          <p:nvPr/>
        </p:nvCxnSpPr>
        <p:spPr>
          <a:xfrm flipV="1">
            <a:off x="5840193" y="3487671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B6C3C729-AD65-9AD9-D2E6-0BE71BA251BE}"/>
              </a:ext>
            </a:extLst>
          </p:cNvPr>
          <p:cNvSpPr/>
          <p:nvPr/>
        </p:nvSpPr>
        <p:spPr>
          <a:xfrm>
            <a:off x="5149397" y="3086489"/>
            <a:ext cx="130908" cy="96354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9216A675-2B80-BCDE-0C77-FE9C42CA8A1F}"/>
              </a:ext>
            </a:extLst>
          </p:cNvPr>
          <p:cNvSpPr/>
          <p:nvPr/>
        </p:nvSpPr>
        <p:spPr>
          <a:xfrm>
            <a:off x="5148429" y="4099662"/>
            <a:ext cx="130908" cy="4352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20B0E-F35A-66F0-766B-E1D6F0016A19}"/>
              </a:ext>
            </a:extLst>
          </p:cNvPr>
          <p:cNvSpPr txBox="1"/>
          <p:nvPr/>
        </p:nvSpPr>
        <p:spPr>
          <a:xfrm>
            <a:off x="4004833" y="3583090"/>
            <a:ext cx="105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65 – 95%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8A7327-AE2E-48B2-BD84-DEA2A435C226}"/>
              </a:ext>
            </a:extLst>
          </p:cNvPr>
          <p:cNvSpPr txBox="1"/>
          <p:nvPr/>
        </p:nvSpPr>
        <p:spPr>
          <a:xfrm>
            <a:off x="4110209" y="4214752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 – 35%</a:t>
            </a:r>
          </a:p>
        </p:txBody>
      </p:sp>
    </p:spTree>
    <p:extLst>
      <p:ext uri="{BB962C8B-B14F-4D97-AF65-F5344CB8AC3E}">
        <p14:creationId xmlns:p14="http://schemas.microsoft.com/office/powerpoint/2010/main" val="12099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Modern software Ecosystems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LBEs (Language-Based ecosystems)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enabling infrastructure for delivering software supply chains</a:t>
            </a:r>
          </a:p>
          <a:p>
            <a:endParaRPr lang="en-US" dirty="0"/>
          </a:p>
          <a:p>
            <a:r>
              <a:rPr lang="en-US" dirty="0"/>
              <a:t>- Packages</a:t>
            </a:r>
          </a:p>
          <a:p>
            <a:r>
              <a:rPr lang="en-US" dirty="0"/>
              <a:t>- Dependencies </a:t>
            </a:r>
          </a:p>
          <a:p>
            <a:r>
              <a:rPr lang="en-US" dirty="0"/>
              <a:t>- Repositories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C37F0E-B3FB-4B54-BFBE-0BD2D4754DC5}"/>
                  </a:ext>
                </a:extLst>
              </p14:cNvPr>
              <p14:cNvContentPartPr/>
              <p14:nvPr/>
            </p14:nvContentPartPr>
            <p14:xfrm>
              <a:off x="1248480" y="3054240"/>
              <a:ext cx="9663120" cy="2923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C37F0E-B3FB-4B54-BFBE-0BD2D4754D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9120" y="3044880"/>
                <a:ext cx="9681840" cy="294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1345808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A97235-BEC4-4F82-87A8-2F5DAD53B5F9}">
  <ds:schemaRefs>
    <ds:schemaRef ds:uri="http://schemas.microsoft.com/sharepoint/v3"/>
    <ds:schemaRef ds:uri="http://purl.org/dc/terms/"/>
    <ds:schemaRef ds:uri="230e9df3-be65-4c73-a93b-d1236ebd677e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16c05727-aa75-4e4a-9b5f-8a80a1165891"/>
    <ds:schemaRef ds:uri="71af3243-3dd4-4a8d-8c0d-dd76da1f02a5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21194</TotalTime>
  <Words>625</Words>
  <Application>Microsoft Office PowerPoint</Application>
  <PresentationFormat>Widescreen</PresentationFormat>
  <Paragraphs>148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Tenorite</vt:lpstr>
      <vt:lpstr>Monoline</vt:lpstr>
      <vt:lpstr>Exercise #35</vt:lpstr>
      <vt:lpstr>Administrivia and  Announcements</vt:lpstr>
      <vt:lpstr>Supply Chain Security</vt:lpstr>
      <vt:lpstr>Where We’re At</vt:lpstr>
      <vt:lpstr>Previously: Bug Isolation</vt:lpstr>
      <vt:lpstr>This lecture</vt:lpstr>
      <vt:lpstr>What is A Software Supply Chain?</vt:lpstr>
      <vt:lpstr>Software Supply Chain - Impact</vt:lpstr>
      <vt:lpstr>Modern software Ecosystems</vt:lpstr>
      <vt:lpstr>Dependency webs</vt:lpstr>
      <vt:lpstr>Package Managers Frontends</vt:lpstr>
      <vt:lpstr>Benign-model Challenges</vt:lpstr>
      <vt:lpstr>Who uploads packages?</vt:lpstr>
      <vt:lpstr>The Sea of Garbage</vt:lpstr>
      <vt:lpstr>Malicious-model Challenges</vt:lpstr>
      <vt:lpstr>Threat vectors</vt:lpstr>
      <vt:lpstr>Protestware</vt:lpstr>
      <vt:lpstr>Protestware</vt:lpstr>
      <vt:lpstr>Malware / Spyware</vt:lpstr>
      <vt:lpstr>Confusion Attacks</vt:lpstr>
      <vt:lpstr>This lecture</vt:lpstr>
      <vt:lpstr>Preventing Confusion: package names</vt:lpstr>
      <vt:lpstr>Scrutiny</vt:lpstr>
      <vt:lpstr>Scrutiny</vt:lpstr>
      <vt:lpstr>Preventing Confusion: Clones</vt:lpstr>
      <vt:lpstr>Preventing Confusion: Clones</vt:lpstr>
      <vt:lpstr>Preventing Confusion: Clones</vt:lpstr>
      <vt:lpstr>Preventing install-time exploits</vt:lpstr>
      <vt:lpstr>Preventing install-time exploits</vt:lpstr>
      <vt:lpstr>Preventing install-time exploits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Drew's Cool 677 Slides</dc:title>
  <dc:creator>Davidson, Drew</dc:creator>
  <cp:lastModifiedBy>Davidson, Drew</cp:lastModifiedBy>
  <cp:revision>114</cp:revision>
  <dcterms:created xsi:type="dcterms:W3CDTF">2023-08-21T14:00:41Z</dcterms:created>
  <dcterms:modified xsi:type="dcterms:W3CDTF">2023-12-11T20:01:24Z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